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69" r:id="rId6"/>
    <p:sldId id="282" r:id="rId7"/>
    <p:sldId id="270" r:id="rId8"/>
    <p:sldId id="283" r:id="rId9"/>
    <p:sldId id="290" r:id="rId10"/>
    <p:sldId id="271" r:id="rId11"/>
    <p:sldId id="284" r:id="rId12"/>
    <p:sldId id="285" r:id="rId13"/>
    <p:sldId id="272" r:id="rId14"/>
    <p:sldId id="286" r:id="rId15"/>
    <p:sldId id="273" r:id="rId16"/>
    <p:sldId id="287" r:id="rId17"/>
    <p:sldId id="274" r:id="rId18"/>
  </p:sldIdLst>
  <p:sldSz cx="9144000" cy="5143500" type="screen16x9"/>
  <p:notesSz cx="6858000" cy="9144000"/>
  <p:embeddedFontLst>
    <p:embeddedFont>
      <p:font typeface="HP-211" panose="020B0604020202020204"/>
      <p:regular r:id="rId20"/>
      <p:bold r:id="rId21"/>
      <p:italic r:id="rId22"/>
      <p:boldItalic r:id="rId23"/>
    </p:embeddedFont>
    <p:embeddedFont>
      <p:font typeface="宋体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FPOP1-W9" panose="020B0604020202020204" charset="-128"/>
      <p:regular r:id="rId29"/>
    </p:embeddedFont>
    <p:embeddedFont>
      <p:font typeface="Arial-Rounded" panose="020B0500000000000000" charset="-93"/>
      <p:regular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/>
        </p14:section>
        <p14:section name="Tiết 2" id="{47239A1A-9B72-4DA5-96A7-F8786F163078}">
          <p14:sldIdLst/>
        </p14:section>
        <p14:section name="Tiết 3" id="{8DB3B22B-32B6-4C3F-838D-DF98A9DBE4B7}">
          <p14:sldIdLst>
            <p14:sldId id="269"/>
            <p14:sldId id="282"/>
            <p14:sldId id="270"/>
            <p14:sldId id="283"/>
            <p14:sldId id="290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C31"/>
    <a:srgbClr val="4CA420"/>
    <a:srgbClr val="8CB823"/>
    <a:srgbClr val="F14420"/>
    <a:srgbClr val="C4D836"/>
    <a:srgbClr val="920000"/>
    <a:srgbClr val="F56636"/>
    <a:srgbClr val="EF2A19"/>
    <a:srgbClr val="A9250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6" y="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216865" y="2872683"/>
            <a:ext cx="49279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6600"/>
                </a:solidFill>
                <a:latin typeface="HP-211" panose="020B08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MẸ VẮNG </a:t>
            </a:r>
            <a:r>
              <a:rPr lang="en-US" altLang="zh-CN" sz="4000" b="1" dirty="0" smtClean="0">
                <a:solidFill>
                  <a:srgbClr val="FF6600"/>
                </a:solidFill>
                <a:latin typeface="HP-211" panose="020B08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</a:p>
          <a:p>
            <a:pPr algn="ctr"/>
            <a:r>
              <a:rPr lang="en-US" altLang="zh-CN" sz="4000" b="1" dirty="0" smtClean="0">
                <a:solidFill>
                  <a:srgbClr val="FF6600"/>
                </a:solidFill>
                <a:latin typeface="HP-211" panose="020B08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(T3+4)</a:t>
            </a:r>
            <a:endParaRPr lang="zh-CN" altLang="en-US" sz="4000" b="1" dirty="0">
              <a:solidFill>
                <a:srgbClr val="FF6600"/>
              </a:solidFill>
              <a:latin typeface="HP-211" panose="020B0803050302020204" pitchFamily="34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8" name="text01"/>
          <p:cNvSpPr/>
          <p:nvPr/>
        </p:nvSpPr>
        <p:spPr>
          <a:xfrm>
            <a:off x="4057112" y="1730844"/>
            <a:ext cx="1247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4000" b="1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4000" b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36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97"/>
          <p:cNvSpPr/>
          <p:nvPr/>
        </p:nvSpPr>
        <p:spPr>
          <a:xfrm>
            <a:off x="2063578" y="1608023"/>
            <a:ext cx="4689277" cy="126466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4: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 chữ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51995" y="541788"/>
            <a:ext cx="7550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Chọn chữ </a:t>
            </a:r>
            <a:r>
              <a:rPr lang="en-US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 hợp thay cho bông 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694261-49CE-4A10-8626-8F30834CEC05}"/>
              </a:ext>
            </a:extLst>
          </p:cNvPr>
          <p:cNvSpPr txBox="1"/>
          <p:nvPr/>
        </p:nvSpPr>
        <p:spPr>
          <a:xfrm>
            <a:off x="211017" y="1512278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a. </a:t>
            </a:r>
            <a:r>
              <a:rPr lang="en-GB" sz="2800" dirty="0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hay </a:t>
            </a:r>
            <a:r>
              <a:rPr lang="en-GB" sz="2800" dirty="0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1D856-3567-4EFC-8E94-7C5E43F9AAFA}"/>
              </a:ext>
            </a:extLst>
          </p:cNvPr>
          <p:cNvSpPr txBox="1"/>
          <p:nvPr/>
        </p:nvSpPr>
        <p:spPr>
          <a:xfrm>
            <a:off x="2395616" y="1507961"/>
            <a:ext cx="6537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ì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lạ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			</a:t>
            </a:r>
            <a:r>
              <a:rPr lang="en-GB" sz="2800" dirty="0" err="1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ỏ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non			</a:t>
            </a:r>
            <a:r>
              <a:rPr lang="en-GB" sz="2800" dirty="0" err="1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ể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chuyện</a:t>
            </a:r>
            <a:endParaRPr lang="en-GB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2576C5-C76B-4953-9332-C2B07D07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09" y="1627189"/>
            <a:ext cx="329213" cy="329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BEEFD4-8E5C-49DF-BEBC-6B4378AA2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518" y="1627189"/>
            <a:ext cx="329213" cy="329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346BEF-50B2-4965-BDAA-7ED52615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702" y="1627188"/>
            <a:ext cx="329213" cy="3292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1AA4CB-14EC-4986-9B7E-2BDBC9C403A5}"/>
              </a:ext>
            </a:extLst>
          </p:cNvPr>
          <p:cNvSpPr txBox="1"/>
          <p:nvPr/>
        </p:nvSpPr>
        <p:spPr>
          <a:xfrm>
            <a:off x="211017" y="23144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b. </a:t>
            </a:r>
            <a:r>
              <a:rPr lang="en-GB" sz="2800" dirty="0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hay </a:t>
            </a:r>
            <a:r>
              <a:rPr lang="en-GB" sz="2800" dirty="0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F567D1-5939-4942-812A-E720331B615F}"/>
              </a:ext>
            </a:extLst>
          </p:cNvPr>
          <p:cNvSpPr txBox="1"/>
          <p:nvPr/>
        </p:nvSpPr>
        <p:spPr>
          <a:xfrm>
            <a:off x="2395616" y="2310140"/>
            <a:ext cx="5889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ề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nhà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		</a:t>
            </a:r>
            <a:r>
              <a:rPr lang="en-GB" sz="2800" dirty="0" err="1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ê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con			</a:t>
            </a:r>
            <a:r>
              <a:rPr lang="en-GB" sz="2800" dirty="0" err="1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ội</a:t>
            </a:r>
            <a:r>
              <a:rPr lang="en-GB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vã</a:t>
            </a:r>
            <a:endParaRPr lang="en-GB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29984F-78D4-405A-ABD6-F6884107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95" y="2428000"/>
            <a:ext cx="329213" cy="329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642400-2731-45FD-8259-C280D09D9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907" y="2414792"/>
            <a:ext cx="329213" cy="3292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EA7C6A-A426-49DD-A97E-EFE9486B2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187" y="2414791"/>
            <a:ext cx="32921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 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AAB4E3-E977-4541-BE67-08F0F67E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47" y="1244600"/>
            <a:ext cx="5438103" cy="3800650"/>
          </a:xfrm>
          <a:prstGeom prst="rect">
            <a:avLst/>
          </a:prstGeom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200481" y="98250"/>
            <a:ext cx="87430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9. Quan </a:t>
            </a:r>
            <a:r>
              <a:rPr lang="en-US" altLang="zh-CN" sz="28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 tranh và dùng từ ngữ trong khung để nói theo tranh: </a:t>
            </a:r>
            <a:r>
              <a:rPr lang="en-US" altLang="zh-CN" sz="2800" i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gì em cần phải tự làm? Những gì không được tự ý làm?</a:t>
            </a:r>
            <a:endParaRPr lang="zh-CN" altLang="en-US" sz="2800" i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1190626" y="1087238"/>
            <a:ext cx="678179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42240" y="207704"/>
            <a:ext cx="900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5.Chọn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609726" y="1087237"/>
            <a:ext cx="1943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mời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81075" y="2588593"/>
            <a:ext cx="8128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ở nhà một mình , em không được                      cho người lạ.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427459" y="1087236"/>
            <a:ext cx="2197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 cửa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6788603" y="2549107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130743" y="1088624"/>
            <a:ext cx="1943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lời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36475 0.294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9" grpId="0"/>
      <p:bldP spid="9" grpId="1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57379" y="35375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kể lại câu chuyện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77E35-E35B-4A08-871C-9033A37A0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111"/>
          <a:stretch/>
        </p:blipFill>
        <p:spPr>
          <a:xfrm>
            <a:off x="105996" y="1358900"/>
            <a:ext cx="4489906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6B203C-D6BA-4A12-A082-C2E009E36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34" b="-123"/>
          <a:stretch/>
        </p:blipFill>
        <p:spPr>
          <a:xfrm>
            <a:off x="4457700" y="1358900"/>
            <a:ext cx="448990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172599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6. Quan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kể lại câu </a:t>
            </a:r>
            <a:r>
              <a:rPr lang="en-US" altLang="zh-CN" sz="28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 </a:t>
            </a:r>
            <a:r>
              <a:rPr lang="en-US" altLang="zh-CN" sz="2800" i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mẹ vắng nhà</a:t>
            </a:r>
            <a:endParaRPr lang="zh-CN" altLang="en-US" sz="28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77E35-E35B-4A08-871C-9033A37A0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111"/>
          <a:stretch/>
        </p:blipFill>
        <p:spPr>
          <a:xfrm>
            <a:off x="105996" y="1300844"/>
            <a:ext cx="4489906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6B203C-D6BA-4A12-A082-C2E009E36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34" b="-123"/>
          <a:stretch/>
        </p:blipFill>
        <p:spPr>
          <a:xfrm>
            <a:off x="4457700" y="1300844"/>
            <a:ext cx="448990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38354" y="563304"/>
            <a:ext cx="2480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249C35-0887-456B-ACC6-9F266D87F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48" y="1301750"/>
            <a:ext cx="8763640" cy="2508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2C3E54-DDDB-4CB7-8FF9-772C1E7B6887}"/>
              </a:ext>
            </a:extLst>
          </p:cNvPr>
          <p:cNvSpPr/>
          <p:nvPr/>
        </p:nvSpPr>
        <p:spPr>
          <a:xfrm>
            <a:off x="2219960" y="2014221"/>
            <a:ext cx="427990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9FFEF1-9D99-4F86-AA60-E8B06A1AE53D}"/>
              </a:ext>
            </a:extLst>
          </p:cNvPr>
          <p:cNvSpPr/>
          <p:nvPr/>
        </p:nvSpPr>
        <p:spPr>
          <a:xfrm>
            <a:off x="4111472" y="2014221"/>
            <a:ext cx="427990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73E3D-19A6-4F43-82A7-DB4D289C27C7}"/>
              </a:ext>
            </a:extLst>
          </p:cNvPr>
          <p:cNvSpPr/>
          <p:nvPr/>
        </p:nvSpPr>
        <p:spPr>
          <a:xfrm>
            <a:off x="2916884" y="2484121"/>
            <a:ext cx="810566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2954521b-b4ab-4ce3-8aa8-8bfa99a4c36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191</Words>
  <Application>Microsoft Office PowerPoint</Application>
  <PresentationFormat>On-screen Show (16:9)</PresentationFormat>
  <Paragraphs>39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HP-211</vt:lpstr>
      <vt:lpstr>宋体</vt:lpstr>
      <vt:lpstr>Calibri</vt:lpstr>
      <vt:lpstr>DFPOP1-W9</vt:lpstr>
      <vt:lpstr>Arial-Rounded</vt:lpstr>
      <vt:lpstr>华康少女文字W5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MyPC</cp:lastModifiedBy>
  <cp:revision>105</cp:revision>
  <dcterms:created xsi:type="dcterms:W3CDTF">2020-08-13T09:19:08Z</dcterms:created>
  <dcterms:modified xsi:type="dcterms:W3CDTF">2024-03-06T05:11:32Z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