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73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6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6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4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1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6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8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6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7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8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861BD-C6DA-433C-A61D-19DC049C2415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0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2400"/>
            <a:ext cx="8915399" cy="67059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"/>
            <a:ext cx="2743200" cy="223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4038600"/>
            <a:ext cx="2901665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2400" y="1416784"/>
            <a:ext cx="8382000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KHỞI ĐỘNG</a:t>
            </a:r>
            <a:endParaRPr lang="en-US" sz="10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y2mate.com - Chú Thỏ Con - Nhạc Thiếu Nhi_DA9qnpFZZv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7800" y="4267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97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1" y="3119735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Kiến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2307960" cy="20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3195935"/>
            <a:ext cx="185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48517"/>
            <a:ext cx="2320539" cy="20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62600" y="34245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Bồ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1706048" cy="260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1524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Chú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chăn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Cừu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187932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76600" y="6248400"/>
            <a:ext cx="200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Gấu</a:t>
            </a:r>
            <a:r>
              <a:rPr lang="en-US" sz="2400" b="1" dirty="0" smtClean="0">
                <a:solidFill>
                  <a:srgbClr val="C00000"/>
                </a:solidFill>
              </a:rPr>
              <a:t> con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379938" cy="24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19800" y="6172200"/>
            <a:ext cx="193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87" y="533400"/>
            <a:ext cx="86502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0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1" y="3119735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Kiến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2307960" cy="20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3195935"/>
            <a:ext cx="185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48517"/>
            <a:ext cx="2320539" cy="20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62600" y="34245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Bồ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1706048" cy="260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1524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Chú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chăn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Cừu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187932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76600" y="6248400"/>
            <a:ext cx="200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Gấu</a:t>
            </a:r>
            <a:r>
              <a:rPr lang="en-US" sz="2400" b="1" dirty="0" smtClean="0">
                <a:solidFill>
                  <a:srgbClr val="C00000"/>
                </a:solidFill>
              </a:rPr>
              <a:t> con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379938" cy="24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19800" y="6172200"/>
            <a:ext cx="193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87" y="533400"/>
            <a:ext cx="86502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4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1" y="3119735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Kiến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2307960" cy="20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3195935"/>
            <a:ext cx="185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48517"/>
            <a:ext cx="2320539" cy="20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62600" y="34245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Bồ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1706048" cy="260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1524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Chú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chăn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Cừu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187932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76600" y="6248400"/>
            <a:ext cx="200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Gấu</a:t>
            </a:r>
            <a:r>
              <a:rPr lang="en-US" sz="2400" b="1" dirty="0" smtClean="0">
                <a:solidFill>
                  <a:srgbClr val="C00000"/>
                </a:solidFill>
              </a:rPr>
              <a:t> con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379938" cy="24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19800" y="6172200"/>
            <a:ext cx="193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087" y="533400"/>
            <a:ext cx="86502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5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1"/>
            <a:ext cx="1828801" cy="149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5181600"/>
            <a:ext cx="1583559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62000" y="381000"/>
            <a:ext cx="1066800" cy="838200"/>
          </a:xfrm>
          <a:prstGeom prst="ellipse">
            <a:avLst/>
          </a:prstGeom>
          <a:solidFill>
            <a:srgbClr val="F3194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5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572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prstClr val="black"/>
                </a:solidFill>
              </a:rPr>
              <a:t>Đọc</a:t>
            </a:r>
            <a:r>
              <a:rPr lang="en-US" sz="5400" b="1" dirty="0" smtClean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mở</a:t>
            </a:r>
            <a:r>
              <a:rPr lang="en-US" sz="5400" b="1" dirty="0" smtClean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rộng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752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a. </a:t>
            </a:r>
            <a:r>
              <a:rPr lang="en-US" sz="2800" dirty="0" err="1" smtClean="0">
                <a:solidFill>
                  <a:prstClr val="black"/>
                </a:solidFill>
              </a:rPr>
              <a:t>Tìm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đọc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một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câu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chuyện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kể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về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một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đức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tính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tốt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438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b. </a:t>
            </a:r>
            <a:r>
              <a:rPr lang="en-US" sz="2800" dirty="0" err="1" smtClean="0">
                <a:solidFill>
                  <a:prstClr val="black"/>
                </a:solidFill>
              </a:rPr>
              <a:t>Kể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lại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cho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bạn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nghe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và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nói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về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suy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nghĩ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của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em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về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câu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chuyện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đã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đọc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60674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16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1"/>
            <a:ext cx="1828801" cy="149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5181600"/>
            <a:ext cx="1583559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62000" y="381000"/>
            <a:ext cx="1066800" cy="838200"/>
          </a:xfrm>
          <a:prstGeom prst="ellipse">
            <a:avLst/>
          </a:prstGeom>
          <a:solidFill>
            <a:srgbClr val="F3194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5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572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prstClr val="black"/>
                </a:solidFill>
              </a:rPr>
              <a:t>Đọc</a:t>
            </a:r>
            <a:r>
              <a:rPr lang="en-US" sz="5400" b="1" dirty="0" smtClean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mở</a:t>
            </a:r>
            <a:r>
              <a:rPr lang="en-US" sz="5400" b="1" dirty="0" smtClean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rộng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752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a. </a:t>
            </a:r>
            <a:r>
              <a:rPr lang="en-US" sz="2800" dirty="0" err="1" smtClean="0">
                <a:solidFill>
                  <a:prstClr val="black"/>
                </a:solidFill>
              </a:rPr>
              <a:t>Tìm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đọc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một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câu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chuyện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kể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về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một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đức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tính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tốt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763"/>
            <a:ext cx="4038600" cy="212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1524000" y="2438400"/>
            <a:ext cx="5715000" cy="2133600"/>
          </a:xfrm>
          <a:prstGeom prst="wedgeEllipseCallout">
            <a:avLst>
              <a:gd name="adj1" fmla="val -46413"/>
              <a:gd name="adj2" fmla="val 100958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ĐỌC TRONG NHÓM 4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6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1"/>
            <a:ext cx="1828801" cy="149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5181600"/>
            <a:ext cx="1583559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62000" y="381000"/>
            <a:ext cx="1066800" cy="838200"/>
          </a:xfrm>
          <a:prstGeom prst="ellipse">
            <a:avLst/>
          </a:prstGeom>
          <a:solidFill>
            <a:srgbClr val="F3194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5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572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prstClr val="black"/>
                </a:solidFill>
              </a:rPr>
              <a:t>Đọc</a:t>
            </a:r>
            <a:r>
              <a:rPr lang="en-US" sz="5400" b="1" dirty="0" smtClean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mở</a:t>
            </a:r>
            <a:r>
              <a:rPr lang="en-US" sz="5400" b="1" dirty="0" smtClean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rộng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218" y="1712893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b. </a:t>
            </a:r>
            <a:r>
              <a:rPr lang="en-US" sz="2800" dirty="0" err="1" smtClean="0">
                <a:solidFill>
                  <a:prstClr val="black"/>
                </a:solidFill>
              </a:rPr>
              <a:t>Kể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lại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cho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bạn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nghe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và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nói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về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suy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nghĩ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của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em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về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câu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chuyện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đã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đọc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41838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4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76200"/>
            <a:ext cx="891857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2400"/>
            <a:ext cx="89249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2258291"/>
            <a:ext cx="76326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Chúc</a:t>
            </a:r>
            <a:r>
              <a:rPr lang="en-US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các</a:t>
            </a:r>
            <a:r>
              <a:rPr lang="en-US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em</a:t>
            </a:r>
            <a:r>
              <a:rPr lang="en-US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chăm</a:t>
            </a:r>
            <a:r>
              <a:rPr lang="en-US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ngoan</a:t>
            </a:r>
            <a:r>
              <a:rPr lang="en-US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học</a:t>
            </a:r>
            <a:r>
              <a:rPr lang="en-US" sz="5400" b="1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giỏi</a:t>
            </a:r>
            <a:endParaRPr lang="en-US" sz="5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535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2400"/>
            <a:ext cx="8915399" cy="67059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"/>
            <a:ext cx="2743200" cy="223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4038600"/>
            <a:ext cx="2901665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2400" y="2178784"/>
            <a:ext cx="8382000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TIẾNG VIỆT</a:t>
            </a:r>
            <a:endParaRPr lang="en-US" sz="10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835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3780"/>
            <a:ext cx="8915399" cy="67059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"/>
            <a:ext cx="2743200" cy="223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4038600"/>
            <a:ext cx="2901665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2400" y="1416784"/>
            <a:ext cx="8382000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10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68" y="1508125"/>
            <a:ext cx="63166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34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19" y="0"/>
            <a:ext cx="1627981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4" y="5257800"/>
            <a:ext cx="1847180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3715" y="561616"/>
            <a:ext cx="8649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ươt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uôn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uông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Cloud 8"/>
          <p:cNvSpPr/>
          <p:nvPr/>
        </p:nvSpPr>
        <p:spPr>
          <a:xfrm>
            <a:off x="807310" y="1606378"/>
            <a:ext cx="2656702" cy="132217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uôn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5132175" y="1606378"/>
            <a:ext cx="2607276" cy="132217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ươt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1548714" y="3880022"/>
            <a:ext cx="2817341" cy="151988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uông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824152" y="3595811"/>
            <a:ext cx="2557848" cy="143338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1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639" y="290128"/>
            <a:ext cx="9319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42" y="1295400"/>
            <a:ext cx="8856158" cy="485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657600" y="2113005"/>
            <a:ext cx="654908" cy="2804983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>
          <a:xfrm>
            <a:off x="3527854" y="2514600"/>
            <a:ext cx="1501346" cy="2590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 flipV="1">
            <a:off x="3657600" y="2057400"/>
            <a:ext cx="750673" cy="1295399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>
            <a:off x="3810000" y="3810000"/>
            <a:ext cx="598273" cy="2133600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>
          <a:xfrm flipV="1">
            <a:off x="3481517" y="2594919"/>
            <a:ext cx="926756" cy="1779372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>
          <a:xfrm flipV="1">
            <a:off x="3705482" y="3200400"/>
            <a:ext cx="1086639" cy="1676401"/>
          </a:xfrm>
          <a:prstGeom prst="straightConnector1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>
          <a:xfrm flipV="1">
            <a:off x="3657600" y="3810000"/>
            <a:ext cx="1600200" cy="1600200"/>
          </a:xfrm>
          <a:prstGeom prst="straightConnector1">
            <a:avLst/>
          </a:prstGeom>
          <a:noFill/>
          <a:ln w="38100" cap="flat" cmpd="sng" algn="ctr">
            <a:solidFill>
              <a:srgbClr val="EB9C52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>
          <a:xfrm flipV="1">
            <a:off x="3774755" y="4209535"/>
            <a:ext cx="2016445" cy="1791730"/>
          </a:xfrm>
          <a:prstGeom prst="straightConnector1">
            <a:avLst/>
          </a:prstGeom>
          <a:noFill/>
          <a:ln w="381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3368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8424"/>
            <a:ext cx="8915400" cy="594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6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1" y="3119735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Kiến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2307960" cy="20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86200" y="3195935"/>
            <a:ext cx="185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2320539" cy="20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53200" y="32721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Bồ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1706048" cy="260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Chú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chăn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Cừu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187932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10000" y="6248400"/>
            <a:ext cx="200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Gấu</a:t>
            </a:r>
            <a:r>
              <a:rPr lang="en-US" sz="2400" b="1" dirty="0" smtClean="0">
                <a:solidFill>
                  <a:srgbClr val="C00000"/>
                </a:solidFill>
              </a:rPr>
              <a:t> con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58" y="3810000"/>
            <a:ext cx="2379938" cy="24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553200" y="6172200"/>
            <a:ext cx="193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Sói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4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2400"/>
            <a:ext cx="8915399" cy="67059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"/>
            <a:ext cx="2743200" cy="223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5" y="4038600"/>
            <a:ext cx="2901665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1371600"/>
            <a:ext cx="7010401" cy="31700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NGHỈ GIỮA GIỜ</a:t>
            </a:r>
            <a:endParaRPr lang="en-US" sz="10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y2mate.com - Nhạc thiếu nhi vui nhộn cho bé_ Tập thể dục buổi sáng_VcXWebskM8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53000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4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6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1" y="3119735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Kiến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2307960" cy="20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3195935"/>
            <a:ext cx="185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48517"/>
            <a:ext cx="2320539" cy="208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62600" y="34245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Bồ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Câu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1706048" cy="260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1524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Chú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chăn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Cừu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0"/>
            <a:ext cx="187932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76600" y="6248400"/>
            <a:ext cx="2003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Gấu</a:t>
            </a:r>
            <a:r>
              <a:rPr lang="en-US" sz="2400" b="1" dirty="0" smtClean="0">
                <a:solidFill>
                  <a:srgbClr val="C00000"/>
                </a:solidFill>
              </a:rPr>
              <a:t> con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379938" cy="24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19800" y="6172200"/>
            <a:ext cx="193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Sói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004929" cy="1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7144" y="492422"/>
            <a:ext cx="86502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5889360" y="304800"/>
            <a:ext cx="2797440" cy="12192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Thảo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luận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nhóm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đôi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210</Words>
  <Application>Microsoft Office PowerPoint</Application>
  <PresentationFormat>On-screen Show (4:3)</PresentationFormat>
  <Paragraphs>53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</cp:revision>
  <dcterms:created xsi:type="dcterms:W3CDTF">2020-08-18T02:09:38Z</dcterms:created>
  <dcterms:modified xsi:type="dcterms:W3CDTF">2021-04-02T02:23:25Z</dcterms:modified>
</cp:coreProperties>
</file>