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changesInfos/changesInfo1.xml" ContentType="application/vnd.ms-powerpoint.changesinfo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4"/>
  </p:sldMasterIdLst>
  <p:notesMasterIdLst>
    <p:notesMasterId r:id="rId22"/>
  </p:notesMasterIdLst>
  <p:sldIdLst>
    <p:sldId id="256" r:id="rId5"/>
    <p:sldId id="269" r:id="rId6"/>
    <p:sldId id="282" r:id="rId7"/>
    <p:sldId id="270" r:id="rId8"/>
    <p:sldId id="283" r:id="rId9"/>
    <p:sldId id="271" r:id="rId10"/>
    <p:sldId id="284" r:id="rId11"/>
    <p:sldId id="285" r:id="rId12"/>
    <p:sldId id="272" r:id="rId13"/>
    <p:sldId id="290" r:id="rId14"/>
    <p:sldId id="273" r:id="rId15"/>
    <p:sldId id="287" r:id="rId16"/>
    <p:sldId id="291" r:id="rId17"/>
    <p:sldId id="292" r:id="rId18"/>
    <p:sldId id="293" r:id="rId19"/>
    <p:sldId id="294" r:id="rId20"/>
    <p:sldId id="274" r:id="rId21"/>
  </p:sldIdLst>
  <p:sldSz cx="9144000" cy="5143500" type="screen16x9"/>
  <p:notesSz cx="6858000" cy="9144000"/>
  <p:embeddedFontLst>
    <p:embeddedFont>
      <p:font typeface="Arial-Rounded" panose="020B0500000000000000" charset="-93"/>
      <p:regular r:id="rId23"/>
    </p:embeddedFont>
    <p:embeddedFont>
      <p:font typeface="Calibri" panose="020F0502020204030204" pitchFamily="34" charset="0"/>
      <p:regular r:id="rId24"/>
      <p:bold r:id="rId25"/>
      <p:italic r:id="rId26"/>
      <p:boldItalic r:id="rId27"/>
    </p:embeddedFont>
    <p:embeddedFont>
      <p:font typeface="DFPOP1-W9" panose="020B0604020202020204" charset="-128"/>
      <p:regular r:id="rId28"/>
    </p:embeddedFont>
    <p:embeddedFont>
      <p:font typeface="宋体" panose="02010600030101010101" pitchFamily="2" charset="-122"/>
      <p:regular r:id="rId29"/>
    </p:embeddedFont>
  </p:embeddedFontLst>
  <p:custDataLst>
    <p:tags r:id="rId30"/>
  </p:custDataLst>
  <p:defaultTextStyle>
    <a:defPPr>
      <a:defRPr lang="zh-CN"/>
    </a:defPPr>
    <a:lvl1pPr marL="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Phần Mặc định" id="{89293C27-06D2-442F-A694-0966E65ACEDD}">
          <p14:sldIdLst>
            <p14:sldId id="256"/>
          </p14:sldIdLst>
        </p14:section>
        <p14:section name="Tiết 1" id="{694160BE-F2C5-4F1F-9227-A8A060926D5B}">
          <p14:sldIdLst/>
        </p14:section>
        <p14:section name="Tiết 2" id="{47239A1A-9B72-4DA5-96A7-F8786F163078}">
          <p14:sldIdLst/>
        </p14:section>
        <p14:section name="Tiết 3" id="{8DB3B22B-32B6-4C3F-838D-DF98A9DBE4B7}">
          <p14:sldIdLst>
            <p14:sldId id="269"/>
            <p14:sldId id="282"/>
            <p14:sldId id="270"/>
            <p14:sldId id="283"/>
            <p14:sldId id="271"/>
          </p14:sldIdLst>
        </p14:section>
        <p14:section name="Tiết 4" id="{30D029CA-39C5-4833-936C-43C5EF842993}">
          <p14:sldIdLst>
            <p14:sldId id="284"/>
            <p14:sldId id="285"/>
            <p14:sldId id="272"/>
            <p14:sldId id="290"/>
            <p14:sldId id="273"/>
            <p14:sldId id="287"/>
            <p14:sldId id="291"/>
            <p14:sldId id="292"/>
            <p14:sldId id="293"/>
            <p14:sldId id="294"/>
            <p14:sldId id="274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F2A19"/>
    <a:srgbClr val="4CA420"/>
    <a:srgbClr val="F14420"/>
    <a:srgbClr val="679C31"/>
    <a:srgbClr val="920000"/>
    <a:srgbClr val="F56636"/>
    <a:srgbClr val="A9250B"/>
    <a:srgbClr val="FF6600"/>
    <a:srgbClr val="8CB823"/>
    <a:srgbClr val="C4D83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0ADC2EE-9B3C-458B-A42D-C4ACB5BF02CE}" v="893" dt="2020-08-13T12:42:42.92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3281" autoAdjust="0"/>
    <p:restoredTop sz="94660"/>
  </p:normalViewPr>
  <p:slideViewPr>
    <p:cSldViewPr snapToGrid="0">
      <p:cViewPr varScale="1">
        <p:scale>
          <a:sx n="77" d="100"/>
          <a:sy n="77" d="100"/>
        </p:scale>
        <p:origin x="60" y="36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font" Target="fonts/font4.fntdata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tableStyles" Target="tableStyles.xml"/><Relationship Id="rId50" Type="http://schemas.microsoft.com/office/2016/11/relationships/changesInfo" Target="changesInfos/changesInfo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font" Target="fonts/font3.fntdata"/><Relationship Id="rId33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font" Target="fonts/font7.fntdata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font" Target="fonts/font2.fntdata"/><Relationship Id="rId32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font" Target="fonts/font1.fntdata"/><Relationship Id="rId28" Type="http://schemas.openxmlformats.org/officeDocument/2006/relationships/font" Target="fonts/font6.fntdata"/><Relationship Id="rId49" Type="http://schemas.microsoft.com/office/2015/10/relationships/revisionInfo" Target="revisionInfo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notesMaster" Target="notesMasters/notesMaster1.xml"/><Relationship Id="rId27" Type="http://schemas.openxmlformats.org/officeDocument/2006/relationships/font" Target="fonts/font5.fntdata"/><Relationship Id="rId30" Type="http://schemas.openxmlformats.org/officeDocument/2006/relationships/tags" Target="tags/tag1.xml"/><Relationship Id="rId8" Type="http://schemas.openxmlformats.org/officeDocument/2006/relationships/slide" Target="slides/slide4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Pham Thi Minh Phuong" userId="59a886c1-9eb9-4e41-a264-fe10a6ee0c2c" providerId="ADAL" clId="{70ADC2EE-9B3C-458B-A42D-C4ACB5BF02CE}"/>
    <pc:docChg chg="undo custSel addSld delSld modSld sldOrd modSection">
      <pc:chgData name="Pham Thi Minh Phuong" userId="59a886c1-9eb9-4e41-a264-fe10a6ee0c2c" providerId="ADAL" clId="{70ADC2EE-9B3C-458B-A42D-C4ACB5BF02CE}" dt="2020-08-13T12:43:09.445" v="1275" actId="47"/>
      <pc:docMkLst>
        <pc:docMk/>
      </pc:docMkLst>
      <pc:sldChg chg="del">
        <pc:chgData name="Pham Thi Minh Phuong" userId="59a886c1-9eb9-4e41-a264-fe10a6ee0c2c" providerId="ADAL" clId="{70ADC2EE-9B3C-458B-A42D-C4ACB5BF02CE}" dt="2020-08-13T12:43:09.445" v="1275" actId="47"/>
        <pc:sldMkLst>
          <pc:docMk/>
          <pc:sldMk cId="0" sldId="265"/>
        </pc:sldMkLst>
      </pc:sldChg>
      <pc:sldChg chg="ord">
        <pc:chgData name="Pham Thi Minh Phuong" userId="59a886c1-9eb9-4e41-a264-fe10a6ee0c2c" providerId="ADAL" clId="{70ADC2EE-9B3C-458B-A42D-C4ACB5BF02CE}" dt="2020-08-13T12:22:30.495" v="697"/>
        <pc:sldMkLst>
          <pc:docMk/>
          <pc:sldMk cId="2825134617" sldId="270"/>
        </pc:sldMkLst>
      </pc:sldChg>
      <pc:sldChg chg="addSp delSp modSp add mod delAnim modAnim">
        <pc:chgData name="Pham Thi Minh Phuong" userId="59a886c1-9eb9-4e41-a264-fe10a6ee0c2c" providerId="ADAL" clId="{70ADC2EE-9B3C-458B-A42D-C4ACB5BF02CE}" dt="2020-08-13T12:02:50.467" v="47"/>
        <pc:sldMkLst>
          <pc:docMk/>
          <pc:sldMk cId="2645575311" sldId="280"/>
        </pc:sldMkLst>
        <pc:spChg chg="mod">
          <ac:chgData name="Pham Thi Minh Phuong" userId="59a886c1-9eb9-4e41-a264-fe10a6ee0c2c" providerId="ADAL" clId="{70ADC2EE-9B3C-458B-A42D-C4ACB5BF02CE}" dt="2020-08-13T11:43:31.795" v="30" actId="1076"/>
          <ac:spMkLst>
            <pc:docMk/>
            <pc:sldMk cId="2645575311" sldId="280"/>
            <ac:spMk id="4" creationId="{DAECB3AA-DE44-4B2E-8E42-EC1E254E3EC5}"/>
          </ac:spMkLst>
        </pc:spChg>
        <pc:spChg chg="del mod">
          <ac:chgData name="Pham Thi Minh Phuong" userId="59a886c1-9eb9-4e41-a264-fe10a6ee0c2c" providerId="ADAL" clId="{70ADC2EE-9B3C-458B-A42D-C4ACB5BF02CE}" dt="2020-08-13T11:42:41.313" v="5" actId="478"/>
          <ac:spMkLst>
            <pc:docMk/>
            <pc:sldMk cId="2645575311" sldId="280"/>
            <ac:spMk id="5" creationId="{D97AFF8F-506F-4519-A1B5-52D97C6C130F}"/>
          </ac:spMkLst>
        </pc:spChg>
        <pc:spChg chg="del mod">
          <ac:chgData name="Pham Thi Minh Phuong" userId="59a886c1-9eb9-4e41-a264-fe10a6ee0c2c" providerId="ADAL" clId="{70ADC2EE-9B3C-458B-A42D-C4ACB5BF02CE}" dt="2020-08-13T11:42:37.781" v="3" actId="478"/>
          <ac:spMkLst>
            <pc:docMk/>
            <pc:sldMk cId="2645575311" sldId="280"/>
            <ac:spMk id="6" creationId="{BEF69370-038A-4CCC-B259-2DF7CD5468DF}"/>
          </ac:spMkLst>
        </pc:spChg>
        <pc:picChg chg="del">
          <ac:chgData name="Pham Thi Minh Phuong" userId="59a886c1-9eb9-4e41-a264-fe10a6ee0c2c" providerId="ADAL" clId="{70ADC2EE-9B3C-458B-A42D-C4ACB5BF02CE}" dt="2020-08-13T11:42:34.624" v="1" actId="478"/>
          <ac:picMkLst>
            <pc:docMk/>
            <pc:sldMk cId="2645575311" sldId="280"/>
            <ac:picMk id="3" creationId="{27C78D3E-DE5B-4098-A02B-EF0192F8D4A2}"/>
          </ac:picMkLst>
        </pc:picChg>
        <pc:picChg chg="add mod modCrop">
          <ac:chgData name="Pham Thi Minh Phuong" userId="59a886c1-9eb9-4e41-a264-fe10a6ee0c2c" providerId="ADAL" clId="{70ADC2EE-9B3C-458B-A42D-C4ACB5BF02CE}" dt="2020-08-13T11:49:54.897" v="34" actId="1076"/>
          <ac:picMkLst>
            <pc:docMk/>
            <pc:sldMk cId="2645575311" sldId="280"/>
            <ac:picMk id="7" creationId="{456507CA-563C-4E84-96BC-D406D155209E}"/>
          </ac:picMkLst>
        </pc:picChg>
        <pc:picChg chg="add mod modCrop">
          <ac:chgData name="Pham Thi Minh Phuong" userId="59a886c1-9eb9-4e41-a264-fe10a6ee0c2c" providerId="ADAL" clId="{70ADC2EE-9B3C-458B-A42D-C4ACB5BF02CE}" dt="2020-08-13T12:01:26.223" v="41" actId="1076"/>
          <ac:picMkLst>
            <pc:docMk/>
            <pc:sldMk cId="2645575311" sldId="280"/>
            <ac:picMk id="8" creationId="{184C4DBE-C93C-41EF-923B-72B16638A915}"/>
          </ac:picMkLst>
        </pc:picChg>
      </pc:sldChg>
      <pc:sldChg chg="addSp delSp modSp add mod modTransition addAnim delAnim modAnim">
        <pc:chgData name="Pham Thi Minh Phuong" userId="59a886c1-9eb9-4e41-a264-fe10a6ee0c2c" providerId="ADAL" clId="{70ADC2EE-9B3C-458B-A42D-C4ACB5BF02CE}" dt="2020-08-13T12:20:36.271" v="618" actId="1076"/>
        <pc:sldMkLst>
          <pc:docMk/>
          <pc:sldMk cId="4085870559" sldId="281"/>
        </pc:sldMkLst>
        <pc:spChg chg="mod">
          <ac:chgData name="Pham Thi Minh Phuong" userId="59a886c1-9eb9-4e41-a264-fe10a6ee0c2c" providerId="ADAL" clId="{70ADC2EE-9B3C-458B-A42D-C4ACB5BF02CE}" dt="2020-08-13T12:20:36.271" v="618" actId="1076"/>
          <ac:spMkLst>
            <pc:docMk/>
            <pc:sldMk cId="4085870559" sldId="281"/>
            <ac:spMk id="4" creationId="{DAECB3AA-DE44-4B2E-8E42-EC1E254E3EC5}"/>
          </ac:spMkLst>
        </pc:spChg>
        <pc:spChg chg="add del mod">
          <ac:chgData name="Pham Thi Minh Phuong" userId="59a886c1-9eb9-4e41-a264-fe10a6ee0c2c" providerId="ADAL" clId="{70ADC2EE-9B3C-458B-A42D-C4ACB5BF02CE}" dt="2020-08-13T12:05:09.241" v="159" actId="478"/>
          <ac:spMkLst>
            <pc:docMk/>
            <pc:sldMk cId="4085870559" sldId="281"/>
            <ac:spMk id="5" creationId="{4B0C02D3-BE6B-4097-8EEA-F4160CA348FB}"/>
          </ac:spMkLst>
        </pc:spChg>
        <pc:spChg chg="add del mod">
          <ac:chgData name="Pham Thi Minh Phuong" userId="59a886c1-9eb9-4e41-a264-fe10a6ee0c2c" providerId="ADAL" clId="{70ADC2EE-9B3C-458B-A42D-C4ACB5BF02CE}" dt="2020-08-13T12:18:54.657" v="552" actId="478"/>
          <ac:spMkLst>
            <pc:docMk/>
            <pc:sldMk cId="4085870559" sldId="281"/>
            <ac:spMk id="6" creationId="{17DAEFD8-428E-45E8-A326-6B222640B924}"/>
          </ac:spMkLst>
        </pc:spChg>
        <pc:spChg chg="add del mod">
          <ac:chgData name="Pham Thi Minh Phuong" userId="59a886c1-9eb9-4e41-a264-fe10a6ee0c2c" providerId="ADAL" clId="{70ADC2EE-9B3C-458B-A42D-C4ACB5BF02CE}" dt="2020-08-13T12:19:21.928" v="590" actId="20577"/>
          <ac:spMkLst>
            <pc:docMk/>
            <pc:sldMk cId="4085870559" sldId="281"/>
            <ac:spMk id="9" creationId="{7B87E5EA-B738-483C-BD90-0802211D530F}"/>
          </ac:spMkLst>
        </pc:spChg>
        <pc:spChg chg="add mod">
          <ac:chgData name="Pham Thi Minh Phuong" userId="59a886c1-9eb9-4e41-a264-fe10a6ee0c2c" providerId="ADAL" clId="{70ADC2EE-9B3C-458B-A42D-C4ACB5BF02CE}" dt="2020-08-13T12:19:31.589" v="592" actId="1076"/>
          <ac:spMkLst>
            <pc:docMk/>
            <pc:sldMk cId="4085870559" sldId="281"/>
            <ac:spMk id="10" creationId="{6AC064CB-F32F-40DB-A8F8-D2BDF9EB5902}"/>
          </ac:spMkLst>
        </pc:spChg>
        <pc:spChg chg="add mod">
          <ac:chgData name="Pham Thi Minh Phuong" userId="59a886c1-9eb9-4e41-a264-fe10a6ee0c2c" providerId="ADAL" clId="{70ADC2EE-9B3C-458B-A42D-C4ACB5BF02CE}" dt="2020-08-13T12:20:16.844" v="616" actId="1076"/>
          <ac:spMkLst>
            <pc:docMk/>
            <pc:sldMk cId="4085870559" sldId="281"/>
            <ac:spMk id="11" creationId="{40914BD5-55B4-4A73-8F34-EF6C6547B99C}"/>
          </ac:spMkLst>
        </pc:spChg>
        <pc:picChg chg="add del mod">
          <ac:chgData name="Pham Thi Minh Phuong" userId="59a886c1-9eb9-4e41-a264-fe10a6ee0c2c" providerId="ADAL" clId="{70ADC2EE-9B3C-458B-A42D-C4ACB5BF02CE}" dt="2020-08-13T12:18:44.605" v="549" actId="478"/>
          <ac:picMkLst>
            <pc:docMk/>
            <pc:sldMk cId="4085870559" sldId="281"/>
            <ac:picMk id="3" creationId="{A67A21D7-114B-4DE2-9C48-8241812B59C5}"/>
          </ac:picMkLst>
        </pc:picChg>
        <pc:picChg chg="del">
          <ac:chgData name="Pham Thi Minh Phuong" userId="59a886c1-9eb9-4e41-a264-fe10a6ee0c2c" providerId="ADAL" clId="{70ADC2EE-9B3C-458B-A42D-C4ACB5BF02CE}" dt="2020-08-13T12:03:36.089" v="50" actId="478"/>
          <ac:picMkLst>
            <pc:docMk/>
            <pc:sldMk cId="4085870559" sldId="281"/>
            <ac:picMk id="7" creationId="{456507CA-563C-4E84-96BC-D406D155209E}"/>
          </ac:picMkLst>
        </pc:picChg>
        <pc:picChg chg="del">
          <ac:chgData name="Pham Thi Minh Phuong" userId="59a886c1-9eb9-4e41-a264-fe10a6ee0c2c" providerId="ADAL" clId="{70ADC2EE-9B3C-458B-A42D-C4ACB5BF02CE}" dt="2020-08-13T12:03:35.219" v="49" actId="478"/>
          <ac:picMkLst>
            <pc:docMk/>
            <pc:sldMk cId="4085870559" sldId="281"/>
            <ac:picMk id="8" creationId="{184C4DBE-C93C-41EF-923B-72B16638A915}"/>
          </ac:picMkLst>
        </pc:picChg>
      </pc:sldChg>
      <pc:sldChg chg="addSp delSp modSp add mod delAnim modAnim">
        <pc:chgData name="Pham Thi Minh Phuong" userId="59a886c1-9eb9-4e41-a264-fe10a6ee0c2c" providerId="ADAL" clId="{70ADC2EE-9B3C-458B-A42D-C4ACB5BF02CE}" dt="2020-08-13T12:18:05.945" v="548"/>
        <pc:sldMkLst>
          <pc:docMk/>
          <pc:sldMk cId="3398830490" sldId="282"/>
        </pc:sldMkLst>
        <pc:spChg chg="mod">
          <ac:chgData name="Pham Thi Minh Phuong" userId="59a886c1-9eb9-4e41-a264-fe10a6ee0c2c" providerId="ADAL" clId="{70ADC2EE-9B3C-458B-A42D-C4ACB5BF02CE}" dt="2020-08-13T12:10:40.993" v="358" actId="1076"/>
          <ac:spMkLst>
            <pc:docMk/>
            <pc:sldMk cId="3398830490" sldId="282"/>
            <ac:spMk id="4" creationId="{DAECB3AA-DE44-4B2E-8E42-EC1E254E3EC5}"/>
          </ac:spMkLst>
        </pc:spChg>
        <pc:spChg chg="mod">
          <ac:chgData name="Pham Thi Minh Phuong" userId="59a886c1-9eb9-4e41-a264-fe10a6ee0c2c" providerId="ADAL" clId="{70ADC2EE-9B3C-458B-A42D-C4ACB5BF02CE}" dt="2020-08-13T12:12:44.113" v="435" actId="207"/>
          <ac:spMkLst>
            <pc:docMk/>
            <pc:sldMk cId="3398830490" sldId="282"/>
            <ac:spMk id="5" creationId="{D97AFF8F-506F-4519-A1B5-52D97C6C130F}"/>
          </ac:spMkLst>
        </pc:spChg>
        <pc:spChg chg="mod">
          <ac:chgData name="Pham Thi Minh Phuong" userId="59a886c1-9eb9-4e41-a264-fe10a6ee0c2c" providerId="ADAL" clId="{70ADC2EE-9B3C-458B-A42D-C4ACB5BF02CE}" dt="2020-08-13T12:17:56.132" v="546" actId="1076"/>
          <ac:spMkLst>
            <pc:docMk/>
            <pc:sldMk cId="3398830490" sldId="282"/>
            <ac:spMk id="6" creationId="{BEF69370-038A-4CCC-B259-2DF7CD5468DF}"/>
          </ac:spMkLst>
        </pc:spChg>
        <pc:spChg chg="add mod ord">
          <ac:chgData name="Pham Thi Minh Phuong" userId="59a886c1-9eb9-4e41-a264-fe10a6ee0c2c" providerId="ADAL" clId="{70ADC2EE-9B3C-458B-A42D-C4ACB5BF02CE}" dt="2020-08-13T12:11:58.156" v="411" actId="14100"/>
          <ac:spMkLst>
            <pc:docMk/>
            <pc:sldMk cId="3398830490" sldId="282"/>
            <ac:spMk id="8" creationId="{63EAF4D1-AA65-4EFA-BD15-B31C71E1FD91}"/>
          </ac:spMkLst>
        </pc:spChg>
        <pc:spChg chg="add mod">
          <ac:chgData name="Pham Thi Minh Phuong" userId="59a886c1-9eb9-4e41-a264-fe10a6ee0c2c" providerId="ADAL" clId="{70ADC2EE-9B3C-458B-A42D-C4ACB5BF02CE}" dt="2020-08-13T12:12:37.912" v="434" actId="207"/>
          <ac:spMkLst>
            <pc:docMk/>
            <pc:sldMk cId="3398830490" sldId="282"/>
            <ac:spMk id="9" creationId="{DB9B755B-9E32-4739-B22C-9B8497B3881F}"/>
          </ac:spMkLst>
        </pc:spChg>
        <pc:spChg chg="add mod">
          <ac:chgData name="Pham Thi Minh Phuong" userId="59a886c1-9eb9-4e41-a264-fe10a6ee0c2c" providerId="ADAL" clId="{70ADC2EE-9B3C-458B-A42D-C4ACB5BF02CE}" dt="2020-08-13T12:14:32.834" v="531" actId="1076"/>
          <ac:spMkLst>
            <pc:docMk/>
            <pc:sldMk cId="3398830490" sldId="282"/>
            <ac:spMk id="10" creationId="{A2F459A0-6A26-4DA5-B309-4C38E867922B}"/>
          </ac:spMkLst>
        </pc:spChg>
        <pc:picChg chg="del mod modCrop">
          <ac:chgData name="Pham Thi Minh Phuong" userId="59a886c1-9eb9-4e41-a264-fe10a6ee0c2c" providerId="ADAL" clId="{70ADC2EE-9B3C-458B-A42D-C4ACB5BF02CE}" dt="2020-08-13T12:09:50.004" v="254" actId="478"/>
          <ac:picMkLst>
            <pc:docMk/>
            <pc:sldMk cId="3398830490" sldId="282"/>
            <ac:picMk id="3" creationId="{27C78D3E-DE5B-4098-A02B-EF0192F8D4A2}"/>
          </ac:picMkLst>
        </pc:picChg>
        <pc:picChg chg="add del mod">
          <ac:chgData name="Pham Thi Minh Phuong" userId="59a886c1-9eb9-4e41-a264-fe10a6ee0c2c" providerId="ADAL" clId="{70ADC2EE-9B3C-458B-A42D-C4ACB5BF02CE}" dt="2020-08-13T12:10:15.206" v="259" actId="478"/>
          <ac:picMkLst>
            <pc:docMk/>
            <pc:sldMk cId="3398830490" sldId="282"/>
            <ac:picMk id="7" creationId="{DE9E3206-D168-4D6E-AFDF-845914F93695}"/>
          </ac:picMkLst>
        </pc:picChg>
      </pc:sldChg>
      <pc:sldChg chg="delSp modSp add mod delAnim modAnim">
        <pc:chgData name="Pham Thi Minh Phuong" userId="59a886c1-9eb9-4e41-a264-fe10a6ee0c2c" providerId="ADAL" clId="{70ADC2EE-9B3C-458B-A42D-C4ACB5BF02CE}" dt="2020-08-13T12:22:48.521" v="703"/>
        <pc:sldMkLst>
          <pc:docMk/>
          <pc:sldMk cId="2837296450" sldId="283"/>
        </pc:sldMkLst>
        <pc:spChg chg="mod">
          <ac:chgData name="Pham Thi Minh Phuong" userId="59a886c1-9eb9-4e41-a264-fe10a6ee0c2c" providerId="ADAL" clId="{70ADC2EE-9B3C-458B-A42D-C4ACB5BF02CE}" dt="2020-08-13T12:22:18.764" v="695" actId="20577"/>
          <ac:spMkLst>
            <pc:docMk/>
            <pc:sldMk cId="2837296450" sldId="283"/>
            <ac:spMk id="4" creationId="{DAECB3AA-DE44-4B2E-8E42-EC1E254E3EC5}"/>
          </ac:spMkLst>
        </pc:spChg>
        <pc:spChg chg="del">
          <ac:chgData name="Pham Thi Minh Phuong" userId="59a886c1-9eb9-4e41-a264-fe10a6ee0c2c" providerId="ADAL" clId="{70ADC2EE-9B3C-458B-A42D-C4ACB5BF02CE}" dt="2020-08-13T12:21:39.465" v="625" actId="478"/>
          <ac:spMkLst>
            <pc:docMk/>
            <pc:sldMk cId="2837296450" sldId="283"/>
            <ac:spMk id="5" creationId="{D97AFF8F-506F-4519-A1B5-52D97C6C130F}"/>
          </ac:spMkLst>
        </pc:spChg>
        <pc:spChg chg="del mod">
          <ac:chgData name="Pham Thi Minh Phuong" userId="59a886c1-9eb9-4e41-a264-fe10a6ee0c2c" providerId="ADAL" clId="{70ADC2EE-9B3C-458B-A42D-C4ACB5BF02CE}" dt="2020-08-13T12:21:37.552" v="624" actId="478"/>
          <ac:spMkLst>
            <pc:docMk/>
            <pc:sldMk cId="2837296450" sldId="283"/>
            <ac:spMk id="6" creationId="{BEF69370-038A-4CCC-B259-2DF7CD5468DF}"/>
          </ac:spMkLst>
        </pc:spChg>
        <pc:picChg chg="mod modCrop">
          <ac:chgData name="Pham Thi Minh Phuong" userId="59a886c1-9eb9-4e41-a264-fe10a6ee0c2c" providerId="ADAL" clId="{70ADC2EE-9B3C-458B-A42D-C4ACB5BF02CE}" dt="2020-08-13T12:22:41.978" v="701" actId="1076"/>
          <ac:picMkLst>
            <pc:docMk/>
            <pc:sldMk cId="2837296450" sldId="283"/>
            <ac:picMk id="3" creationId="{27C78D3E-DE5B-4098-A02B-EF0192F8D4A2}"/>
          </ac:picMkLst>
        </pc:picChg>
      </pc:sldChg>
      <pc:sldChg chg="addSp modSp add mod modAnim">
        <pc:chgData name="Pham Thi Minh Phuong" userId="59a886c1-9eb9-4e41-a264-fe10a6ee0c2c" providerId="ADAL" clId="{70ADC2EE-9B3C-458B-A42D-C4ACB5BF02CE}" dt="2020-08-13T12:26:49.807" v="739" actId="571"/>
        <pc:sldMkLst>
          <pc:docMk/>
          <pc:sldMk cId="2088887311" sldId="284"/>
        </pc:sldMkLst>
        <pc:spChg chg="add mod">
          <ac:chgData name="Pham Thi Minh Phuong" userId="59a886c1-9eb9-4e41-a264-fe10a6ee0c2c" providerId="ADAL" clId="{70ADC2EE-9B3C-458B-A42D-C4ACB5BF02CE}" dt="2020-08-13T12:26:15.831" v="734" actId="1582"/>
          <ac:spMkLst>
            <pc:docMk/>
            <pc:sldMk cId="2088887311" sldId="284"/>
            <ac:spMk id="2" creationId="{AA025045-4BEC-4053-AD7F-BB20DBF8B4FF}"/>
          </ac:spMkLst>
        </pc:spChg>
        <pc:spChg chg="mod">
          <ac:chgData name="Pham Thi Minh Phuong" userId="59a886c1-9eb9-4e41-a264-fe10a6ee0c2c" providerId="ADAL" clId="{70ADC2EE-9B3C-458B-A42D-C4ACB5BF02CE}" dt="2020-08-13T12:23:40.053" v="721" actId="14100"/>
          <ac:spMkLst>
            <pc:docMk/>
            <pc:sldMk cId="2088887311" sldId="284"/>
            <ac:spMk id="4" creationId="{DAECB3AA-DE44-4B2E-8E42-EC1E254E3EC5}"/>
          </ac:spMkLst>
        </pc:spChg>
        <pc:spChg chg="add mod">
          <ac:chgData name="Pham Thi Minh Phuong" userId="59a886c1-9eb9-4e41-a264-fe10a6ee0c2c" providerId="ADAL" clId="{70ADC2EE-9B3C-458B-A42D-C4ACB5BF02CE}" dt="2020-08-13T12:26:42.600" v="738" actId="14100"/>
          <ac:spMkLst>
            <pc:docMk/>
            <pc:sldMk cId="2088887311" sldId="284"/>
            <ac:spMk id="5" creationId="{4D1F74B1-A493-4F90-83D0-FFDCD4969EF8}"/>
          </ac:spMkLst>
        </pc:spChg>
        <pc:spChg chg="add mod">
          <ac:chgData name="Pham Thi Minh Phuong" userId="59a886c1-9eb9-4e41-a264-fe10a6ee0c2c" providerId="ADAL" clId="{70ADC2EE-9B3C-458B-A42D-C4ACB5BF02CE}" dt="2020-08-13T12:26:49.807" v="739" actId="571"/>
          <ac:spMkLst>
            <pc:docMk/>
            <pc:sldMk cId="2088887311" sldId="284"/>
            <ac:spMk id="6" creationId="{6E86600A-260E-4EDA-8C1F-2E79C8D20FB9}"/>
          </ac:spMkLst>
        </pc:spChg>
        <pc:picChg chg="mod modCrop">
          <ac:chgData name="Pham Thi Minh Phuong" userId="59a886c1-9eb9-4e41-a264-fe10a6ee0c2c" providerId="ADAL" clId="{70ADC2EE-9B3C-458B-A42D-C4ACB5BF02CE}" dt="2020-08-13T12:25:00.564" v="730" actId="1076"/>
          <ac:picMkLst>
            <pc:docMk/>
            <pc:sldMk cId="2088887311" sldId="284"/>
            <ac:picMk id="3" creationId="{27C78D3E-DE5B-4098-A02B-EF0192F8D4A2}"/>
          </ac:picMkLst>
        </pc:picChg>
      </pc:sldChg>
      <pc:sldChg chg="delSp modSp add mod">
        <pc:chgData name="Pham Thi Minh Phuong" userId="59a886c1-9eb9-4e41-a264-fe10a6ee0c2c" providerId="ADAL" clId="{70ADC2EE-9B3C-458B-A42D-C4ACB5BF02CE}" dt="2020-08-13T12:30:22.459" v="746" actId="1076"/>
        <pc:sldMkLst>
          <pc:docMk/>
          <pc:sldMk cId="3112488098" sldId="285"/>
        </pc:sldMkLst>
        <pc:spChg chg="del">
          <ac:chgData name="Pham Thi Minh Phuong" userId="59a886c1-9eb9-4e41-a264-fe10a6ee0c2c" providerId="ADAL" clId="{70ADC2EE-9B3C-458B-A42D-C4ACB5BF02CE}" dt="2020-08-13T12:30:05.836" v="741" actId="478"/>
          <ac:spMkLst>
            <pc:docMk/>
            <pc:sldMk cId="3112488098" sldId="285"/>
            <ac:spMk id="4" creationId="{DAECB3AA-DE44-4B2E-8E42-EC1E254E3EC5}"/>
          </ac:spMkLst>
        </pc:spChg>
        <pc:picChg chg="mod">
          <ac:chgData name="Pham Thi Minh Phuong" userId="59a886c1-9eb9-4e41-a264-fe10a6ee0c2c" providerId="ADAL" clId="{70ADC2EE-9B3C-458B-A42D-C4ACB5BF02CE}" dt="2020-08-13T12:30:22.459" v="746" actId="1076"/>
          <ac:picMkLst>
            <pc:docMk/>
            <pc:sldMk cId="3112488098" sldId="285"/>
            <ac:picMk id="3" creationId="{27C78D3E-DE5B-4098-A02B-EF0192F8D4A2}"/>
          </ac:picMkLst>
        </pc:picChg>
      </pc:sldChg>
      <pc:sldChg chg="addSp delSp modSp add mod delAnim modAnim">
        <pc:chgData name="Pham Thi Minh Phuong" userId="59a886c1-9eb9-4e41-a264-fe10a6ee0c2c" providerId="ADAL" clId="{70ADC2EE-9B3C-458B-A42D-C4ACB5BF02CE}" dt="2020-08-13T12:38:44.387" v="952" actId="20577"/>
        <pc:sldMkLst>
          <pc:docMk/>
          <pc:sldMk cId="2323096739" sldId="286"/>
        </pc:sldMkLst>
        <pc:spChg chg="add mod">
          <ac:chgData name="Pham Thi Minh Phuong" userId="59a886c1-9eb9-4e41-a264-fe10a6ee0c2c" providerId="ADAL" clId="{70ADC2EE-9B3C-458B-A42D-C4ACB5BF02CE}" dt="2020-08-13T12:35:26.650" v="846" actId="207"/>
          <ac:spMkLst>
            <pc:docMk/>
            <pc:sldMk cId="2323096739" sldId="286"/>
            <ac:spMk id="2" creationId="{112FC4F9-6254-446C-A408-9B87763FFC3D}"/>
          </ac:spMkLst>
        </pc:spChg>
        <pc:spChg chg="mod">
          <ac:chgData name="Pham Thi Minh Phuong" userId="59a886c1-9eb9-4e41-a264-fe10a6ee0c2c" providerId="ADAL" clId="{70ADC2EE-9B3C-458B-A42D-C4ACB5BF02CE}" dt="2020-08-13T12:33:36.556" v="813" actId="1076"/>
          <ac:spMkLst>
            <pc:docMk/>
            <pc:sldMk cId="2323096739" sldId="286"/>
            <ac:spMk id="4" creationId="{DAECB3AA-DE44-4B2E-8E42-EC1E254E3EC5}"/>
          </ac:spMkLst>
        </pc:spChg>
        <pc:spChg chg="add mod">
          <ac:chgData name="Pham Thi Minh Phuong" userId="59a886c1-9eb9-4e41-a264-fe10a6ee0c2c" providerId="ADAL" clId="{70ADC2EE-9B3C-458B-A42D-C4ACB5BF02CE}" dt="2020-08-13T12:36:16.184" v="863" actId="207"/>
          <ac:spMkLst>
            <pc:docMk/>
            <pc:sldMk cId="2323096739" sldId="286"/>
            <ac:spMk id="5" creationId="{E70D5203-C913-4D7A-BAE1-08A9F14E5A39}"/>
          </ac:spMkLst>
        </pc:spChg>
        <pc:spChg chg="add mod">
          <ac:chgData name="Pham Thi Minh Phuong" userId="59a886c1-9eb9-4e41-a264-fe10a6ee0c2c" providerId="ADAL" clId="{70ADC2EE-9B3C-458B-A42D-C4ACB5BF02CE}" dt="2020-08-13T12:36:38.406" v="877" actId="1076"/>
          <ac:spMkLst>
            <pc:docMk/>
            <pc:sldMk cId="2323096739" sldId="286"/>
            <ac:spMk id="6" creationId="{B95B6E9E-E64A-4DCE-A748-3BFC97161753}"/>
          </ac:spMkLst>
        </pc:spChg>
        <pc:spChg chg="add del mod">
          <ac:chgData name="Pham Thi Minh Phuong" userId="59a886c1-9eb9-4e41-a264-fe10a6ee0c2c" providerId="ADAL" clId="{70ADC2EE-9B3C-458B-A42D-C4ACB5BF02CE}" dt="2020-08-13T12:36:54.027" v="880" actId="478"/>
          <ac:spMkLst>
            <pc:docMk/>
            <pc:sldMk cId="2323096739" sldId="286"/>
            <ac:spMk id="7" creationId="{4DCDB8D1-E32A-4FBE-A792-EFB28FD7C8D9}"/>
          </ac:spMkLst>
        </pc:spChg>
        <pc:spChg chg="add mod">
          <ac:chgData name="Pham Thi Minh Phuong" userId="59a886c1-9eb9-4e41-a264-fe10a6ee0c2c" providerId="ADAL" clId="{70ADC2EE-9B3C-458B-A42D-C4ACB5BF02CE}" dt="2020-08-13T12:38:17.195" v="937" actId="1038"/>
          <ac:spMkLst>
            <pc:docMk/>
            <pc:sldMk cId="2323096739" sldId="286"/>
            <ac:spMk id="8" creationId="{CBBFFB9C-BE2C-49E6-A050-4CD40B5FD726}"/>
          </ac:spMkLst>
        </pc:spChg>
        <pc:spChg chg="add mod">
          <ac:chgData name="Pham Thi Minh Phuong" userId="59a886c1-9eb9-4e41-a264-fe10a6ee0c2c" providerId="ADAL" clId="{70ADC2EE-9B3C-458B-A42D-C4ACB5BF02CE}" dt="2020-08-13T12:38:07.998" v="925" actId="20577"/>
          <ac:spMkLst>
            <pc:docMk/>
            <pc:sldMk cId="2323096739" sldId="286"/>
            <ac:spMk id="9" creationId="{BF504A1A-8443-494E-BC4E-32D77EFC1CE9}"/>
          </ac:spMkLst>
        </pc:spChg>
        <pc:spChg chg="add del mod">
          <ac:chgData name="Pham Thi Minh Phuong" userId="59a886c1-9eb9-4e41-a264-fe10a6ee0c2c" providerId="ADAL" clId="{70ADC2EE-9B3C-458B-A42D-C4ACB5BF02CE}" dt="2020-08-13T12:38:26.983" v="940" actId="478"/>
          <ac:spMkLst>
            <pc:docMk/>
            <pc:sldMk cId="2323096739" sldId="286"/>
            <ac:spMk id="10" creationId="{B8D60F63-3909-4B38-8CA3-C56FD2E8F0F7}"/>
          </ac:spMkLst>
        </pc:spChg>
        <pc:spChg chg="add mod">
          <ac:chgData name="Pham Thi Minh Phuong" userId="59a886c1-9eb9-4e41-a264-fe10a6ee0c2c" providerId="ADAL" clId="{70ADC2EE-9B3C-458B-A42D-C4ACB5BF02CE}" dt="2020-08-13T12:38:44.387" v="952" actId="20577"/>
          <ac:spMkLst>
            <pc:docMk/>
            <pc:sldMk cId="2323096739" sldId="286"/>
            <ac:spMk id="11" creationId="{34226D4E-3F01-4C02-81D6-DF350CD10A44}"/>
          </ac:spMkLst>
        </pc:spChg>
        <pc:picChg chg="mod modCrop">
          <ac:chgData name="Pham Thi Minh Phuong" userId="59a886c1-9eb9-4e41-a264-fe10a6ee0c2c" providerId="ADAL" clId="{70ADC2EE-9B3C-458B-A42D-C4ACB5BF02CE}" dt="2020-08-13T12:33:08.040" v="762" actId="14100"/>
          <ac:picMkLst>
            <pc:docMk/>
            <pc:sldMk cId="2323096739" sldId="286"/>
            <ac:picMk id="3" creationId="{27C78D3E-DE5B-4098-A02B-EF0192F8D4A2}"/>
          </ac:picMkLst>
        </pc:picChg>
      </pc:sldChg>
      <pc:sldChg chg="addSp modSp add mod modAnim">
        <pc:chgData name="Pham Thi Minh Phuong" userId="59a886c1-9eb9-4e41-a264-fe10a6ee0c2c" providerId="ADAL" clId="{70ADC2EE-9B3C-458B-A42D-C4ACB5BF02CE}" dt="2020-08-13T12:42:42.922" v="1274" actId="207"/>
        <pc:sldMkLst>
          <pc:docMk/>
          <pc:sldMk cId="3456317301" sldId="287"/>
        </pc:sldMkLst>
        <pc:spChg chg="mod">
          <ac:chgData name="Pham Thi Minh Phuong" userId="59a886c1-9eb9-4e41-a264-fe10a6ee0c2c" providerId="ADAL" clId="{70ADC2EE-9B3C-458B-A42D-C4ACB5BF02CE}" dt="2020-08-13T12:40:29.960" v="1027" actId="1076"/>
          <ac:spMkLst>
            <pc:docMk/>
            <pc:sldMk cId="3456317301" sldId="287"/>
            <ac:spMk id="4" creationId="{DAECB3AA-DE44-4B2E-8E42-EC1E254E3EC5}"/>
          </ac:spMkLst>
        </pc:spChg>
        <pc:spChg chg="add mod">
          <ac:chgData name="Pham Thi Minh Phuong" userId="59a886c1-9eb9-4e41-a264-fe10a6ee0c2c" providerId="ADAL" clId="{70ADC2EE-9B3C-458B-A42D-C4ACB5BF02CE}" dt="2020-08-13T12:41:04.432" v="1067" actId="14100"/>
          <ac:spMkLst>
            <pc:docMk/>
            <pc:sldMk cId="3456317301" sldId="287"/>
            <ac:spMk id="5" creationId="{8EE7D316-1524-4456-B263-AED08A2F4A8F}"/>
          </ac:spMkLst>
        </pc:spChg>
        <pc:spChg chg="add mod">
          <ac:chgData name="Pham Thi Minh Phuong" userId="59a886c1-9eb9-4e41-a264-fe10a6ee0c2c" providerId="ADAL" clId="{70ADC2EE-9B3C-458B-A42D-C4ACB5BF02CE}" dt="2020-08-13T12:42:42.922" v="1274" actId="207"/>
          <ac:spMkLst>
            <pc:docMk/>
            <pc:sldMk cId="3456317301" sldId="287"/>
            <ac:spMk id="6" creationId="{FD33C0DE-D76D-49EC-9F5F-2EB09012767C}"/>
          </ac:spMkLst>
        </pc:spChg>
        <pc:picChg chg="mod modCrop">
          <ac:chgData name="Pham Thi Minh Phuong" userId="59a886c1-9eb9-4e41-a264-fe10a6ee0c2c" providerId="ADAL" clId="{70ADC2EE-9B3C-458B-A42D-C4ACB5BF02CE}" dt="2020-08-13T12:40:05.376" v="964" actId="14100"/>
          <ac:picMkLst>
            <pc:docMk/>
            <pc:sldMk cId="3456317301" sldId="287"/>
            <ac:picMk id="3" creationId="{27C78D3E-DE5B-4098-A02B-EF0192F8D4A2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4662ACC-35BD-4150-8E45-CFF6493109C7}" type="datetimeFigureOut">
              <a:rPr lang="zh-CN" altLang="en-US" smtClean="0"/>
              <a:t>2024/3/15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0D4C845-2BE2-4423-97B3-49F88020EF3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597566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/>
              <a:t>更多模板请关注：https://haosc.taobao.com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D4C845-2BE2-4423-97B3-49F88020EF3B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3255403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D4C845-2BE2-4423-97B3-49F88020EF3B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6287293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D4C845-2BE2-4423-97B3-49F88020EF3B}" type="slidenum">
              <a:rPr lang="zh-CN" altLang="en-US" smtClean="0"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402263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D4C845-2BE2-4423-97B3-49F88020EF3B}" type="slidenum">
              <a:rPr lang="zh-CN" altLang="en-US" smtClean="0"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9972947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D4C845-2BE2-4423-97B3-49F88020EF3B}" type="slidenum">
              <a:rPr lang="zh-CN" altLang="en-US" smtClean="0"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7125858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D4C845-2BE2-4423-97B3-49F88020EF3B}" type="slidenum">
              <a:rPr lang="zh-CN" altLang="en-US" smtClean="0"/>
              <a:t>11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3757267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49D3E0-124D-4DFF-AE99-4EA4CC201DB4}" type="slidenum">
              <a:rPr lang="zh-CN" altLang="en-US" smtClean="0"/>
              <a:t>13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6073548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D4C845-2BE2-4423-97B3-49F88020EF3B}" type="slidenum">
              <a:rPr lang="zh-CN" altLang="en-US" smtClean="0"/>
              <a:t>17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872107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CN" altLang="en-US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82ED4-375F-4F08-A54B-E5C986F28C77}" type="datetimeFigureOut">
              <a:rPr lang="zh-CN" altLang="en-US" smtClean="0"/>
              <a:t>2024/3/15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A53EF-2EDB-4BAB-8ED2-F5C23094728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82ED4-375F-4F08-A54B-E5C986F28C77}" type="datetimeFigureOut">
              <a:rPr lang="zh-CN" altLang="en-US" smtClean="0"/>
              <a:t>2024/3/15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A53EF-2EDB-4BAB-8ED2-F5C23094728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82ED4-375F-4F08-A54B-E5C986F28C77}" type="datetimeFigureOut">
              <a:rPr lang="zh-CN" altLang="en-US" smtClean="0"/>
              <a:t>2024/3/15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A53EF-2EDB-4BAB-8ED2-F5C23094728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82ED4-375F-4F08-A54B-E5C986F28C77}" type="datetimeFigureOut">
              <a:rPr lang="zh-CN" altLang="en-US" smtClean="0"/>
              <a:t>2024/3/15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A53EF-2EDB-4BAB-8ED2-F5C23094728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82ED4-375F-4F08-A54B-E5C986F28C77}" type="datetimeFigureOut">
              <a:rPr lang="zh-CN" altLang="en-US" smtClean="0"/>
              <a:t>2024/3/15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A53EF-2EDB-4BAB-8ED2-F5C23094728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317280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3000"/>
    </mc:Choice>
    <mc:Fallback xmlns="">
      <p:transition advTm="300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82ED4-375F-4F08-A54B-E5C986F28C77}" type="datetimeFigureOut">
              <a:rPr lang="zh-CN" altLang="en-US" smtClean="0"/>
              <a:t>2024/3/15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A53EF-2EDB-4BAB-8ED2-F5C23094728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82ED4-375F-4F08-A54B-E5C986F28C77}" type="datetimeFigureOut">
              <a:rPr lang="zh-CN" altLang="en-US" smtClean="0"/>
              <a:t>2024/3/15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A53EF-2EDB-4BAB-8ED2-F5C23094728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82ED4-375F-4F08-A54B-E5C986F28C77}" type="datetimeFigureOut">
              <a:rPr lang="zh-CN" altLang="en-US" smtClean="0"/>
              <a:t>2024/3/15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A53EF-2EDB-4BAB-8ED2-F5C23094728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82ED4-375F-4F08-A54B-E5C986F28C77}" type="datetimeFigureOut">
              <a:rPr lang="zh-CN" altLang="en-US" smtClean="0"/>
              <a:t>2024/3/15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A53EF-2EDB-4BAB-8ED2-F5C23094728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" t="36971" r="-1"/>
          <a:stretch>
            <a:fillRect/>
          </a:stretch>
        </p:blipFill>
        <p:spPr>
          <a:xfrm>
            <a:off x="1" y="1828800"/>
            <a:ext cx="9143998" cy="3004238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3432997"/>
            <a:ext cx="9613558" cy="1508031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153"/>
          <a:stretch>
            <a:fillRect/>
          </a:stretch>
        </p:blipFill>
        <p:spPr>
          <a:xfrm>
            <a:off x="-93027" y="3505218"/>
            <a:ext cx="9130145" cy="1215615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856" y="4017444"/>
            <a:ext cx="9157856" cy="1126056"/>
          </a:xfrm>
          <a:prstGeom prst="rect">
            <a:avLst/>
          </a:prstGeom>
        </p:spPr>
      </p:pic>
      <p:grpSp>
        <p:nvGrpSpPr>
          <p:cNvPr id="10" name="组合 9"/>
          <p:cNvGrpSpPr/>
          <p:nvPr userDrawn="1"/>
        </p:nvGrpSpPr>
        <p:grpSpPr>
          <a:xfrm>
            <a:off x="175605" y="3190604"/>
            <a:ext cx="694959" cy="1329039"/>
            <a:chOff x="181346" y="1761375"/>
            <a:chExt cx="1517253" cy="2901593"/>
          </a:xfrm>
        </p:grpSpPr>
        <p:pic>
          <p:nvPicPr>
            <p:cNvPr id="11" name="图片 10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2043" y="1761375"/>
              <a:ext cx="885486" cy="2901593"/>
            </a:xfrm>
            <a:prstGeom prst="rect">
              <a:avLst/>
            </a:prstGeom>
          </p:spPr>
        </p:pic>
        <p:pic>
          <p:nvPicPr>
            <p:cNvPr id="12" name="图片 11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86323" y="2638386"/>
              <a:ext cx="512276" cy="2024582"/>
            </a:xfrm>
            <a:prstGeom prst="rect">
              <a:avLst/>
            </a:prstGeom>
          </p:spPr>
        </p:pic>
        <p:pic>
          <p:nvPicPr>
            <p:cNvPr id="13" name="图片 12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1346" y="2373835"/>
              <a:ext cx="711093" cy="2289133"/>
            </a:xfrm>
            <a:prstGeom prst="rect">
              <a:avLst/>
            </a:prstGeom>
          </p:spPr>
        </p:pic>
      </p:grpSp>
      <p:pic>
        <p:nvPicPr>
          <p:cNvPr id="14" name="图片 13"/>
          <p:cNvPicPr>
            <a:picLocks noChangeAspect="1"/>
          </p:cNvPicPr>
          <p:nvPr userDrawn="1"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5910"/>
          <a:stretch>
            <a:fillRect/>
          </a:stretch>
        </p:blipFill>
        <p:spPr>
          <a:xfrm>
            <a:off x="8460597" y="3435861"/>
            <a:ext cx="618427" cy="95957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82ED4-375F-4F08-A54B-E5C986F28C77}" type="datetimeFigureOut">
              <a:rPr lang="zh-CN" altLang="en-US" smtClean="0"/>
              <a:t>2024/3/15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A53EF-2EDB-4BAB-8ED2-F5C23094728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 userDrawn="1"/>
        </p:nvSpPr>
        <p:spPr>
          <a:xfrm>
            <a:off x="0" y="1612232"/>
            <a:ext cx="9144000" cy="353126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6" name="图片 5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" t="73054" r="17724" b="-1"/>
          <a:stretch>
            <a:fillRect/>
          </a:stretch>
        </p:blipFill>
        <p:spPr>
          <a:xfrm>
            <a:off x="0" y="0"/>
            <a:ext cx="9144000" cy="1852858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82ED4-375F-4F08-A54B-E5C986F28C77}" type="datetimeFigureOut">
              <a:rPr lang="zh-CN" altLang="en-US" smtClean="0"/>
              <a:t>2024/3/15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A53EF-2EDB-4BAB-8ED2-F5C230947283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8" name="图片 7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889" t="27748" r="21866"/>
          <a:stretch>
            <a:fillRect/>
          </a:stretch>
        </p:blipFill>
        <p:spPr>
          <a:xfrm>
            <a:off x="6598507" y="-24714"/>
            <a:ext cx="2545493" cy="2463792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3392537"/>
            <a:ext cx="9613558" cy="1508031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 userDrawn="1"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153"/>
          <a:stretch>
            <a:fillRect/>
          </a:stretch>
        </p:blipFill>
        <p:spPr>
          <a:xfrm>
            <a:off x="-12107" y="3505218"/>
            <a:ext cx="9130145" cy="1215615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904583"/>
            <a:ext cx="9144000" cy="1238917"/>
          </a:xfrm>
          <a:prstGeom prst="rect">
            <a:avLst/>
          </a:prstGeom>
        </p:spPr>
      </p:pic>
      <p:pic>
        <p:nvPicPr>
          <p:cNvPr id="47" name="图片 46"/>
          <p:cNvPicPr>
            <a:picLocks noChangeAspect="1"/>
          </p:cNvPicPr>
          <p:nvPr userDrawn="1"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5910"/>
          <a:stretch>
            <a:fillRect/>
          </a:stretch>
        </p:blipFill>
        <p:spPr>
          <a:xfrm>
            <a:off x="8460597" y="3435861"/>
            <a:ext cx="618427" cy="95957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 userDrawn="1"/>
        </p:nvSpPr>
        <p:spPr>
          <a:xfrm>
            <a:off x="0" y="1612232"/>
            <a:ext cx="9144000" cy="353126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6" name="图片 5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" t="73054" r="17724" b="-1"/>
          <a:stretch>
            <a:fillRect/>
          </a:stretch>
        </p:blipFill>
        <p:spPr>
          <a:xfrm>
            <a:off x="0" y="0"/>
            <a:ext cx="9144000" cy="1852858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889" t="27748" r="21866"/>
          <a:stretch>
            <a:fillRect/>
          </a:stretch>
        </p:blipFill>
        <p:spPr>
          <a:xfrm>
            <a:off x="6598507" y="-24714"/>
            <a:ext cx="2545493" cy="2463792"/>
          </a:xfrm>
          <a:prstGeom prst="rect">
            <a:avLst/>
          </a:prstGeom>
        </p:spPr>
      </p:pic>
      <p:pic>
        <p:nvPicPr>
          <p:cNvPr id="48" name="图片 47"/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3227"/>
          <a:stretch>
            <a:fillRect/>
          </a:stretch>
        </p:blipFill>
        <p:spPr>
          <a:xfrm>
            <a:off x="-13856" y="4178075"/>
            <a:ext cx="9613558" cy="856150"/>
          </a:xfrm>
          <a:prstGeom prst="rect">
            <a:avLst/>
          </a:prstGeom>
        </p:spPr>
      </p:pic>
      <p:pic>
        <p:nvPicPr>
          <p:cNvPr id="49" name="图片 48"/>
          <p:cNvPicPr>
            <a:picLocks noChangeAspect="1"/>
          </p:cNvPicPr>
          <p:nvPr userDrawn="1"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153" b="8110"/>
          <a:stretch>
            <a:fillRect/>
          </a:stretch>
        </p:blipFill>
        <p:spPr>
          <a:xfrm>
            <a:off x="7455" y="3987533"/>
            <a:ext cx="9130145" cy="1117030"/>
          </a:xfrm>
          <a:prstGeom prst="rect">
            <a:avLst/>
          </a:prstGeom>
        </p:spPr>
      </p:pic>
      <p:pic>
        <p:nvPicPr>
          <p:cNvPr id="50" name="图片 49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856" y="4642338"/>
            <a:ext cx="9155017" cy="50116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 userDrawn="1"/>
        </p:nvSpPr>
        <p:spPr>
          <a:xfrm>
            <a:off x="0" y="1612232"/>
            <a:ext cx="9144000" cy="353126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6" name="图片 5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" t="73054" r="17724" b="-1"/>
          <a:stretch>
            <a:fillRect/>
          </a:stretch>
        </p:blipFill>
        <p:spPr>
          <a:xfrm>
            <a:off x="0" y="0"/>
            <a:ext cx="9144000" cy="1852858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889" t="27748" r="21866"/>
          <a:stretch>
            <a:fillRect/>
          </a:stretch>
        </p:blipFill>
        <p:spPr>
          <a:xfrm>
            <a:off x="6598507" y="-24714"/>
            <a:ext cx="2545493" cy="24637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22940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98621">
              <a:srgbClr val="00B0F0"/>
            </a:gs>
            <a:gs pos="63000">
              <a:srgbClr val="2CC7ED"/>
            </a:gs>
            <a:gs pos="0">
              <a:schemeClr val="bg1"/>
            </a:gs>
          </a:gsLst>
          <a:lin ang="162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E82ED4-375F-4F08-A54B-E5C986F28C77}" type="datetimeFigureOut">
              <a:rPr lang="zh-CN" altLang="en-US" smtClean="0"/>
              <a:t>2024/3/15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BA53EF-2EDB-4BAB-8ED2-F5C23094728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1" r:id="rId9"/>
    <p:sldLayoutId id="2147483657" r:id="rId10"/>
    <p:sldLayoutId id="2147483658" r:id="rId11"/>
    <p:sldLayoutId id="2147483659" r:id="rId12"/>
    <p:sldLayoutId id="2147483660" r:id="rId13"/>
    <p:sldLayoutId id="2147483662" r:id="rId14"/>
  </p:sldLayoutIdLst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b="0" i="0" u="none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b="0" i="0" u="none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13" Type="http://schemas.openxmlformats.org/officeDocument/2006/relationships/image" Target="../media/image14.pn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2.png"/><Relationship Id="rId12" Type="http://schemas.openxmlformats.org/officeDocument/2006/relationships/image" Target="../media/image13.png"/><Relationship Id="rId2" Type="http://schemas.microsoft.com/office/2007/relationships/media" Target="../media/media1.mp3"/><Relationship Id="rId1" Type="http://schemas.openxmlformats.org/officeDocument/2006/relationships/audio" Target="NULL" TargetMode="External"/><Relationship Id="rId6" Type="http://schemas.openxmlformats.org/officeDocument/2006/relationships/image" Target="../media/image1.png"/><Relationship Id="rId11" Type="http://schemas.openxmlformats.org/officeDocument/2006/relationships/image" Target="../media/image12.png"/><Relationship Id="rId5" Type="http://schemas.openxmlformats.org/officeDocument/2006/relationships/image" Target="../media/image10.png"/><Relationship Id="rId15" Type="http://schemas.openxmlformats.org/officeDocument/2006/relationships/image" Target="../media/image16.png"/><Relationship Id="rId10" Type="http://schemas.openxmlformats.org/officeDocument/2006/relationships/image" Target="../media/image3.png"/><Relationship Id="rId4" Type="http://schemas.openxmlformats.org/officeDocument/2006/relationships/notesSlide" Target="../notesSlides/notesSlide1.xml"/><Relationship Id="rId9" Type="http://schemas.openxmlformats.org/officeDocument/2006/relationships/image" Target="../media/image9.png"/><Relationship Id="rId14" Type="http://schemas.openxmlformats.org/officeDocument/2006/relationships/image" Target="../media/image15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7" Type="http://schemas.openxmlformats.org/officeDocument/2006/relationships/slide" Target="slide8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4.xml"/><Relationship Id="rId6" Type="http://schemas.openxmlformats.org/officeDocument/2006/relationships/slide" Target="slide2.xml"/><Relationship Id="rId5" Type="http://schemas.openxmlformats.org/officeDocument/2006/relationships/slide" Target="slide12.xml"/><Relationship Id="rId4" Type="http://schemas.openxmlformats.org/officeDocument/2006/relationships/slide" Target="slide1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slide" Target="slide10.xml"/><Relationship Id="rId1" Type="http://schemas.openxmlformats.org/officeDocument/2006/relationships/slideLayout" Target="../slideLayouts/slideLayout1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slide" Target="slide10.xml"/><Relationship Id="rId1" Type="http://schemas.openxmlformats.org/officeDocument/2006/relationships/slideLayout" Target="../slideLayouts/slideLayout1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slide" Target="slide10.xml"/><Relationship Id="rId1" Type="http://schemas.openxmlformats.org/officeDocument/2006/relationships/slideLayout" Target="../slideLayouts/slideLayout1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98621">
              <a:srgbClr val="00B0F0"/>
            </a:gs>
            <a:gs pos="63000">
              <a:srgbClr val="2CC7ED"/>
            </a:gs>
            <a:gs pos="0">
              <a:schemeClr val="bg1"/>
            </a:gs>
          </a:gsLst>
          <a:lin ang="162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770" y="528041"/>
            <a:ext cx="1996233" cy="668625"/>
          </a:xfrm>
          <a:prstGeom prst="rect">
            <a:avLst/>
          </a:prstGeom>
        </p:spPr>
      </p:pic>
      <p:pic>
        <p:nvPicPr>
          <p:cNvPr id="81" name="图片 80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" t="36971" r="-1"/>
          <a:stretch>
            <a:fillRect/>
          </a:stretch>
        </p:blipFill>
        <p:spPr>
          <a:xfrm>
            <a:off x="1" y="1828800"/>
            <a:ext cx="9143998" cy="3004238"/>
          </a:xfrm>
          <a:prstGeom prst="rect">
            <a:avLst/>
          </a:prstGeom>
        </p:spPr>
      </p:pic>
      <p:pic>
        <p:nvPicPr>
          <p:cNvPr id="82" name="图片 8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3432997"/>
            <a:ext cx="9613558" cy="1508031"/>
          </a:xfrm>
          <a:prstGeom prst="rect">
            <a:avLst/>
          </a:prstGeom>
        </p:spPr>
      </p:pic>
      <p:pic>
        <p:nvPicPr>
          <p:cNvPr id="23" name="图片 2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9505" y="340206"/>
            <a:ext cx="9248571" cy="8019887"/>
          </a:xfrm>
          <a:prstGeom prst="rect">
            <a:avLst/>
          </a:prstGeom>
        </p:spPr>
      </p:pic>
      <p:sp>
        <p:nvSpPr>
          <p:cNvPr id="26" name="任意多边形 25"/>
          <p:cNvSpPr/>
          <p:nvPr/>
        </p:nvSpPr>
        <p:spPr>
          <a:xfrm>
            <a:off x="1426996" y="1748343"/>
            <a:ext cx="6253677" cy="3444184"/>
          </a:xfrm>
          <a:custGeom>
            <a:avLst/>
            <a:gdLst>
              <a:gd name="connsiteX0" fmla="*/ 2693773 w 5387546"/>
              <a:gd name="connsiteY0" fmla="*/ 0 h 2967166"/>
              <a:gd name="connsiteX1" fmla="*/ 5387546 w 5387546"/>
              <a:gd name="connsiteY1" fmla="*/ 2693773 h 2967166"/>
              <a:gd name="connsiteX2" fmla="*/ 5373741 w 5387546"/>
              <a:gd name="connsiteY2" fmla="*/ 2967166 h 2967166"/>
              <a:gd name="connsiteX3" fmla="*/ 13805 w 5387546"/>
              <a:gd name="connsiteY3" fmla="*/ 2967166 h 2967166"/>
              <a:gd name="connsiteX4" fmla="*/ 0 w 5387546"/>
              <a:gd name="connsiteY4" fmla="*/ 2693773 h 2967166"/>
              <a:gd name="connsiteX5" fmla="*/ 2693773 w 5387546"/>
              <a:gd name="connsiteY5" fmla="*/ 0 h 29671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387546" h="2967166">
                <a:moveTo>
                  <a:pt x="2693773" y="0"/>
                </a:moveTo>
                <a:cubicBezTo>
                  <a:pt x="4181503" y="0"/>
                  <a:pt x="5387546" y="1206043"/>
                  <a:pt x="5387546" y="2693773"/>
                </a:cubicBezTo>
                <a:lnTo>
                  <a:pt x="5373741" y="2967166"/>
                </a:lnTo>
                <a:lnTo>
                  <a:pt x="13805" y="2967166"/>
                </a:lnTo>
                <a:lnTo>
                  <a:pt x="0" y="2693773"/>
                </a:lnTo>
                <a:cubicBezTo>
                  <a:pt x="0" y="1206043"/>
                  <a:pt x="1206043" y="0"/>
                  <a:pt x="2693773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96" name="文本框 95"/>
          <p:cNvSpPr txBox="1"/>
          <p:nvPr/>
        </p:nvSpPr>
        <p:spPr>
          <a:xfrm>
            <a:off x="2135599" y="3033470"/>
            <a:ext cx="4872801" cy="687339"/>
          </a:xfrm>
          <a:prstGeom prst="rect">
            <a:avLst/>
          </a:prstGeom>
          <a:noFill/>
        </p:spPr>
        <p:txBody>
          <a:bodyPr wrap="none" rtlCol="0">
            <a:prstTxWarp prst="textDoubleWave1">
              <a:avLst/>
            </a:prstTxWarp>
            <a:spAutoFit/>
          </a:bodyPr>
          <a:lstStyle/>
          <a:p>
            <a:r>
              <a:rPr lang="en-US" altLang="zh-CN" sz="3600" dirty="0" smtClean="0">
                <a:solidFill>
                  <a:srgbClr val="FF66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Câu hỏi của </a:t>
            </a:r>
            <a:r>
              <a:rPr lang="en-US" altLang="zh-CN" sz="3600" dirty="0" smtClean="0">
                <a:solidFill>
                  <a:srgbClr val="FF66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sói( T3+4)</a:t>
            </a:r>
            <a:endParaRPr lang="zh-CN" altLang="en-US" sz="3600" dirty="0">
              <a:solidFill>
                <a:srgbClr val="FF6600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98" name="矩形 97"/>
          <p:cNvSpPr/>
          <p:nvPr/>
        </p:nvSpPr>
        <p:spPr>
          <a:xfrm>
            <a:off x="3743355" y="2036066"/>
            <a:ext cx="1620957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/>
            <a:r>
              <a:rPr lang="en-US" altLang="zh-CN" sz="5400" b="1" err="1">
                <a:solidFill>
                  <a:srgbClr val="FF66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Bài</a:t>
            </a:r>
            <a:r>
              <a:rPr lang="en-US" altLang="zh-CN" sz="5400" b="1">
                <a:solidFill>
                  <a:srgbClr val="FF66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5400" b="1" smtClean="0">
                <a:solidFill>
                  <a:srgbClr val="FF66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3</a:t>
            </a:r>
            <a:endParaRPr lang="zh-CN" altLang="en-US" sz="4800" b="1" dirty="0">
              <a:solidFill>
                <a:srgbClr val="FF6600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pic>
        <p:nvPicPr>
          <p:cNvPr id="89" name="图片 88"/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889" t="27748" r="21866"/>
          <a:stretch>
            <a:fillRect/>
          </a:stretch>
        </p:blipFill>
        <p:spPr>
          <a:xfrm>
            <a:off x="6598507" y="-24714"/>
            <a:ext cx="2545493" cy="2463792"/>
          </a:xfrm>
          <a:prstGeom prst="rect">
            <a:avLst/>
          </a:prstGeom>
        </p:spPr>
      </p:pic>
      <p:pic>
        <p:nvPicPr>
          <p:cNvPr id="80" name="图片 79"/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77432"/>
          <a:stretch>
            <a:fillRect/>
          </a:stretch>
        </p:blipFill>
        <p:spPr>
          <a:xfrm>
            <a:off x="0" y="3630617"/>
            <a:ext cx="2063578" cy="1215615"/>
          </a:xfrm>
          <a:prstGeom prst="rect">
            <a:avLst/>
          </a:prstGeom>
        </p:spPr>
      </p:pic>
      <p:grpSp>
        <p:nvGrpSpPr>
          <p:cNvPr id="108" name="组合 107"/>
          <p:cNvGrpSpPr/>
          <p:nvPr/>
        </p:nvGrpSpPr>
        <p:grpSpPr>
          <a:xfrm>
            <a:off x="479780" y="2610930"/>
            <a:ext cx="1053959" cy="2015590"/>
            <a:chOff x="181346" y="1761375"/>
            <a:chExt cx="1517253" cy="2901593"/>
          </a:xfrm>
        </p:grpSpPr>
        <p:pic>
          <p:nvPicPr>
            <p:cNvPr id="18" name="图片 17"/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2043" y="1761375"/>
              <a:ext cx="885486" cy="2901593"/>
            </a:xfrm>
            <a:prstGeom prst="rect">
              <a:avLst/>
            </a:prstGeom>
          </p:spPr>
        </p:pic>
        <p:pic>
          <p:nvPicPr>
            <p:cNvPr id="19" name="图片 18"/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86323" y="2638386"/>
              <a:ext cx="512276" cy="2024582"/>
            </a:xfrm>
            <a:prstGeom prst="rect">
              <a:avLst/>
            </a:prstGeom>
          </p:spPr>
        </p:pic>
        <p:pic>
          <p:nvPicPr>
            <p:cNvPr id="20" name="图片 19"/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1346" y="2373835"/>
              <a:ext cx="711093" cy="2289133"/>
            </a:xfrm>
            <a:prstGeom prst="rect">
              <a:avLst/>
            </a:prstGeom>
          </p:spPr>
        </p:pic>
      </p:grpSp>
      <p:pic>
        <p:nvPicPr>
          <p:cNvPr id="86" name="图片 85"/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162"/>
          <a:stretch>
            <a:fillRect/>
          </a:stretch>
        </p:blipFill>
        <p:spPr>
          <a:xfrm>
            <a:off x="7055708" y="3600543"/>
            <a:ext cx="2088292" cy="1215615"/>
          </a:xfrm>
          <a:prstGeom prst="rect">
            <a:avLst/>
          </a:prstGeom>
        </p:spPr>
      </p:pic>
      <p:pic>
        <p:nvPicPr>
          <p:cNvPr id="27" name="图片 26"/>
          <p:cNvPicPr>
            <a:picLocks noChangeAspect="1"/>
          </p:cNvPicPr>
          <p:nvPr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5910"/>
          <a:stretch>
            <a:fillRect/>
          </a:stretch>
        </p:blipFill>
        <p:spPr>
          <a:xfrm>
            <a:off x="7252679" y="2497731"/>
            <a:ext cx="1632418" cy="2532923"/>
          </a:xfrm>
          <a:prstGeom prst="rect">
            <a:avLst/>
          </a:prstGeom>
        </p:spPr>
      </p:pic>
      <p:sp>
        <p:nvSpPr>
          <p:cNvPr id="92" name="任意多边形 91"/>
          <p:cNvSpPr/>
          <p:nvPr/>
        </p:nvSpPr>
        <p:spPr>
          <a:xfrm>
            <a:off x="-4933" y="4626519"/>
            <a:ext cx="9144000" cy="514663"/>
          </a:xfrm>
          <a:custGeom>
            <a:avLst/>
            <a:gdLst>
              <a:gd name="connsiteX0" fmla="*/ 0 w 9144000"/>
              <a:gd name="connsiteY0" fmla="*/ 0 h 608571"/>
              <a:gd name="connsiteX1" fmla="*/ 9144000 w 9144000"/>
              <a:gd name="connsiteY1" fmla="*/ 0 h 608571"/>
              <a:gd name="connsiteX2" fmla="*/ 9144000 w 9144000"/>
              <a:gd name="connsiteY2" fmla="*/ 608571 h 608571"/>
              <a:gd name="connsiteX3" fmla="*/ 0 w 9144000"/>
              <a:gd name="connsiteY3" fmla="*/ 608571 h 6085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144000" h="608571">
                <a:moveTo>
                  <a:pt x="0" y="0"/>
                </a:moveTo>
                <a:lnTo>
                  <a:pt x="9144000" y="0"/>
                </a:lnTo>
                <a:lnTo>
                  <a:pt x="9144000" y="608571"/>
                </a:lnTo>
                <a:lnTo>
                  <a:pt x="0" y="608571"/>
                </a:lnTo>
                <a:close/>
              </a:path>
            </a:pathLst>
          </a:custGeom>
          <a:solidFill>
            <a:srgbClr val="C4D8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11" name="任意多边形 110"/>
          <p:cNvSpPr/>
          <p:nvPr/>
        </p:nvSpPr>
        <p:spPr>
          <a:xfrm>
            <a:off x="-4933" y="4718797"/>
            <a:ext cx="9144000" cy="426773"/>
          </a:xfrm>
          <a:custGeom>
            <a:avLst/>
            <a:gdLst>
              <a:gd name="connsiteX0" fmla="*/ 0 w 9144000"/>
              <a:gd name="connsiteY0" fmla="*/ 0 h 608571"/>
              <a:gd name="connsiteX1" fmla="*/ 9144000 w 9144000"/>
              <a:gd name="connsiteY1" fmla="*/ 0 h 608571"/>
              <a:gd name="connsiteX2" fmla="*/ 9144000 w 9144000"/>
              <a:gd name="connsiteY2" fmla="*/ 608571 h 608571"/>
              <a:gd name="connsiteX3" fmla="*/ 0 w 9144000"/>
              <a:gd name="connsiteY3" fmla="*/ 608571 h 6085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144000" h="608571">
                <a:moveTo>
                  <a:pt x="0" y="0"/>
                </a:moveTo>
                <a:lnTo>
                  <a:pt x="9144000" y="0"/>
                </a:lnTo>
                <a:lnTo>
                  <a:pt x="9144000" y="608571"/>
                </a:lnTo>
                <a:lnTo>
                  <a:pt x="0" y="608571"/>
                </a:lnTo>
                <a:close/>
              </a:path>
            </a:pathLst>
          </a:custGeom>
          <a:solidFill>
            <a:srgbClr val="8CB82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12" name="任意多边形 111"/>
          <p:cNvSpPr/>
          <p:nvPr/>
        </p:nvSpPr>
        <p:spPr>
          <a:xfrm>
            <a:off x="-4933" y="4865599"/>
            <a:ext cx="9144000" cy="274229"/>
          </a:xfrm>
          <a:custGeom>
            <a:avLst/>
            <a:gdLst>
              <a:gd name="connsiteX0" fmla="*/ 0 w 9144000"/>
              <a:gd name="connsiteY0" fmla="*/ 0 h 608571"/>
              <a:gd name="connsiteX1" fmla="*/ 9144000 w 9144000"/>
              <a:gd name="connsiteY1" fmla="*/ 0 h 608571"/>
              <a:gd name="connsiteX2" fmla="*/ 9144000 w 9144000"/>
              <a:gd name="connsiteY2" fmla="*/ 608571 h 608571"/>
              <a:gd name="connsiteX3" fmla="*/ 0 w 9144000"/>
              <a:gd name="connsiteY3" fmla="*/ 608571 h 6085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144000" h="608571">
                <a:moveTo>
                  <a:pt x="0" y="0"/>
                </a:moveTo>
                <a:lnTo>
                  <a:pt x="9144000" y="0"/>
                </a:lnTo>
                <a:lnTo>
                  <a:pt x="9144000" y="608571"/>
                </a:lnTo>
                <a:lnTo>
                  <a:pt x="0" y="608571"/>
                </a:lnTo>
                <a:close/>
              </a:path>
            </a:pathLst>
          </a:custGeom>
          <a:solidFill>
            <a:srgbClr val="679C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pic>
        <p:nvPicPr>
          <p:cNvPr id="3" name="7 Princess-甜蜜的爱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8900"/>
                </p14:media>
              </p:ext>
            </p:extLst>
          </p:nvPr>
        </p:nvPicPr>
        <p:blipFill>
          <a:blip r:embed="rId15"/>
          <a:stretch>
            <a:fillRect/>
          </a:stretch>
        </p:blipFill>
        <p:spPr>
          <a:xfrm>
            <a:off x="9308757" y="-766706"/>
            <a:ext cx="609600" cy="6096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1000"/>
    </mc:Choice>
    <mc:Fallback xmlns="">
      <p:transition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" presetClass="entr" presetSubtype="3" decel="506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" dur="1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" dur="1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4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000"/>
                            </p:stCondLst>
                            <p:childTnLst>
                              <p:par>
                                <p:cTn id="2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500"/>
                            </p:stCondLst>
                            <p:childTnLst>
                              <p:par>
                                <p:cTn id="35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6" dur="10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7" presetID="2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2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42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42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53" presetClass="entr" presetSubtype="528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1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60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26" grpId="0" animBg="1"/>
      <p:bldP spid="92" grpId="0" animBg="1"/>
      <p:bldP spid="111" grpId="0" animBg="1"/>
      <p:bldP spid="112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4035" y="737571"/>
            <a:ext cx="7875587" cy="28131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Hình chữ nhật: Góc Tròn 1">
            <a:extLst>
              <a:ext uri="{FF2B5EF4-FFF2-40B4-BE49-F238E27FC236}">
                <a16:creationId xmlns:a16="http://schemas.microsoft.com/office/drawing/2014/main" id="{112FC4F9-6254-446C-A408-9B87763FFC3D}"/>
              </a:ext>
            </a:extLst>
          </p:cNvPr>
          <p:cNvSpPr/>
          <p:nvPr/>
        </p:nvSpPr>
        <p:spPr>
          <a:xfrm>
            <a:off x="3224279" y="2064808"/>
            <a:ext cx="287729" cy="158675"/>
          </a:xfrm>
          <a:prstGeom prst="round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rgbClr val="FF0000"/>
                </a:solidFill>
                <a:latin typeface="Arial Rounded"/>
                <a:ea typeface="Arial Rounded"/>
                <a:cs typeface="Arial Rounded"/>
                <a:sym typeface="Arial Rounded"/>
              </a:rPr>
              <a:t>~</a:t>
            </a:r>
            <a:endParaRPr lang="vi-VN" sz="2800" b="1" dirty="0">
              <a:solidFill>
                <a:srgbClr val="FF0000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</a:endParaRPr>
          </a:p>
        </p:txBody>
      </p:sp>
      <p:sp>
        <p:nvSpPr>
          <p:cNvPr id="4" name="Hình chữ nhật: Góc Tròn 1">
            <a:extLst>
              <a:ext uri="{FF2B5EF4-FFF2-40B4-BE49-F238E27FC236}">
                <a16:creationId xmlns:a16="http://schemas.microsoft.com/office/drawing/2014/main" id="{112FC4F9-6254-446C-A408-9B87763FFC3D}"/>
              </a:ext>
            </a:extLst>
          </p:cNvPr>
          <p:cNvSpPr/>
          <p:nvPr/>
        </p:nvSpPr>
        <p:spPr>
          <a:xfrm>
            <a:off x="3586729" y="2834726"/>
            <a:ext cx="287729" cy="158675"/>
          </a:xfrm>
          <a:prstGeom prst="round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rgbClr val="FF0000"/>
                </a:solidFill>
                <a:latin typeface="Arial Rounded"/>
                <a:ea typeface="Arial Rounded"/>
                <a:cs typeface="Arial Rounded"/>
                <a:sym typeface="Arial Rounded"/>
              </a:rPr>
              <a:t>~</a:t>
            </a:r>
            <a:endParaRPr lang="vi-VN" sz="2800" b="1" dirty="0">
              <a:solidFill>
                <a:srgbClr val="FF0000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</a:endParaRPr>
          </a:p>
        </p:txBody>
      </p:sp>
      <p:sp>
        <p:nvSpPr>
          <p:cNvPr id="5" name="Hình chữ nhật: Góc Tròn 1">
            <a:extLst>
              <a:ext uri="{FF2B5EF4-FFF2-40B4-BE49-F238E27FC236}">
                <a16:creationId xmlns:a16="http://schemas.microsoft.com/office/drawing/2014/main" id="{112FC4F9-6254-446C-A408-9B87763FFC3D}"/>
              </a:ext>
            </a:extLst>
          </p:cNvPr>
          <p:cNvSpPr/>
          <p:nvPr/>
        </p:nvSpPr>
        <p:spPr>
          <a:xfrm>
            <a:off x="5514236" y="1826141"/>
            <a:ext cx="287729" cy="370114"/>
          </a:xfrm>
          <a:prstGeom prst="round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rgbClr val="FF0000"/>
                </a:solidFill>
                <a:latin typeface="Arial Rounded"/>
                <a:ea typeface="Arial Rounded"/>
                <a:cs typeface="Arial Rounded"/>
                <a:sym typeface="Arial Rounded"/>
              </a:rPr>
              <a:t>,</a:t>
            </a:r>
            <a:endParaRPr lang="vi-VN" sz="3200" b="1" dirty="0">
              <a:solidFill>
                <a:srgbClr val="FF0000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</a:endParaRPr>
          </a:p>
        </p:txBody>
      </p:sp>
      <p:sp>
        <p:nvSpPr>
          <p:cNvPr id="6" name="Hình chữ nhật: Góc Tròn 1">
            <a:extLst>
              <a:ext uri="{FF2B5EF4-FFF2-40B4-BE49-F238E27FC236}">
                <a16:creationId xmlns:a16="http://schemas.microsoft.com/office/drawing/2014/main" id="{112FC4F9-6254-446C-A408-9B87763FFC3D}"/>
              </a:ext>
            </a:extLst>
          </p:cNvPr>
          <p:cNvSpPr/>
          <p:nvPr/>
        </p:nvSpPr>
        <p:spPr>
          <a:xfrm>
            <a:off x="7721068" y="1832251"/>
            <a:ext cx="287729" cy="370114"/>
          </a:xfrm>
          <a:prstGeom prst="round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rgbClr val="FF0000"/>
                </a:solidFill>
                <a:latin typeface="Arial Rounded"/>
                <a:ea typeface="Arial Rounded"/>
                <a:cs typeface="Arial Rounded"/>
                <a:sym typeface="Arial Rounded"/>
              </a:rPr>
              <a:t>,</a:t>
            </a:r>
            <a:endParaRPr lang="vi-VN" sz="3200" b="1" dirty="0">
              <a:solidFill>
                <a:srgbClr val="FF0000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</a:endParaRPr>
          </a:p>
        </p:txBody>
      </p:sp>
      <p:sp>
        <p:nvSpPr>
          <p:cNvPr id="7" name="Hình chữ nhật: Góc Tròn 1">
            <a:extLst>
              <a:ext uri="{FF2B5EF4-FFF2-40B4-BE49-F238E27FC236}">
                <a16:creationId xmlns:a16="http://schemas.microsoft.com/office/drawing/2014/main" id="{112FC4F9-6254-446C-A408-9B87763FFC3D}"/>
              </a:ext>
            </a:extLst>
          </p:cNvPr>
          <p:cNvSpPr/>
          <p:nvPr/>
        </p:nvSpPr>
        <p:spPr>
          <a:xfrm>
            <a:off x="5666636" y="2639430"/>
            <a:ext cx="287729" cy="370114"/>
          </a:xfrm>
          <a:prstGeom prst="round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rgbClr val="FF0000"/>
                </a:solidFill>
                <a:latin typeface="Arial Rounded"/>
                <a:ea typeface="Arial Rounded"/>
                <a:cs typeface="Arial Rounded"/>
                <a:sym typeface="Arial Rounded"/>
              </a:rPr>
              <a:t>,</a:t>
            </a:r>
            <a:endParaRPr lang="vi-VN" sz="3200" b="1" dirty="0">
              <a:solidFill>
                <a:srgbClr val="FF0000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</a:endParaRPr>
          </a:p>
        </p:txBody>
      </p:sp>
      <p:sp>
        <p:nvSpPr>
          <p:cNvPr id="8" name="Hình chữ nhật: Góc Tròn 1">
            <a:extLst>
              <a:ext uri="{FF2B5EF4-FFF2-40B4-BE49-F238E27FC236}">
                <a16:creationId xmlns:a16="http://schemas.microsoft.com/office/drawing/2014/main" id="{112FC4F9-6254-446C-A408-9B87763FFC3D}"/>
              </a:ext>
            </a:extLst>
          </p:cNvPr>
          <p:cNvSpPr/>
          <p:nvPr/>
        </p:nvSpPr>
        <p:spPr>
          <a:xfrm>
            <a:off x="7103550" y="2637794"/>
            <a:ext cx="287729" cy="370114"/>
          </a:xfrm>
          <a:prstGeom prst="round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rgbClr val="FF0000"/>
                </a:solidFill>
                <a:latin typeface="Arial Rounded"/>
                <a:ea typeface="Arial Rounded"/>
                <a:cs typeface="Arial Rounded"/>
                <a:sym typeface="Arial Rounded"/>
              </a:rPr>
              <a:t>,</a:t>
            </a:r>
            <a:endParaRPr lang="vi-VN" sz="3200" b="1" dirty="0">
              <a:solidFill>
                <a:srgbClr val="FF0000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</a:endParaRPr>
          </a:p>
        </p:txBody>
      </p:sp>
    </p:spTree>
    <p:extLst>
      <p:ext uri="{BB962C8B-B14F-4D97-AF65-F5344CB8AC3E}">
        <p14:creationId xmlns:p14="http://schemas.microsoft.com/office/powerpoint/2010/main" val="16609385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任意多边形 7"/>
          <p:cNvSpPr/>
          <p:nvPr/>
        </p:nvSpPr>
        <p:spPr>
          <a:xfrm rot="18599350" flipH="1">
            <a:off x="3622607" y="980622"/>
            <a:ext cx="4003028" cy="3488687"/>
          </a:xfrm>
          <a:custGeom>
            <a:avLst/>
            <a:gdLst>
              <a:gd name="connsiteX0" fmla="*/ 2553595 w 4003028"/>
              <a:gd name="connsiteY0" fmla="*/ 3488687 h 3488687"/>
              <a:gd name="connsiteX1" fmla="*/ 2558802 w 4003028"/>
              <a:gd name="connsiteY1" fmla="*/ 3486358 h 3488687"/>
              <a:gd name="connsiteX2" fmla="*/ 2567275 w 4003028"/>
              <a:gd name="connsiteY2" fmla="*/ 3481729 h 3488687"/>
              <a:gd name="connsiteX3" fmla="*/ 2560275 w 4003028"/>
              <a:gd name="connsiteY3" fmla="*/ 3484032 h 3488687"/>
              <a:gd name="connsiteX4" fmla="*/ 2553595 w 4003028"/>
              <a:gd name="connsiteY4" fmla="*/ 3488687 h 3488687"/>
              <a:gd name="connsiteX5" fmla="*/ 2172204 w 4003028"/>
              <a:gd name="connsiteY5" fmla="*/ 1823603 h 3488687"/>
              <a:gd name="connsiteX6" fmla="*/ 2177584 w 4003028"/>
              <a:gd name="connsiteY6" fmla="*/ 1823026 h 3488687"/>
              <a:gd name="connsiteX7" fmla="*/ 2186951 w 4003028"/>
              <a:gd name="connsiteY7" fmla="*/ 1820691 h 3488687"/>
              <a:gd name="connsiteX8" fmla="*/ 2179597 w 4003028"/>
              <a:gd name="connsiteY8" fmla="*/ 1821148 h 3488687"/>
              <a:gd name="connsiteX9" fmla="*/ 2172204 w 4003028"/>
              <a:gd name="connsiteY9" fmla="*/ 1823603 h 3488687"/>
              <a:gd name="connsiteX10" fmla="*/ 153460 w 4003028"/>
              <a:gd name="connsiteY10" fmla="*/ 2406636 h 3488687"/>
              <a:gd name="connsiteX11" fmla="*/ 158416 w 4003028"/>
              <a:gd name="connsiteY11" fmla="*/ 2412646 h 3488687"/>
              <a:gd name="connsiteX12" fmla="*/ 164402 w 4003028"/>
              <a:gd name="connsiteY12" fmla="*/ 2416944 h 3488687"/>
              <a:gd name="connsiteX13" fmla="*/ 157710 w 4003028"/>
              <a:gd name="connsiteY13" fmla="*/ 2409986 h 3488687"/>
              <a:gd name="connsiteX14" fmla="*/ 153460 w 4003028"/>
              <a:gd name="connsiteY14" fmla="*/ 2406636 h 3488687"/>
              <a:gd name="connsiteX15" fmla="*/ 1187875 w 4003028"/>
              <a:gd name="connsiteY15" fmla="*/ 818604 h 3488687"/>
              <a:gd name="connsiteX16" fmla="*/ 2981309 w 4003028"/>
              <a:gd name="connsiteY16" fmla="*/ 1389514 h 3488687"/>
              <a:gd name="connsiteX17" fmla="*/ 3006207 w 4003028"/>
              <a:gd name="connsiteY17" fmla="*/ 1471594 h 3488687"/>
              <a:gd name="connsiteX18" fmla="*/ 3004953 w 4003028"/>
              <a:gd name="connsiteY18" fmla="*/ 1470516 h 3488687"/>
              <a:gd name="connsiteX19" fmla="*/ 2965846 w 4003028"/>
              <a:gd name="connsiteY19" fmla="*/ 1471445 h 3488687"/>
              <a:gd name="connsiteX20" fmla="*/ 2909369 w 4003028"/>
              <a:gd name="connsiteY20" fmla="*/ 1482351 h 3488687"/>
              <a:gd name="connsiteX21" fmla="*/ 2592787 w 4003028"/>
              <a:gd name="connsiteY21" fmla="*/ 1644930 h 3488687"/>
              <a:gd name="connsiteX22" fmla="*/ 2477260 w 4003028"/>
              <a:gd name="connsiteY22" fmla="*/ 1712320 h 3488687"/>
              <a:gd name="connsiteX23" fmla="*/ 2424386 w 4003028"/>
              <a:gd name="connsiteY23" fmla="*/ 1658294 h 3488687"/>
              <a:gd name="connsiteX24" fmla="*/ 2233042 w 4003028"/>
              <a:gd name="connsiteY24" fmla="*/ 1544239 h 3488687"/>
              <a:gd name="connsiteX25" fmla="*/ 2406208 w 4003028"/>
              <a:gd name="connsiteY25" fmla="*/ 1690912 h 3488687"/>
              <a:gd name="connsiteX26" fmla="*/ 2438667 w 4003028"/>
              <a:gd name="connsiteY26" fmla="*/ 1734832 h 3488687"/>
              <a:gd name="connsiteX27" fmla="*/ 2433832 w 4003028"/>
              <a:gd name="connsiteY27" fmla="*/ 1737652 h 3488687"/>
              <a:gd name="connsiteX28" fmla="*/ 2276907 w 4003028"/>
              <a:gd name="connsiteY28" fmla="*/ 1795440 h 3488687"/>
              <a:gd name="connsiteX29" fmla="*/ 2194470 w 4003028"/>
              <a:gd name="connsiteY29" fmla="*/ 1818817 h 3488687"/>
              <a:gd name="connsiteX30" fmla="*/ 2186951 w 4003028"/>
              <a:gd name="connsiteY30" fmla="*/ 1820691 h 3488687"/>
              <a:gd name="connsiteX31" fmla="*/ 2187619 w 4003028"/>
              <a:gd name="connsiteY31" fmla="*/ 1820649 h 3488687"/>
              <a:gd name="connsiteX32" fmla="*/ 2263225 w 4003028"/>
              <a:gd name="connsiteY32" fmla="*/ 1828106 h 3488687"/>
              <a:gd name="connsiteX33" fmla="*/ 2266422 w 4003028"/>
              <a:gd name="connsiteY33" fmla="*/ 1827857 h 3488687"/>
              <a:gd name="connsiteX34" fmla="*/ 3026460 w 4003028"/>
              <a:gd name="connsiteY34" fmla="*/ 1558274 h 3488687"/>
              <a:gd name="connsiteX35" fmla="*/ 3033021 w 4003028"/>
              <a:gd name="connsiteY35" fmla="*/ 1559992 h 3488687"/>
              <a:gd name="connsiteX36" fmla="*/ 3056764 w 4003028"/>
              <a:gd name="connsiteY36" fmla="*/ 1638263 h 3488687"/>
              <a:gd name="connsiteX37" fmla="*/ 3220170 w 4003028"/>
              <a:gd name="connsiteY37" fmla="*/ 2417189 h 3488687"/>
              <a:gd name="connsiteX38" fmla="*/ 3245788 w 4003028"/>
              <a:gd name="connsiteY38" fmla="*/ 2510754 h 3488687"/>
              <a:gd name="connsiteX39" fmla="*/ 3242722 w 4003028"/>
              <a:gd name="connsiteY39" fmla="*/ 2508845 h 3488687"/>
              <a:gd name="connsiteX40" fmla="*/ 900517 w 4003028"/>
              <a:gd name="connsiteY40" fmla="*/ 3043090 h 3488687"/>
              <a:gd name="connsiteX41" fmla="*/ 755186 w 4003028"/>
              <a:gd name="connsiteY41" fmla="*/ 3091588 h 3488687"/>
              <a:gd name="connsiteX42" fmla="*/ 735913 w 4003028"/>
              <a:gd name="connsiteY42" fmla="*/ 3085533 h 3488687"/>
              <a:gd name="connsiteX43" fmla="*/ 235521 w 4003028"/>
              <a:gd name="connsiteY43" fmla="*/ 2453126 h 3488687"/>
              <a:gd name="connsiteX44" fmla="*/ 232945 w 4003028"/>
              <a:gd name="connsiteY44" fmla="*/ 2451215 h 3488687"/>
              <a:gd name="connsiteX45" fmla="*/ 164946 w 4003028"/>
              <a:gd name="connsiteY45" fmla="*/ 2417334 h 3488687"/>
              <a:gd name="connsiteX46" fmla="*/ 164402 w 4003028"/>
              <a:gd name="connsiteY46" fmla="*/ 2416944 h 3488687"/>
              <a:gd name="connsiteX47" fmla="*/ 169774 w 4003028"/>
              <a:gd name="connsiteY47" fmla="*/ 2422528 h 3488687"/>
              <a:gd name="connsiteX48" fmla="*/ 227166 w 4003028"/>
              <a:gd name="connsiteY48" fmla="*/ 2486155 h 3488687"/>
              <a:gd name="connsiteX49" fmla="*/ 329351 w 4003028"/>
              <a:gd name="connsiteY49" fmla="*/ 2618530 h 3488687"/>
              <a:gd name="connsiteX50" fmla="*/ 331947 w 4003028"/>
              <a:gd name="connsiteY50" fmla="*/ 2623489 h 3488687"/>
              <a:gd name="connsiteX51" fmla="*/ 281103 w 4003028"/>
              <a:gd name="connsiteY51" fmla="*/ 2643430 h 3488687"/>
              <a:gd name="connsiteX52" fmla="*/ 56459 w 4003028"/>
              <a:gd name="connsiteY52" fmla="*/ 2675591 h 3488687"/>
              <a:gd name="connsiteX53" fmla="*/ 279157 w 4003028"/>
              <a:gd name="connsiteY53" fmla="*/ 2680722 h 3488687"/>
              <a:gd name="connsiteX54" fmla="*/ 352665 w 4003028"/>
              <a:gd name="connsiteY54" fmla="*/ 2663074 h 3488687"/>
              <a:gd name="connsiteX55" fmla="*/ 414683 w 4003028"/>
              <a:gd name="connsiteY55" fmla="*/ 2781572 h 3488687"/>
              <a:gd name="connsiteX56" fmla="*/ 596376 w 4003028"/>
              <a:gd name="connsiteY56" fmla="*/ 3087584 h 3488687"/>
              <a:gd name="connsiteX57" fmla="*/ 638412 w 4003028"/>
              <a:gd name="connsiteY57" fmla="*/ 3126848 h 3488687"/>
              <a:gd name="connsiteX58" fmla="*/ 642141 w 4003028"/>
              <a:gd name="connsiteY58" fmla="*/ 3129313 h 3488687"/>
              <a:gd name="connsiteX59" fmla="*/ 633291 w 4003028"/>
              <a:gd name="connsiteY59" fmla="*/ 3132266 h 3488687"/>
              <a:gd name="connsiteX60" fmla="*/ 106597 w 4003028"/>
              <a:gd name="connsiteY60" fmla="*/ 3237274 h 3488687"/>
              <a:gd name="connsiteX61" fmla="*/ 0 w 4003028"/>
              <a:gd name="connsiteY61" fmla="*/ 3232686 h 3488687"/>
              <a:gd name="connsiteX62" fmla="*/ 77065 w 4003028"/>
              <a:gd name="connsiteY62" fmla="*/ 3297326 h 3488687"/>
              <a:gd name="connsiteX63" fmla="*/ 75884 w 4003028"/>
              <a:gd name="connsiteY63" fmla="*/ 3298733 h 3488687"/>
              <a:gd name="connsiteX64" fmla="*/ 146342 w 4003028"/>
              <a:gd name="connsiteY64" fmla="*/ 3298318 h 3488687"/>
              <a:gd name="connsiteX65" fmla="*/ 3241070 w 4003028"/>
              <a:gd name="connsiteY65" fmla="*/ 2644221 h 3488687"/>
              <a:gd name="connsiteX66" fmla="*/ 3298464 w 4003028"/>
              <a:gd name="connsiteY66" fmla="*/ 2691011 h 3488687"/>
              <a:gd name="connsiteX67" fmla="*/ 3325008 w 4003028"/>
              <a:gd name="connsiteY67" fmla="*/ 2763689 h 3488687"/>
              <a:gd name="connsiteX68" fmla="*/ 3371266 w 4003028"/>
              <a:gd name="connsiteY68" fmla="*/ 2864563 h 3488687"/>
              <a:gd name="connsiteX69" fmla="*/ 3415788 w 4003028"/>
              <a:gd name="connsiteY69" fmla="*/ 2940157 h 3488687"/>
              <a:gd name="connsiteX70" fmla="*/ 3400641 w 4003028"/>
              <a:gd name="connsiteY70" fmla="*/ 2934757 h 3488687"/>
              <a:gd name="connsiteX71" fmla="*/ 2832976 w 4003028"/>
              <a:gd name="connsiteY71" fmla="*/ 3294018 h 3488687"/>
              <a:gd name="connsiteX72" fmla="*/ 2826082 w 4003028"/>
              <a:gd name="connsiteY72" fmla="*/ 3300156 h 3488687"/>
              <a:gd name="connsiteX73" fmla="*/ 2810492 w 4003028"/>
              <a:gd name="connsiteY73" fmla="*/ 3290196 h 3488687"/>
              <a:gd name="connsiteX74" fmla="*/ 2559561 w 4003028"/>
              <a:gd name="connsiteY74" fmla="*/ 3207661 h 3488687"/>
              <a:gd name="connsiteX75" fmla="*/ 2764198 w 4003028"/>
              <a:gd name="connsiteY75" fmla="*/ 3305758 h 3488687"/>
              <a:gd name="connsiteX76" fmla="*/ 2793373 w 4003028"/>
              <a:gd name="connsiteY76" fmla="*/ 3329282 h 3488687"/>
              <a:gd name="connsiteX77" fmla="*/ 2742508 w 4003028"/>
              <a:gd name="connsiteY77" fmla="*/ 3374574 h 3488687"/>
              <a:gd name="connsiteX78" fmla="*/ 2647916 w 4003028"/>
              <a:gd name="connsiteY78" fmla="*/ 3434544 h 3488687"/>
              <a:gd name="connsiteX79" fmla="*/ 2574074 w 4003028"/>
              <a:gd name="connsiteY79" fmla="*/ 3478014 h 3488687"/>
              <a:gd name="connsiteX80" fmla="*/ 2567275 w 4003028"/>
              <a:gd name="connsiteY80" fmla="*/ 3481729 h 3488687"/>
              <a:gd name="connsiteX81" fmla="*/ 2567910 w 4003028"/>
              <a:gd name="connsiteY81" fmla="*/ 3481520 h 3488687"/>
              <a:gd name="connsiteX82" fmla="*/ 2642943 w 4003028"/>
              <a:gd name="connsiteY82" fmla="*/ 3469608 h 3488687"/>
              <a:gd name="connsiteX83" fmla="*/ 2645973 w 4003028"/>
              <a:gd name="connsiteY83" fmla="*/ 3468559 h 3488687"/>
              <a:gd name="connsiteX84" fmla="*/ 2742749 w 4003028"/>
              <a:gd name="connsiteY84" fmla="*/ 3414654 h 3488687"/>
              <a:gd name="connsiteX85" fmla="*/ 2820857 w 4003028"/>
              <a:gd name="connsiteY85" fmla="*/ 3351443 h 3488687"/>
              <a:gd name="connsiteX86" fmla="*/ 2828768 w 4003028"/>
              <a:gd name="connsiteY86" fmla="*/ 3357822 h 3488687"/>
              <a:gd name="connsiteX87" fmla="*/ 2842089 w 4003028"/>
              <a:gd name="connsiteY87" fmla="*/ 3333099 h 3488687"/>
              <a:gd name="connsiteX88" fmla="*/ 2921933 w 4003028"/>
              <a:gd name="connsiteY88" fmla="*/ 3257476 h 3488687"/>
              <a:gd name="connsiteX89" fmla="*/ 3436520 w 4003028"/>
              <a:gd name="connsiteY89" fmla="*/ 3026269 h 3488687"/>
              <a:gd name="connsiteX90" fmla="*/ 3469457 w 4003028"/>
              <a:gd name="connsiteY90" fmla="*/ 3042083 h 3488687"/>
              <a:gd name="connsiteX91" fmla="*/ 3466564 w 4003028"/>
              <a:gd name="connsiteY91" fmla="*/ 3009477 h 3488687"/>
              <a:gd name="connsiteX92" fmla="*/ 3487849 w 4003028"/>
              <a:gd name="connsiteY92" fmla="*/ 3036935 h 3488687"/>
              <a:gd name="connsiteX93" fmla="*/ 3850394 w 4003028"/>
              <a:gd name="connsiteY93" fmla="*/ 3229480 h 3488687"/>
              <a:gd name="connsiteX94" fmla="*/ 4003028 w 4003028"/>
              <a:gd name="connsiteY94" fmla="*/ 3047507 h 3488687"/>
              <a:gd name="connsiteX95" fmla="*/ 3906403 w 4003028"/>
              <a:gd name="connsiteY95" fmla="*/ 3033869 h 3488687"/>
              <a:gd name="connsiteX96" fmla="*/ 3685069 w 4003028"/>
              <a:gd name="connsiteY96" fmla="*/ 2942485 h 3488687"/>
              <a:gd name="connsiteX97" fmla="*/ 3680287 w 4003028"/>
              <a:gd name="connsiteY97" fmla="*/ 2938317 h 3488687"/>
              <a:gd name="connsiteX98" fmla="*/ 3682685 w 4003028"/>
              <a:gd name="connsiteY98" fmla="*/ 2923853 h 3488687"/>
              <a:gd name="connsiteX99" fmla="*/ 3888092 w 4003028"/>
              <a:gd name="connsiteY99" fmla="*/ 2294241 h 3488687"/>
              <a:gd name="connsiteX100" fmla="*/ 3647315 w 4003028"/>
              <a:gd name="connsiteY100" fmla="*/ 2791101 h 3488687"/>
              <a:gd name="connsiteX101" fmla="*/ 3618912 w 4003028"/>
              <a:gd name="connsiteY101" fmla="*/ 2884803 h 3488687"/>
              <a:gd name="connsiteX102" fmla="*/ 3598514 w 4003028"/>
              <a:gd name="connsiteY102" fmla="*/ 2867018 h 3488687"/>
              <a:gd name="connsiteX103" fmla="*/ 3013134 w 4003028"/>
              <a:gd name="connsiteY103" fmla="*/ 1104274 h 3488687"/>
              <a:gd name="connsiteX104" fmla="*/ 2996120 w 4003028"/>
              <a:gd name="connsiteY104" fmla="*/ 1074045 h 3488687"/>
              <a:gd name="connsiteX105" fmla="*/ 2983995 w 4003028"/>
              <a:gd name="connsiteY105" fmla="*/ 999080 h 3488687"/>
              <a:gd name="connsiteX106" fmla="*/ 2974776 w 4003028"/>
              <a:gd name="connsiteY106" fmla="*/ 0 h 3488687"/>
              <a:gd name="connsiteX107" fmla="*/ 2869551 w 4003028"/>
              <a:gd name="connsiteY107" fmla="*/ 826280 h 3488687"/>
              <a:gd name="connsiteX108" fmla="*/ 2871430 w 4003028"/>
              <a:gd name="connsiteY108" fmla="*/ 888358 h 3488687"/>
              <a:gd name="connsiteX109" fmla="*/ 2810257 w 4003028"/>
              <a:gd name="connsiteY109" fmla="*/ 821365 h 3488687"/>
              <a:gd name="connsiteX110" fmla="*/ 1224809 w 4003028"/>
              <a:gd name="connsiteY110" fmla="*/ 795402 h 3488687"/>
              <a:gd name="connsiteX0-1" fmla="*/ 2553595 w 4003028"/>
              <a:gd name="connsiteY0-2" fmla="*/ 3488687 h 3488687"/>
              <a:gd name="connsiteX1-3" fmla="*/ 2558802 w 4003028"/>
              <a:gd name="connsiteY1-4" fmla="*/ 3486358 h 3488687"/>
              <a:gd name="connsiteX2-5" fmla="*/ 2567275 w 4003028"/>
              <a:gd name="connsiteY2-6" fmla="*/ 3481729 h 3488687"/>
              <a:gd name="connsiteX3-7" fmla="*/ 2560275 w 4003028"/>
              <a:gd name="connsiteY3-8" fmla="*/ 3484032 h 3488687"/>
              <a:gd name="connsiteX4-9" fmla="*/ 2553595 w 4003028"/>
              <a:gd name="connsiteY4-10" fmla="*/ 3488687 h 3488687"/>
              <a:gd name="connsiteX5-11" fmla="*/ 2172204 w 4003028"/>
              <a:gd name="connsiteY5-12" fmla="*/ 1823603 h 3488687"/>
              <a:gd name="connsiteX6-13" fmla="*/ 2177584 w 4003028"/>
              <a:gd name="connsiteY6-14" fmla="*/ 1823026 h 3488687"/>
              <a:gd name="connsiteX7-15" fmla="*/ 2186951 w 4003028"/>
              <a:gd name="connsiteY7-16" fmla="*/ 1820691 h 3488687"/>
              <a:gd name="connsiteX8-17" fmla="*/ 2179597 w 4003028"/>
              <a:gd name="connsiteY8-18" fmla="*/ 1821148 h 3488687"/>
              <a:gd name="connsiteX9-19" fmla="*/ 2172204 w 4003028"/>
              <a:gd name="connsiteY9-20" fmla="*/ 1823603 h 3488687"/>
              <a:gd name="connsiteX10-21" fmla="*/ 153460 w 4003028"/>
              <a:gd name="connsiteY10-22" fmla="*/ 2406636 h 3488687"/>
              <a:gd name="connsiteX11-23" fmla="*/ 158416 w 4003028"/>
              <a:gd name="connsiteY11-24" fmla="*/ 2412646 h 3488687"/>
              <a:gd name="connsiteX12-25" fmla="*/ 164402 w 4003028"/>
              <a:gd name="connsiteY12-26" fmla="*/ 2416944 h 3488687"/>
              <a:gd name="connsiteX13-27" fmla="*/ 157710 w 4003028"/>
              <a:gd name="connsiteY13-28" fmla="*/ 2409986 h 3488687"/>
              <a:gd name="connsiteX14-29" fmla="*/ 153460 w 4003028"/>
              <a:gd name="connsiteY14-30" fmla="*/ 2406636 h 3488687"/>
              <a:gd name="connsiteX15-31" fmla="*/ 1187875 w 4003028"/>
              <a:gd name="connsiteY15-32" fmla="*/ 818604 h 3488687"/>
              <a:gd name="connsiteX16-33" fmla="*/ 2981309 w 4003028"/>
              <a:gd name="connsiteY16-34" fmla="*/ 1389514 h 3488687"/>
              <a:gd name="connsiteX17-35" fmla="*/ 3006207 w 4003028"/>
              <a:gd name="connsiteY17-36" fmla="*/ 1471594 h 3488687"/>
              <a:gd name="connsiteX18-37" fmla="*/ 3004953 w 4003028"/>
              <a:gd name="connsiteY18-38" fmla="*/ 1470516 h 3488687"/>
              <a:gd name="connsiteX19-39" fmla="*/ 2965846 w 4003028"/>
              <a:gd name="connsiteY19-40" fmla="*/ 1471445 h 3488687"/>
              <a:gd name="connsiteX20-41" fmla="*/ 2909369 w 4003028"/>
              <a:gd name="connsiteY20-42" fmla="*/ 1482351 h 3488687"/>
              <a:gd name="connsiteX21-43" fmla="*/ 2592787 w 4003028"/>
              <a:gd name="connsiteY21-44" fmla="*/ 1644930 h 3488687"/>
              <a:gd name="connsiteX22-45" fmla="*/ 2477260 w 4003028"/>
              <a:gd name="connsiteY22-46" fmla="*/ 1712320 h 3488687"/>
              <a:gd name="connsiteX23-47" fmla="*/ 2424386 w 4003028"/>
              <a:gd name="connsiteY23-48" fmla="*/ 1658294 h 3488687"/>
              <a:gd name="connsiteX24-49" fmla="*/ 2233042 w 4003028"/>
              <a:gd name="connsiteY24-50" fmla="*/ 1544239 h 3488687"/>
              <a:gd name="connsiteX25-51" fmla="*/ 2406208 w 4003028"/>
              <a:gd name="connsiteY25-52" fmla="*/ 1690912 h 3488687"/>
              <a:gd name="connsiteX26-53" fmla="*/ 2438667 w 4003028"/>
              <a:gd name="connsiteY26-54" fmla="*/ 1734832 h 3488687"/>
              <a:gd name="connsiteX27-55" fmla="*/ 2433832 w 4003028"/>
              <a:gd name="connsiteY27-56" fmla="*/ 1737652 h 3488687"/>
              <a:gd name="connsiteX28-57" fmla="*/ 2276907 w 4003028"/>
              <a:gd name="connsiteY28-58" fmla="*/ 1795440 h 3488687"/>
              <a:gd name="connsiteX29-59" fmla="*/ 2194470 w 4003028"/>
              <a:gd name="connsiteY29-60" fmla="*/ 1818817 h 3488687"/>
              <a:gd name="connsiteX30-61" fmla="*/ 2186951 w 4003028"/>
              <a:gd name="connsiteY30-62" fmla="*/ 1820691 h 3488687"/>
              <a:gd name="connsiteX31-63" fmla="*/ 2187619 w 4003028"/>
              <a:gd name="connsiteY31-64" fmla="*/ 1820649 h 3488687"/>
              <a:gd name="connsiteX32-65" fmla="*/ 2263225 w 4003028"/>
              <a:gd name="connsiteY32-66" fmla="*/ 1828106 h 3488687"/>
              <a:gd name="connsiteX33-67" fmla="*/ 2266422 w 4003028"/>
              <a:gd name="connsiteY33-68" fmla="*/ 1827857 h 3488687"/>
              <a:gd name="connsiteX34-69" fmla="*/ 3026460 w 4003028"/>
              <a:gd name="connsiteY34-70" fmla="*/ 1558274 h 3488687"/>
              <a:gd name="connsiteX35-71" fmla="*/ 3033021 w 4003028"/>
              <a:gd name="connsiteY35-72" fmla="*/ 1559992 h 3488687"/>
              <a:gd name="connsiteX36-73" fmla="*/ 3056764 w 4003028"/>
              <a:gd name="connsiteY36-74" fmla="*/ 1638263 h 3488687"/>
              <a:gd name="connsiteX37-75" fmla="*/ 3220170 w 4003028"/>
              <a:gd name="connsiteY37-76" fmla="*/ 2417189 h 3488687"/>
              <a:gd name="connsiteX38-77" fmla="*/ 3245788 w 4003028"/>
              <a:gd name="connsiteY38-78" fmla="*/ 2510754 h 3488687"/>
              <a:gd name="connsiteX39-79" fmla="*/ 3242722 w 4003028"/>
              <a:gd name="connsiteY39-80" fmla="*/ 2508845 h 3488687"/>
              <a:gd name="connsiteX40-81" fmla="*/ 900517 w 4003028"/>
              <a:gd name="connsiteY40-82" fmla="*/ 3043090 h 3488687"/>
              <a:gd name="connsiteX41-83" fmla="*/ 755186 w 4003028"/>
              <a:gd name="connsiteY41-84" fmla="*/ 3091588 h 3488687"/>
              <a:gd name="connsiteX42-85" fmla="*/ 735913 w 4003028"/>
              <a:gd name="connsiteY42-86" fmla="*/ 3085533 h 3488687"/>
              <a:gd name="connsiteX43-87" fmla="*/ 235521 w 4003028"/>
              <a:gd name="connsiteY43-88" fmla="*/ 2453126 h 3488687"/>
              <a:gd name="connsiteX44-89" fmla="*/ 232945 w 4003028"/>
              <a:gd name="connsiteY44-90" fmla="*/ 2451215 h 3488687"/>
              <a:gd name="connsiteX45-91" fmla="*/ 164946 w 4003028"/>
              <a:gd name="connsiteY45-92" fmla="*/ 2417334 h 3488687"/>
              <a:gd name="connsiteX46-93" fmla="*/ 164402 w 4003028"/>
              <a:gd name="connsiteY46-94" fmla="*/ 2416944 h 3488687"/>
              <a:gd name="connsiteX47-95" fmla="*/ 169774 w 4003028"/>
              <a:gd name="connsiteY47-96" fmla="*/ 2422528 h 3488687"/>
              <a:gd name="connsiteX48-97" fmla="*/ 227166 w 4003028"/>
              <a:gd name="connsiteY48-98" fmla="*/ 2486155 h 3488687"/>
              <a:gd name="connsiteX49-99" fmla="*/ 329351 w 4003028"/>
              <a:gd name="connsiteY49-100" fmla="*/ 2618530 h 3488687"/>
              <a:gd name="connsiteX50-101" fmla="*/ 331947 w 4003028"/>
              <a:gd name="connsiteY50-102" fmla="*/ 2623489 h 3488687"/>
              <a:gd name="connsiteX51-103" fmla="*/ 281103 w 4003028"/>
              <a:gd name="connsiteY51-104" fmla="*/ 2643430 h 3488687"/>
              <a:gd name="connsiteX52-105" fmla="*/ 56459 w 4003028"/>
              <a:gd name="connsiteY52-106" fmla="*/ 2675591 h 3488687"/>
              <a:gd name="connsiteX53-107" fmla="*/ 279157 w 4003028"/>
              <a:gd name="connsiteY53-108" fmla="*/ 2680722 h 3488687"/>
              <a:gd name="connsiteX54-109" fmla="*/ 352665 w 4003028"/>
              <a:gd name="connsiteY54-110" fmla="*/ 2663074 h 3488687"/>
              <a:gd name="connsiteX55-111" fmla="*/ 414683 w 4003028"/>
              <a:gd name="connsiteY55-112" fmla="*/ 2781572 h 3488687"/>
              <a:gd name="connsiteX56-113" fmla="*/ 596376 w 4003028"/>
              <a:gd name="connsiteY56-114" fmla="*/ 3087584 h 3488687"/>
              <a:gd name="connsiteX57-115" fmla="*/ 638412 w 4003028"/>
              <a:gd name="connsiteY57-116" fmla="*/ 3126848 h 3488687"/>
              <a:gd name="connsiteX58-117" fmla="*/ 642141 w 4003028"/>
              <a:gd name="connsiteY58-118" fmla="*/ 3129313 h 3488687"/>
              <a:gd name="connsiteX59-119" fmla="*/ 633291 w 4003028"/>
              <a:gd name="connsiteY59-120" fmla="*/ 3132266 h 3488687"/>
              <a:gd name="connsiteX60-121" fmla="*/ 106597 w 4003028"/>
              <a:gd name="connsiteY60-122" fmla="*/ 3237274 h 3488687"/>
              <a:gd name="connsiteX61-123" fmla="*/ 0 w 4003028"/>
              <a:gd name="connsiteY61-124" fmla="*/ 3232686 h 3488687"/>
              <a:gd name="connsiteX62-125" fmla="*/ 77065 w 4003028"/>
              <a:gd name="connsiteY62-126" fmla="*/ 3297326 h 3488687"/>
              <a:gd name="connsiteX63-127" fmla="*/ 75884 w 4003028"/>
              <a:gd name="connsiteY63-128" fmla="*/ 3298733 h 3488687"/>
              <a:gd name="connsiteX64-129" fmla="*/ 146342 w 4003028"/>
              <a:gd name="connsiteY64-130" fmla="*/ 3298318 h 3488687"/>
              <a:gd name="connsiteX65-131" fmla="*/ 3241070 w 4003028"/>
              <a:gd name="connsiteY65-132" fmla="*/ 2644221 h 3488687"/>
              <a:gd name="connsiteX66-133" fmla="*/ 3298464 w 4003028"/>
              <a:gd name="connsiteY66-134" fmla="*/ 2691011 h 3488687"/>
              <a:gd name="connsiteX67-135" fmla="*/ 3325008 w 4003028"/>
              <a:gd name="connsiteY67-136" fmla="*/ 2763689 h 3488687"/>
              <a:gd name="connsiteX68-137" fmla="*/ 3371266 w 4003028"/>
              <a:gd name="connsiteY68-138" fmla="*/ 2864563 h 3488687"/>
              <a:gd name="connsiteX69-139" fmla="*/ 3415788 w 4003028"/>
              <a:gd name="connsiteY69-140" fmla="*/ 2940157 h 3488687"/>
              <a:gd name="connsiteX70-141" fmla="*/ 3400641 w 4003028"/>
              <a:gd name="connsiteY70-142" fmla="*/ 2934757 h 3488687"/>
              <a:gd name="connsiteX71-143" fmla="*/ 2832976 w 4003028"/>
              <a:gd name="connsiteY71-144" fmla="*/ 3294018 h 3488687"/>
              <a:gd name="connsiteX72-145" fmla="*/ 2826082 w 4003028"/>
              <a:gd name="connsiteY72-146" fmla="*/ 3300156 h 3488687"/>
              <a:gd name="connsiteX73-147" fmla="*/ 2810492 w 4003028"/>
              <a:gd name="connsiteY73-148" fmla="*/ 3290196 h 3488687"/>
              <a:gd name="connsiteX74-149" fmla="*/ 2559561 w 4003028"/>
              <a:gd name="connsiteY74-150" fmla="*/ 3207661 h 3488687"/>
              <a:gd name="connsiteX75-151" fmla="*/ 2764198 w 4003028"/>
              <a:gd name="connsiteY75-152" fmla="*/ 3305758 h 3488687"/>
              <a:gd name="connsiteX76-153" fmla="*/ 2793373 w 4003028"/>
              <a:gd name="connsiteY76-154" fmla="*/ 3329282 h 3488687"/>
              <a:gd name="connsiteX77-155" fmla="*/ 2742508 w 4003028"/>
              <a:gd name="connsiteY77-156" fmla="*/ 3374574 h 3488687"/>
              <a:gd name="connsiteX78-157" fmla="*/ 2647916 w 4003028"/>
              <a:gd name="connsiteY78-158" fmla="*/ 3434544 h 3488687"/>
              <a:gd name="connsiteX79-159" fmla="*/ 2574074 w 4003028"/>
              <a:gd name="connsiteY79-160" fmla="*/ 3478014 h 3488687"/>
              <a:gd name="connsiteX80-161" fmla="*/ 2567275 w 4003028"/>
              <a:gd name="connsiteY80-162" fmla="*/ 3481729 h 3488687"/>
              <a:gd name="connsiteX81-163" fmla="*/ 2567910 w 4003028"/>
              <a:gd name="connsiteY81-164" fmla="*/ 3481520 h 3488687"/>
              <a:gd name="connsiteX82-165" fmla="*/ 2642943 w 4003028"/>
              <a:gd name="connsiteY82-166" fmla="*/ 3469608 h 3488687"/>
              <a:gd name="connsiteX83-167" fmla="*/ 2645973 w 4003028"/>
              <a:gd name="connsiteY83-168" fmla="*/ 3468559 h 3488687"/>
              <a:gd name="connsiteX84-169" fmla="*/ 2742749 w 4003028"/>
              <a:gd name="connsiteY84-170" fmla="*/ 3414654 h 3488687"/>
              <a:gd name="connsiteX85-171" fmla="*/ 2820857 w 4003028"/>
              <a:gd name="connsiteY85-172" fmla="*/ 3351443 h 3488687"/>
              <a:gd name="connsiteX86-173" fmla="*/ 2828768 w 4003028"/>
              <a:gd name="connsiteY86-174" fmla="*/ 3357822 h 3488687"/>
              <a:gd name="connsiteX87-175" fmla="*/ 2842089 w 4003028"/>
              <a:gd name="connsiteY87-176" fmla="*/ 3333099 h 3488687"/>
              <a:gd name="connsiteX88-177" fmla="*/ 2921933 w 4003028"/>
              <a:gd name="connsiteY88-178" fmla="*/ 3257476 h 3488687"/>
              <a:gd name="connsiteX89-179" fmla="*/ 3436520 w 4003028"/>
              <a:gd name="connsiteY89-180" fmla="*/ 3026269 h 3488687"/>
              <a:gd name="connsiteX90-181" fmla="*/ 3490668 w 4003028"/>
              <a:gd name="connsiteY90-182" fmla="*/ 3044425 h 3488687"/>
              <a:gd name="connsiteX91-183" fmla="*/ 3466564 w 4003028"/>
              <a:gd name="connsiteY91-184" fmla="*/ 3009477 h 3488687"/>
              <a:gd name="connsiteX92-185" fmla="*/ 3487849 w 4003028"/>
              <a:gd name="connsiteY92-186" fmla="*/ 3036935 h 3488687"/>
              <a:gd name="connsiteX93-187" fmla="*/ 3850394 w 4003028"/>
              <a:gd name="connsiteY93-188" fmla="*/ 3229480 h 3488687"/>
              <a:gd name="connsiteX94-189" fmla="*/ 4003028 w 4003028"/>
              <a:gd name="connsiteY94-190" fmla="*/ 3047507 h 3488687"/>
              <a:gd name="connsiteX95-191" fmla="*/ 3906403 w 4003028"/>
              <a:gd name="connsiteY95-192" fmla="*/ 3033869 h 3488687"/>
              <a:gd name="connsiteX96-193" fmla="*/ 3685069 w 4003028"/>
              <a:gd name="connsiteY96-194" fmla="*/ 2942485 h 3488687"/>
              <a:gd name="connsiteX97-195" fmla="*/ 3680287 w 4003028"/>
              <a:gd name="connsiteY97-196" fmla="*/ 2938317 h 3488687"/>
              <a:gd name="connsiteX98-197" fmla="*/ 3682685 w 4003028"/>
              <a:gd name="connsiteY98-198" fmla="*/ 2923853 h 3488687"/>
              <a:gd name="connsiteX99-199" fmla="*/ 3888092 w 4003028"/>
              <a:gd name="connsiteY99-200" fmla="*/ 2294241 h 3488687"/>
              <a:gd name="connsiteX100-201" fmla="*/ 3647315 w 4003028"/>
              <a:gd name="connsiteY100-202" fmla="*/ 2791101 h 3488687"/>
              <a:gd name="connsiteX101-203" fmla="*/ 3618912 w 4003028"/>
              <a:gd name="connsiteY101-204" fmla="*/ 2884803 h 3488687"/>
              <a:gd name="connsiteX102-205" fmla="*/ 3598514 w 4003028"/>
              <a:gd name="connsiteY102-206" fmla="*/ 2867018 h 3488687"/>
              <a:gd name="connsiteX103-207" fmla="*/ 3013134 w 4003028"/>
              <a:gd name="connsiteY103-208" fmla="*/ 1104274 h 3488687"/>
              <a:gd name="connsiteX104-209" fmla="*/ 2996120 w 4003028"/>
              <a:gd name="connsiteY104-210" fmla="*/ 1074045 h 3488687"/>
              <a:gd name="connsiteX105-211" fmla="*/ 2983995 w 4003028"/>
              <a:gd name="connsiteY105-212" fmla="*/ 999080 h 3488687"/>
              <a:gd name="connsiteX106-213" fmla="*/ 2974776 w 4003028"/>
              <a:gd name="connsiteY106-214" fmla="*/ 0 h 3488687"/>
              <a:gd name="connsiteX107-215" fmla="*/ 2869551 w 4003028"/>
              <a:gd name="connsiteY107-216" fmla="*/ 826280 h 3488687"/>
              <a:gd name="connsiteX108-217" fmla="*/ 2871430 w 4003028"/>
              <a:gd name="connsiteY108-218" fmla="*/ 888358 h 3488687"/>
              <a:gd name="connsiteX109-219" fmla="*/ 2810257 w 4003028"/>
              <a:gd name="connsiteY109-220" fmla="*/ 821365 h 3488687"/>
              <a:gd name="connsiteX110-221" fmla="*/ 1224809 w 4003028"/>
              <a:gd name="connsiteY110-222" fmla="*/ 795402 h 3488687"/>
              <a:gd name="connsiteX111" fmla="*/ 1187875 w 4003028"/>
              <a:gd name="connsiteY111" fmla="*/ 818604 h 3488687"/>
              <a:gd name="connsiteX0-223" fmla="*/ 2553595 w 4003028"/>
              <a:gd name="connsiteY0-224" fmla="*/ 3488687 h 3488687"/>
              <a:gd name="connsiteX1-225" fmla="*/ 2558802 w 4003028"/>
              <a:gd name="connsiteY1-226" fmla="*/ 3486358 h 3488687"/>
              <a:gd name="connsiteX2-227" fmla="*/ 2567275 w 4003028"/>
              <a:gd name="connsiteY2-228" fmla="*/ 3481729 h 3488687"/>
              <a:gd name="connsiteX3-229" fmla="*/ 2560275 w 4003028"/>
              <a:gd name="connsiteY3-230" fmla="*/ 3484032 h 3488687"/>
              <a:gd name="connsiteX4-231" fmla="*/ 2553595 w 4003028"/>
              <a:gd name="connsiteY4-232" fmla="*/ 3488687 h 3488687"/>
              <a:gd name="connsiteX5-233" fmla="*/ 2172204 w 4003028"/>
              <a:gd name="connsiteY5-234" fmla="*/ 1823603 h 3488687"/>
              <a:gd name="connsiteX6-235" fmla="*/ 2177584 w 4003028"/>
              <a:gd name="connsiteY6-236" fmla="*/ 1823026 h 3488687"/>
              <a:gd name="connsiteX7-237" fmla="*/ 2186951 w 4003028"/>
              <a:gd name="connsiteY7-238" fmla="*/ 1820691 h 3488687"/>
              <a:gd name="connsiteX8-239" fmla="*/ 2179597 w 4003028"/>
              <a:gd name="connsiteY8-240" fmla="*/ 1821148 h 3488687"/>
              <a:gd name="connsiteX9-241" fmla="*/ 2172204 w 4003028"/>
              <a:gd name="connsiteY9-242" fmla="*/ 1823603 h 3488687"/>
              <a:gd name="connsiteX10-243" fmla="*/ 153460 w 4003028"/>
              <a:gd name="connsiteY10-244" fmla="*/ 2406636 h 3488687"/>
              <a:gd name="connsiteX11-245" fmla="*/ 158416 w 4003028"/>
              <a:gd name="connsiteY11-246" fmla="*/ 2412646 h 3488687"/>
              <a:gd name="connsiteX12-247" fmla="*/ 164402 w 4003028"/>
              <a:gd name="connsiteY12-248" fmla="*/ 2416944 h 3488687"/>
              <a:gd name="connsiteX13-249" fmla="*/ 157710 w 4003028"/>
              <a:gd name="connsiteY13-250" fmla="*/ 2409986 h 3488687"/>
              <a:gd name="connsiteX14-251" fmla="*/ 153460 w 4003028"/>
              <a:gd name="connsiteY14-252" fmla="*/ 2406636 h 3488687"/>
              <a:gd name="connsiteX15-253" fmla="*/ 1187875 w 4003028"/>
              <a:gd name="connsiteY15-254" fmla="*/ 818604 h 3488687"/>
              <a:gd name="connsiteX16-255" fmla="*/ 2981309 w 4003028"/>
              <a:gd name="connsiteY16-256" fmla="*/ 1389514 h 3488687"/>
              <a:gd name="connsiteX17-257" fmla="*/ 3006207 w 4003028"/>
              <a:gd name="connsiteY17-258" fmla="*/ 1471594 h 3488687"/>
              <a:gd name="connsiteX18-259" fmla="*/ 3004953 w 4003028"/>
              <a:gd name="connsiteY18-260" fmla="*/ 1470516 h 3488687"/>
              <a:gd name="connsiteX19-261" fmla="*/ 2965846 w 4003028"/>
              <a:gd name="connsiteY19-262" fmla="*/ 1471445 h 3488687"/>
              <a:gd name="connsiteX20-263" fmla="*/ 2909369 w 4003028"/>
              <a:gd name="connsiteY20-264" fmla="*/ 1482351 h 3488687"/>
              <a:gd name="connsiteX21-265" fmla="*/ 2592787 w 4003028"/>
              <a:gd name="connsiteY21-266" fmla="*/ 1644930 h 3488687"/>
              <a:gd name="connsiteX22-267" fmla="*/ 2477260 w 4003028"/>
              <a:gd name="connsiteY22-268" fmla="*/ 1712320 h 3488687"/>
              <a:gd name="connsiteX23-269" fmla="*/ 2424386 w 4003028"/>
              <a:gd name="connsiteY23-270" fmla="*/ 1658294 h 3488687"/>
              <a:gd name="connsiteX24-271" fmla="*/ 2233042 w 4003028"/>
              <a:gd name="connsiteY24-272" fmla="*/ 1544239 h 3488687"/>
              <a:gd name="connsiteX25-273" fmla="*/ 2406208 w 4003028"/>
              <a:gd name="connsiteY25-274" fmla="*/ 1690912 h 3488687"/>
              <a:gd name="connsiteX26-275" fmla="*/ 2438667 w 4003028"/>
              <a:gd name="connsiteY26-276" fmla="*/ 1734832 h 3488687"/>
              <a:gd name="connsiteX27-277" fmla="*/ 2433832 w 4003028"/>
              <a:gd name="connsiteY27-278" fmla="*/ 1737652 h 3488687"/>
              <a:gd name="connsiteX28-279" fmla="*/ 2276907 w 4003028"/>
              <a:gd name="connsiteY28-280" fmla="*/ 1795440 h 3488687"/>
              <a:gd name="connsiteX29-281" fmla="*/ 2194470 w 4003028"/>
              <a:gd name="connsiteY29-282" fmla="*/ 1818817 h 3488687"/>
              <a:gd name="connsiteX30-283" fmla="*/ 2186951 w 4003028"/>
              <a:gd name="connsiteY30-284" fmla="*/ 1820691 h 3488687"/>
              <a:gd name="connsiteX31-285" fmla="*/ 2187619 w 4003028"/>
              <a:gd name="connsiteY31-286" fmla="*/ 1820649 h 3488687"/>
              <a:gd name="connsiteX32-287" fmla="*/ 2263225 w 4003028"/>
              <a:gd name="connsiteY32-288" fmla="*/ 1828106 h 3488687"/>
              <a:gd name="connsiteX33-289" fmla="*/ 2266422 w 4003028"/>
              <a:gd name="connsiteY33-290" fmla="*/ 1827857 h 3488687"/>
              <a:gd name="connsiteX34-291" fmla="*/ 3026460 w 4003028"/>
              <a:gd name="connsiteY34-292" fmla="*/ 1558274 h 3488687"/>
              <a:gd name="connsiteX35-293" fmla="*/ 3033021 w 4003028"/>
              <a:gd name="connsiteY35-294" fmla="*/ 1559992 h 3488687"/>
              <a:gd name="connsiteX36-295" fmla="*/ 3056764 w 4003028"/>
              <a:gd name="connsiteY36-296" fmla="*/ 1638263 h 3488687"/>
              <a:gd name="connsiteX37-297" fmla="*/ 3220170 w 4003028"/>
              <a:gd name="connsiteY37-298" fmla="*/ 2417189 h 3488687"/>
              <a:gd name="connsiteX38-299" fmla="*/ 3245788 w 4003028"/>
              <a:gd name="connsiteY38-300" fmla="*/ 2510754 h 3488687"/>
              <a:gd name="connsiteX39-301" fmla="*/ 3242722 w 4003028"/>
              <a:gd name="connsiteY39-302" fmla="*/ 2508845 h 3488687"/>
              <a:gd name="connsiteX40-303" fmla="*/ 900517 w 4003028"/>
              <a:gd name="connsiteY40-304" fmla="*/ 3043090 h 3488687"/>
              <a:gd name="connsiteX41-305" fmla="*/ 755186 w 4003028"/>
              <a:gd name="connsiteY41-306" fmla="*/ 3091588 h 3488687"/>
              <a:gd name="connsiteX42-307" fmla="*/ 735913 w 4003028"/>
              <a:gd name="connsiteY42-308" fmla="*/ 3085533 h 3488687"/>
              <a:gd name="connsiteX43-309" fmla="*/ 235521 w 4003028"/>
              <a:gd name="connsiteY43-310" fmla="*/ 2453126 h 3488687"/>
              <a:gd name="connsiteX44-311" fmla="*/ 232945 w 4003028"/>
              <a:gd name="connsiteY44-312" fmla="*/ 2451215 h 3488687"/>
              <a:gd name="connsiteX45-313" fmla="*/ 164946 w 4003028"/>
              <a:gd name="connsiteY45-314" fmla="*/ 2417334 h 3488687"/>
              <a:gd name="connsiteX46-315" fmla="*/ 164402 w 4003028"/>
              <a:gd name="connsiteY46-316" fmla="*/ 2416944 h 3488687"/>
              <a:gd name="connsiteX47-317" fmla="*/ 169774 w 4003028"/>
              <a:gd name="connsiteY47-318" fmla="*/ 2422528 h 3488687"/>
              <a:gd name="connsiteX48-319" fmla="*/ 227166 w 4003028"/>
              <a:gd name="connsiteY48-320" fmla="*/ 2486155 h 3488687"/>
              <a:gd name="connsiteX49-321" fmla="*/ 329351 w 4003028"/>
              <a:gd name="connsiteY49-322" fmla="*/ 2618530 h 3488687"/>
              <a:gd name="connsiteX50-323" fmla="*/ 331947 w 4003028"/>
              <a:gd name="connsiteY50-324" fmla="*/ 2623489 h 3488687"/>
              <a:gd name="connsiteX51-325" fmla="*/ 281103 w 4003028"/>
              <a:gd name="connsiteY51-326" fmla="*/ 2643430 h 3488687"/>
              <a:gd name="connsiteX52-327" fmla="*/ 56459 w 4003028"/>
              <a:gd name="connsiteY52-328" fmla="*/ 2675591 h 3488687"/>
              <a:gd name="connsiteX53-329" fmla="*/ 279157 w 4003028"/>
              <a:gd name="connsiteY53-330" fmla="*/ 2680722 h 3488687"/>
              <a:gd name="connsiteX54-331" fmla="*/ 352665 w 4003028"/>
              <a:gd name="connsiteY54-332" fmla="*/ 2663074 h 3488687"/>
              <a:gd name="connsiteX55-333" fmla="*/ 414683 w 4003028"/>
              <a:gd name="connsiteY55-334" fmla="*/ 2781572 h 3488687"/>
              <a:gd name="connsiteX56-335" fmla="*/ 596376 w 4003028"/>
              <a:gd name="connsiteY56-336" fmla="*/ 3087584 h 3488687"/>
              <a:gd name="connsiteX57-337" fmla="*/ 638412 w 4003028"/>
              <a:gd name="connsiteY57-338" fmla="*/ 3126848 h 3488687"/>
              <a:gd name="connsiteX58-339" fmla="*/ 642141 w 4003028"/>
              <a:gd name="connsiteY58-340" fmla="*/ 3129313 h 3488687"/>
              <a:gd name="connsiteX59-341" fmla="*/ 633291 w 4003028"/>
              <a:gd name="connsiteY59-342" fmla="*/ 3132266 h 3488687"/>
              <a:gd name="connsiteX60-343" fmla="*/ 106597 w 4003028"/>
              <a:gd name="connsiteY60-344" fmla="*/ 3237274 h 3488687"/>
              <a:gd name="connsiteX61-345" fmla="*/ 0 w 4003028"/>
              <a:gd name="connsiteY61-346" fmla="*/ 3232686 h 3488687"/>
              <a:gd name="connsiteX62-347" fmla="*/ 77065 w 4003028"/>
              <a:gd name="connsiteY62-348" fmla="*/ 3297326 h 3488687"/>
              <a:gd name="connsiteX63-349" fmla="*/ 75884 w 4003028"/>
              <a:gd name="connsiteY63-350" fmla="*/ 3298733 h 3488687"/>
              <a:gd name="connsiteX64-351" fmla="*/ 146342 w 4003028"/>
              <a:gd name="connsiteY64-352" fmla="*/ 3298318 h 3488687"/>
              <a:gd name="connsiteX65-353" fmla="*/ 3241070 w 4003028"/>
              <a:gd name="connsiteY65-354" fmla="*/ 2644221 h 3488687"/>
              <a:gd name="connsiteX66-355" fmla="*/ 3298464 w 4003028"/>
              <a:gd name="connsiteY66-356" fmla="*/ 2691011 h 3488687"/>
              <a:gd name="connsiteX67-357" fmla="*/ 3325008 w 4003028"/>
              <a:gd name="connsiteY67-358" fmla="*/ 2763689 h 3488687"/>
              <a:gd name="connsiteX68-359" fmla="*/ 3371266 w 4003028"/>
              <a:gd name="connsiteY68-360" fmla="*/ 2864563 h 3488687"/>
              <a:gd name="connsiteX69-361" fmla="*/ 3415788 w 4003028"/>
              <a:gd name="connsiteY69-362" fmla="*/ 2940157 h 3488687"/>
              <a:gd name="connsiteX70-363" fmla="*/ 3400641 w 4003028"/>
              <a:gd name="connsiteY70-364" fmla="*/ 2934757 h 3488687"/>
              <a:gd name="connsiteX71-365" fmla="*/ 2832976 w 4003028"/>
              <a:gd name="connsiteY71-366" fmla="*/ 3294018 h 3488687"/>
              <a:gd name="connsiteX72-367" fmla="*/ 2826082 w 4003028"/>
              <a:gd name="connsiteY72-368" fmla="*/ 3300156 h 3488687"/>
              <a:gd name="connsiteX73-369" fmla="*/ 2810492 w 4003028"/>
              <a:gd name="connsiteY73-370" fmla="*/ 3290196 h 3488687"/>
              <a:gd name="connsiteX74-371" fmla="*/ 2559561 w 4003028"/>
              <a:gd name="connsiteY74-372" fmla="*/ 3207661 h 3488687"/>
              <a:gd name="connsiteX75-373" fmla="*/ 2764198 w 4003028"/>
              <a:gd name="connsiteY75-374" fmla="*/ 3305758 h 3488687"/>
              <a:gd name="connsiteX76-375" fmla="*/ 2793373 w 4003028"/>
              <a:gd name="connsiteY76-376" fmla="*/ 3329282 h 3488687"/>
              <a:gd name="connsiteX77-377" fmla="*/ 2742508 w 4003028"/>
              <a:gd name="connsiteY77-378" fmla="*/ 3374574 h 3488687"/>
              <a:gd name="connsiteX78-379" fmla="*/ 2647916 w 4003028"/>
              <a:gd name="connsiteY78-380" fmla="*/ 3434544 h 3488687"/>
              <a:gd name="connsiteX79-381" fmla="*/ 2574074 w 4003028"/>
              <a:gd name="connsiteY79-382" fmla="*/ 3478014 h 3488687"/>
              <a:gd name="connsiteX80-383" fmla="*/ 2567275 w 4003028"/>
              <a:gd name="connsiteY80-384" fmla="*/ 3481729 h 3488687"/>
              <a:gd name="connsiteX81-385" fmla="*/ 2567910 w 4003028"/>
              <a:gd name="connsiteY81-386" fmla="*/ 3481520 h 3488687"/>
              <a:gd name="connsiteX82-387" fmla="*/ 2642943 w 4003028"/>
              <a:gd name="connsiteY82-388" fmla="*/ 3469608 h 3488687"/>
              <a:gd name="connsiteX83-389" fmla="*/ 2645973 w 4003028"/>
              <a:gd name="connsiteY83-390" fmla="*/ 3468559 h 3488687"/>
              <a:gd name="connsiteX84-391" fmla="*/ 2742749 w 4003028"/>
              <a:gd name="connsiteY84-392" fmla="*/ 3414654 h 3488687"/>
              <a:gd name="connsiteX85-393" fmla="*/ 2820857 w 4003028"/>
              <a:gd name="connsiteY85-394" fmla="*/ 3351443 h 3488687"/>
              <a:gd name="connsiteX86-395" fmla="*/ 2842089 w 4003028"/>
              <a:gd name="connsiteY86-396" fmla="*/ 3333099 h 3488687"/>
              <a:gd name="connsiteX87-397" fmla="*/ 2921933 w 4003028"/>
              <a:gd name="connsiteY87-398" fmla="*/ 3257476 h 3488687"/>
              <a:gd name="connsiteX88-399" fmla="*/ 3436520 w 4003028"/>
              <a:gd name="connsiteY88-400" fmla="*/ 3026269 h 3488687"/>
              <a:gd name="connsiteX89-401" fmla="*/ 3490668 w 4003028"/>
              <a:gd name="connsiteY89-402" fmla="*/ 3044425 h 3488687"/>
              <a:gd name="connsiteX90-403" fmla="*/ 3466564 w 4003028"/>
              <a:gd name="connsiteY90-404" fmla="*/ 3009477 h 3488687"/>
              <a:gd name="connsiteX91-405" fmla="*/ 3487849 w 4003028"/>
              <a:gd name="connsiteY91-406" fmla="*/ 3036935 h 3488687"/>
              <a:gd name="connsiteX92-407" fmla="*/ 3850394 w 4003028"/>
              <a:gd name="connsiteY92-408" fmla="*/ 3229480 h 3488687"/>
              <a:gd name="connsiteX93-409" fmla="*/ 4003028 w 4003028"/>
              <a:gd name="connsiteY93-410" fmla="*/ 3047507 h 3488687"/>
              <a:gd name="connsiteX94-411" fmla="*/ 3906403 w 4003028"/>
              <a:gd name="connsiteY94-412" fmla="*/ 3033869 h 3488687"/>
              <a:gd name="connsiteX95-413" fmla="*/ 3685069 w 4003028"/>
              <a:gd name="connsiteY95-414" fmla="*/ 2942485 h 3488687"/>
              <a:gd name="connsiteX96-415" fmla="*/ 3680287 w 4003028"/>
              <a:gd name="connsiteY96-416" fmla="*/ 2938317 h 3488687"/>
              <a:gd name="connsiteX97-417" fmla="*/ 3682685 w 4003028"/>
              <a:gd name="connsiteY97-418" fmla="*/ 2923853 h 3488687"/>
              <a:gd name="connsiteX98-419" fmla="*/ 3888092 w 4003028"/>
              <a:gd name="connsiteY98-420" fmla="*/ 2294241 h 3488687"/>
              <a:gd name="connsiteX99-421" fmla="*/ 3647315 w 4003028"/>
              <a:gd name="connsiteY99-422" fmla="*/ 2791101 h 3488687"/>
              <a:gd name="connsiteX100-423" fmla="*/ 3618912 w 4003028"/>
              <a:gd name="connsiteY100-424" fmla="*/ 2884803 h 3488687"/>
              <a:gd name="connsiteX101-425" fmla="*/ 3598514 w 4003028"/>
              <a:gd name="connsiteY101-426" fmla="*/ 2867018 h 3488687"/>
              <a:gd name="connsiteX102-427" fmla="*/ 3013134 w 4003028"/>
              <a:gd name="connsiteY102-428" fmla="*/ 1104274 h 3488687"/>
              <a:gd name="connsiteX103-429" fmla="*/ 2996120 w 4003028"/>
              <a:gd name="connsiteY103-430" fmla="*/ 1074045 h 3488687"/>
              <a:gd name="connsiteX104-431" fmla="*/ 2983995 w 4003028"/>
              <a:gd name="connsiteY104-432" fmla="*/ 999080 h 3488687"/>
              <a:gd name="connsiteX105-433" fmla="*/ 2974776 w 4003028"/>
              <a:gd name="connsiteY105-434" fmla="*/ 0 h 3488687"/>
              <a:gd name="connsiteX106-435" fmla="*/ 2869551 w 4003028"/>
              <a:gd name="connsiteY106-436" fmla="*/ 826280 h 3488687"/>
              <a:gd name="connsiteX107-437" fmla="*/ 2871430 w 4003028"/>
              <a:gd name="connsiteY107-438" fmla="*/ 888358 h 3488687"/>
              <a:gd name="connsiteX108-439" fmla="*/ 2810257 w 4003028"/>
              <a:gd name="connsiteY108-440" fmla="*/ 821365 h 3488687"/>
              <a:gd name="connsiteX109-441" fmla="*/ 1224809 w 4003028"/>
              <a:gd name="connsiteY109-442" fmla="*/ 795402 h 3488687"/>
              <a:gd name="connsiteX110-443" fmla="*/ 1187875 w 4003028"/>
              <a:gd name="connsiteY110-444" fmla="*/ 818604 h 3488687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  <a:cxn ang="0">
                <a:pos x="connsiteX17-35" y="connsiteY17-36"/>
              </a:cxn>
              <a:cxn ang="0">
                <a:pos x="connsiteX18-37" y="connsiteY18-38"/>
              </a:cxn>
              <a:cxn ang="0">
                <a:pos x="connsiteX19-39" y="connsiteY19-40"/>
              </a:cxn>
              <a:cxn ang="0">
                <a:pos x="connsiteX20-41" y="connsiteY20-42"/>
              </a:cxn>
              <a:cxn ang="0">
                <a:pos x="connsiteX21-43" y="connsiteY21-44"/>
              </a:cxn>
              <a:cxn ang="0">
                <a:pos x="connsiteX22-45" y="connsiteY22-46"/>
              </a:cxn>
              <a:cxn ang="0">
                <a:pos x="connsiteX23-47" y="connsiteY23-48"/>
              </a:cxn>
              <a:cxn ang="0">
                <a:pos x="connsiteX24-49" y="connsiteY24-50"/>
              </a:cxn>
              <a:cxn ang="0">
                <a:pos x="connsiteX25-51" y="connsiteY25-52"/>
              </a:cxn>
              <a:cxn ang="0">
                <a:pos x="connsiteX26-53" y="connsiteY26-54"/>
              </a:cxn>
              <a:cxn ang="0">
                <a:pos x="connsiteX27-55" y="connsiteY27-56"/>
              </a:cxn>
              <a:cxn ang="0">
                <a:pos x="connsiteX28-57" y="connsiteY28-58"/>
              </a:cxn>
              <a:cxn ang="0">
                <a:pos x="connsiteX29-59" y="connsiteY29-60"/>
              </a:cxn>
              <a:cxn ang="0">
                <a:pos x="connsiteX30-61" y="connsiteY30-62"/>
              </a:cxn>
              <a:cxn ang="0">
                <a:pos x="connsiteX31-63" y="connsiteY31-64"/>
              </a:cxn>
              <a:cxn ang="0">
                <a:pos x="connsiteX32-65" y="connsiteY32-66"/>
              </a:cxn>
              <a:cxn ang="0">
                <a:pos x="connsiteX33-67" y="connsiteY33-68"/>
              </a:cxn>
              <a:cxn ang="0">
                <a:pos x="connsiteX34-69" y="connsiteY34-70"/>
              </a:cxn>
              <a:cxn ang="0">
                <a:pos x="connsiteX35-71" y="connsiteY35-72"/>
              </a:cxn>
              <a:cxn ang="0">
                <a:pos x="connsiteX36-73" y="connsiteY36-74"/>
              </a:cxn>
              <a:cxn ang="0">
                <a:pos x="connsiteX37-75" y="connsiteY37-76"/>
              </a:cxn>
              <a:cxn ang="0">
                <a:pos x="connsiteX38-77" y="connsiteY38-78"/>
              </a:cxn>
              <a:cxn ang="0">
                <a:pos x="connsiteX39-79" y="connsiteY39-80"/>
              </a:cxn>
              <a:cxn ang="0">
                <a:pos x="connsiteX40-81" y="connsiteY40-82"/>
              </a:cxn>
              <a:cxn ang="0">
                <a:pos x="connsiteX41-83" y="connsiteY41-84"/>
              </a:cxn>
              <a:cxn ang="0">
                <a:pos x="connsiteX42-85" y="connsiteY42-86"/>
              </a:cxn>
              <a:cxn ang="0">
                <a:pos x="connsiteX43-87" y="connsiteY43-88"/>
              </a:cxn>
              <a:cxn ang="0">
                <a:pos x="connsiteX44-89" y="connsiteY44-90"/>
              </a:cxn>
              <a:cxn ang="0">
                <a:pos x="connsiteX45-91" y="connsiteY45-92"/>
              </a:cxn>
              <a:cxn ang="0">
                <a:pos x="connsiteX46-93" y="connsiteY46-94"/>
              </a:cxn>
              <a:cxn ang="0">
                <a:pos x="connsiteX47-95" y="connsiteY47-96"/>
              </a:cxn>
              <a:cxn ang="0">
                <a:pos x="connsiteX48-97" y="connsiteY48-98"/>
              </a:cxn>
              <a:cxn ang="0">
                <a:pos x="connsiteX49-99" y="connsiteY49-100"/>
              </a:cxn>
              <a:cxn ang="0">
                <a:pos x="connsiteX50-101" y="connsiteY50-102"/>
              </a:cxn>
              <a:cxn ang="0">
                <a:pos x="connsiteX51-103" y="connsiteY51-104"/>
              </a:cxn>
              <a:cxn ang="0">
                <a:pos x="connsiteX52-105" y="connsiteY52-106"/>
              </a:cxn>
              <a:cxn ang="0">
                <a:pos x="connsiteX53-107" y="connsiteY53-108"/>
              </a:cxn>
              <a:cxn ang="0">
                <a:pos x="connsiteX54-109" y="connsiteY54-110"/>
              </a:cxn>
              <a:cxn ang="0">
                <a:pos x="connsiteX55-111" y="connsiteY55-112"/>
              </a:cxn>
              <a:cxn ang="0">
                <a:pos x="connsiteX56-113" y="connsiteY56-114"/>
              </a:cxn>
              <a:cxn ang="0">
                <a:pos x="connsiteX57-115" y="connsiteY57-116"/>
              </a:cxn>
              <a:cxn ang="0">
                <a:pos x="connsiteX58-117" y="connsiteY58-118"/>
              </a:cxn>
              <a:cxn ang="0">
                <a:pos x="connsiteX59-119" y="connsiteY59-120"/>
              </a:cxn>
              <a:cxn ang="0">
                <a:pos x="connsiteX60-121" y="connsiteY60-122"/>
              </a:cxn>
              <a:cxn ang="0">
                <a:pos x="connsiteX61-123" y="connsiteY61-124"/>
              </a:cxn>
              <a:cxn ang="0">
                <a:pos x="connsiteX62-125" y="connsiteY62-126"/>
              </a:cxn>
              <a:cxn ang="0">
                <a:pos x="connsiteX63-127" y="connsiteY63-128"/>
              </a:cxn>
              <a:cxn ang="0">
                <a:pos x="connsiteX64-129" y="connsiteY64-130"/>
              </a:cxn>
              <a:cxn ang="0">
                <a:pos x="connsiteX65-131" y="connsiteY65-132"/>
              </a:cxn>
              <a:cxn ang="0">
                <a:pos x="connsiteX66-133" y="connsiteY66-134"/>
              </a:cxn>
              <a:cxn ang="0">
                <a:pos x="connsiteX67-135" y="connsiteY67-136"/>
              </a:cxn>
              <a:cxn ang="0">
                <a:pos x="connsiteX68-137" y="connsiteY68-138"/>
              </a:cxn>
              <a:cxn ang="0">
                <a:pos x="connsiteX69-139" y="connsiteY69-140"/>
              </a:cxn>
              <a:cxn ang="0">
                <a:pos x="connsiteX70-141" y="connsiteY70-142"/>
              </a:cxn>
              <a:cxn ang="0">
                <a:pos x="connsiteX71-143" y="connsiteY71-144"/>
              </a:cxn>
              <a:cxn ang="0">
                <a:pos x="connsiteX72-145" y="connsiteY72-146"/>
              </a:cxn>
              <a:cxn ang="0">
                <a:pos x="connsiteX73-147" y="connsiteY73-148"/>
              </a:cxn>
              <a:cxn ang="0">
                <a:pos x="connsiteX74-149" y="connsiteY74-150"/>
              </a:cxn>
              <a:cxn ang="0">
                <a:pos x="connsiteX75-151" y="connsiteY75-152"/>
              </a:cxn>
              <a:cxn ang="0">
                <a:pos x="connsiteX76-153" y="connsiteY76-154"/>
              </a:cxn>
              <a:cxn ang="0">
                <a:pos x="connsiteX77-155" y="connsiteY77-156"/>
              </a:cxn>
              <a:cxn ang="0">
                <a:pos x="connsiteX78-157" y="connsiteY78-158"/>
              </a:cxn>
              <a:cxn ang="0">
                <a:pos x="connsiteX79-159" y="connsiteY79-160"/>
              </a:cxn>
              <a:cxn ang="0">
                <a:pos x="connsiteX80-161" y="connsiteY80-162"/>
              </a:cxn>
              <a:cxn ang="0">
                <a:pos x="connsiteX81-163" y="connsiteY81-164"/>
              </a:cxn>
              <a:cxn ang="0">
                <a:pos x="connsiteX82-165" y="connsiteY82-166"/>
              </a:cxn>
              <a:cxn ang="0">
                <a:pos x="connsiteX83-167" y="connsiteY83-168"/>
              </a:cxn>
              <a:cxn ang="0">
                <a:pos x="connsiteX84-169" y="connsiteY84-170"/>
              </a:cxn>
              <a:cxn ang="0">
                <a:pos x="connsiteX85-171" y="connsiteY85-172"/>
              </a:cxn>
              <a:cxn ang="0">
                <a:pos x="connsiteX86-173" y="connsiteY86-174"/>
              </a:cxn>
              <a:cxn ang="0">
                <a:pos x="connsiteX87-175" y="connsiteY87-176"/>
              </a:cxn>
              <a:cxn ang="0">
                <a:pos x="connsiteX88-177" y="connsiteY88-178"/>
              </a:cxn>
              <a:cxn ang="0">
                <a:pos x="connsiteX89-179" y="connsiteY89-180"/>
              </a:cxn>
              <a:cxn ang="0">
                <a:pos x="connsiteX90-181" y="connsiteY90-182"/>
              </a:cxn>
              <a:cxn ang="0">
                <a:pos x="connsiteX91-183" y="connsiteY91-184"/>
              </a:cxn>
              <a:cxn ang="0">
                <a:pos x="connsiteX92-185" y="connsiteY92-186"/>
              </a:cxn>
              <a:cxn ang="0">
                <a:pos x="connsiteX93-187" y="connsiteY93-188"/>
              </a:cxn>
              <a:cxn ang="0">
                <a:pos x="connsiteX94-189" y="connsiteY94-190"/>
              </a:cxn>
              <a:cxn ang="0">
                <a:pos x="connsiteX95-191" y="connsiteY95-192"/>
              </a:cxn>
              <a:cxn ang="0">
                <a:pos x="connsiteX96-193" y="connsiteY96-194"/>
              </a:cxn>
              <a:cxn ang="0">
                <a:pos x="connsiteX97-195" y="connsiteY97-196"/>
              </a:cxn>
              <a:cxn ang="0">
                <a:pos x="connsiteX98-197" y="connsiteY98-198"/>
              </a:cxn>
              <a:cxn ang="0">
                <a:pos x="connsiteX99-199" y="connsiteY99-200"/>
              </a:cxn>
              <a:cxn ang="0">
                <a:pos x="connsiteX100-201" y="connsiteY100-202"/>
              </a:cxn>
              <a:cxn ang="0">
                <a:pos x="connsiteX101-203" y="connsiteY101-204"/>
              </a:cxn>
              <a:cxn ang="0">
                <a:pos x="connsiteX102-205" y="connsiteY102-206"/>
              </a:cxn>
              <a:cxn ang="0">
                <a:pos x="connsiteX103-207" y="connsiteY103-208"/>
              </a:cxn>
              <a:cxn ang="0">
                <a:pos x="connsiteX104-209" y="connsiteY104-210"/>
              </a:cxn>
              <a:cxn ang="0">
                <a:pos x="connsiteX105-211" y="connsiteY105-212"/>
              </a:cxn>
              <a:cxn ang="0">
                <a:pos x="connsiteX106-213" y="connsiteY106-214"/>
              </a:cxn>
              <a:cxn ang="0">
                <a:pos x="connsiteX107-215" y="connsiteY107-216"/>
              </a:cxn>
              <a:cxn ang="0">
                <a:pos x="connsiteX108-217" y="connsiteY108-218"/>
              </a:cxn>
              <a:cxn ang="0">
                <a:pos x="connsiteX109-219" y="connsiteY109-220"/>
              </a:cxn>
              <a:cxn ang="0">
                <a:pos x="connsiteX110-221" y="connsiteY110-222"/>
              </a:cxn>
            </a:cxnLst>
            <a:rect l="l" t="t" r="r" b="b"/>
            <a:pathLst>
              <a:path w="4003028" h="3488687">
                <a:moveTo>
                  <a:pt x="2553595" y="3488687"/>
                </a:moveTo>
                <a:lnTo>
                  <a:pt x="2558802" y="3486358"/>
                </a:lnTo>
                <a:lnTo>
                  <a:pt x="2567275" y="3481729"/>
                </a:lnTo>
                <a:lnTo>
                  <a:pt x="2560275" y="3484032"/>
                </a:lnTo>
                <a:cubicBezTo>
                  <a:pt x="2556433" y="3486197"/>
                  <a:pt x="2552751" y="3488719"/>
                  <a:pt x="2553595" y="3488687"/>
                </a:cubicBezTo>
                <a:close/>
                <a:moveTo>
                  <a:pt x="2172204" y="1823603"/>
                </a:moveTo>
                <a:cubicBezTo>
                  <a:pt x="2171170" y="1824157"/>
                  <a:pt x="2172266" y="1824206"/>
                  <a:pt x="2177584" y="1823026"/>
                </a:cubicBezTo>
                <a:lnTo>
                  <a:pt x="2186951" y="1820691"/>
                </a:lnTo>
                <a:lnTo>
                  <a:pt x="2179597" y="1821148"/>
                </a:lnTo>
                <a:cubicBezTo>
                  <a:pt x="2176399" y="1821990"/>
                  <a:pt x="2173237" y="1823050"/>
                  <a:pt x="2172204" y="1823603"/>
                </a:cubicBezTo>
                <a:close/>
                <a:moveTo>
                  <a:pt x="153460" y="2406636"/>
                </a:moveTo>
                <a:cubicBezTo>
                  <a:pt x="154041" y="2407655"/>
                  <a:pt x="156156" y="2410233"/>
                  <a:pt x="158416" y="2412646"/>
                </a:cubicBezTo>
                <a:lnTo>
                  <a:pt x="164402" y="2416944"/>
                </a:lnTo>
                <a:lnTo>
                  <a:pt x="157710" y="2409986"/>
                </a:lnTo>
                <a:cubicBezTo>
                  <a:pt x="153833" y="2406159"/>
                  <a:pt x="152879" y="2405618"/>
                  <a:pt x="153460" y="2406636"/>
                </a:cubicBezTo>
                <a:close/>
                <a:moveTo>
                  <a:pt x="1187875" y="818604"/>
                </a:moveTo>
                <a:cubicBezTo>
                  <a:pt x="2360785" y="451654"/>
                  <a:pt x="2778288" y="830875"/>
                  <a:pt x="2981309" y="1389514"/>
                </a:cubicBezTo>
                <a:lnTo>
                  <a:pt x="3006207" y="1471594"/>
                </a:lnTo>
                <a:lnTo>
                  <a:pt x="3004953" y="1470516"/>
                </a:lnTo>
                <a:lnTo>
                  <a:pt x="2965846" y="1471445"/>
                </a:lnTo>
                <a:cubicBezTo>
                  <a:pt x="2947107" y="1473570"/>
                  <a:pt x="2928277" y="1477290"/>
                  <a:pt x="2909369" y="1482351"/>
                </a:cubicBezTo>
                <a:cubicBezTo>
                  <a:pt x="2805373" y="1510186"/>
                  <a:pt x="2699022" y="1578564"/>
                  <a:pt x="2592787" y="1644930"/>
                </a:cubicBezTo>
                <a:lnTo>
                  <a:pt x="2477260" y="1712320"/>
                </a:lnTo>
                <a:lnTo>
                  <a:pt x="2424386" y="1658294"/>
                </a:lnTo>
                <a:cubicBezTo>
                  <a:pt x="2364886" y="1605113"/>
                  <a:pt x="2312973" y="1581704"/>
                  <a:pt x="2233042" y="1544239"/>
                </a:cubicBezTo>
                <a:cubicBezTo>
                  <a:pt x="2318994" y="1601119"/>
                  <a:pt x="2360281" y="1633999"/>
                  <a:pt x="2406208" y="1690912"/>
                </a:cubicBezTo>
                <a:lnTo>
                  <a:pt x="2438667" y="1734832"/>
                </a:lnTo>
                <a:lnTo>
                  <a:pt x="2433832" y="1737652"/>
                </a:lnTo>
                <a:cubicBezTo>
                  <a:pt x="2381083" y="1764511"/>
                  <a:pt x="2328671" y="1785546"/>
                  <a:pt x="2276907" y="1795440"/>
                </a:cubicBezTo>
                <a:cubicBezTo>
                  <a:pt x="2236133" y="1807413"/>
                  <a:pt x="2210308" y="1814634"/>
                  <a:pt x="2194470" y="1818817"/>
                </a:cubicBezTo>
                <a:lnTo>
                  <a:pt x="2186951" y="1820691"/>
                </a:lnTo>
                <a:lnTo>
                  <a:pt x="2187619" y="1820649"/>
                </a:lnTo>
                <a:cubicBezTo>
                  <a:pt x="2185339" y="1826094"/>
                  <a:pt x="2253274" y="1827842"/>
                  <a:pt x="2263225" y="1828106"/>
                </a:cubicBezTo>
                <a:lnTo>
                  <a:pt x="2266422" y="1827857"/>
                </a:lnTo>
                <a:cubicBezTo>
                  <a:pt x="2518049" y="1795110"/>
                  <a:pt x="2758419" y="1512046"/>
                  <a:pt x="3026460" y="1558274"/>
                </a:cubicBezTo>
                <a:lnTo>
                  <a:pt x="3033021" y="1559992"/>
                </a:lnTo>
                <a:lnTo>
                  <a:pt x="3056764" y="1638263"/>
                </a:lnTo>
                <a:cubicBezTo>
                  <a:pt x="3122240" y="1894693"/>
                  <a:pt x="3162516" y="2169206"/>
                  <a:pt x="3220170" y="2417189"/>
                </a:cubicBezTo>
                <a:lnTo>
                  <a:pt x="3245788" y="2510754"/>
                </a:lnTo>
                <a:lnTo>
                  <a:pt x="3242722" y="2508845"/>
                </a:lnTo>
                <a:cubicBezTo>
                  <a:pt x="2720957" y="2252431"/>
                  <a:pt x="1724111" y="2749105"/>
                  <a:pt x="900517" y="3043090"/>
                </a:cubicBezTo>
                <a:lnTo>
                  <a:pt x="755186" y="3091588"/>
                </a:lnTo>
                <a:lnTo>
                  <a:pt x="735913" y="3085533"/>
                </a:lnTo>
                <a:cubicBezTo>
                  <a:pt x="484316" y="2982179"/>
                  <a:pt x="431228" y="2614641"/>
                  <a:pt x="235521" y="2453126"/>
                </a:cubicBezTo>
                <a:lnTo>
                  <a:pt x="232945" y="2451215"/>
                </a:lnTo>
                <a:cubicBezTo>
                  <a:pt x="224377" y="2446148"/>
                  <a:pt x="165909" y="2411510"/>
                  <a:pt x="164946" y="2417334"/>
                </a:cubicBezTo>
                <a:lnTo>
                  <a:pt x="164402" y="2416944"/>
                </a:lnTo>
                <a:lnTo>
                  <a:pt x="169774" y="2422528"/>
                </a:lnTo>
                <a:cubicBezTo>
                  <a:pt x="180964" y="2434491"/>
                  <a:pt x="198998" y="2454337"/>
                  <a:pt x="227166" y="2486155"/>
                </a:cubicBezTo>
                <a:cubicBezTo>
                  <a:pt x="265748" y="2522056"/>
                  <a:pt x="298954" y="2567738"/>
                  <a:pt x="329351" y="2618530"/>
                </a:cubicBezTo>
                <a:lnTo>
                  <a:pt x="331947" y="2623489"/>
                </a:lnTo>
                <a:lnTo>
                  <a:pt x="281103" y="2643430"/>
                </a:lnTo>
                <a:cubicBezTo>
                  <a:pt x="211947" y="2667216"/>
                  <a:pt x="159497" y="2673113"/>
                  <a:pt x="56459" y="2675591"/>
                </a:cubicBezTo>
                <a:cubicBezTo>
                  <a:pt x="144075" y="2686356"/>
                  <a:pt x="200489" y="2694130"/>
                  <a:pt x="279157" y="2680722"/>
                </a:cubicBezTo>
                <a:lnTo>
                  <a:pt x="352665" y="2663074"/>
                </a:lnTo>
                <a:lnTo>
                  <a:pt x="414683" y="2781572"/>
                </a:lnTo>
                <a:cubicBezTo>
                  <a:pt x="469374" y="2894263"/>
                  <a:pt x="523095" y="3008719"/>
                  <a:pt x="596376" y="3087584"/>
                </a:cubicBezTo>
                <a:cubicBezTo>
                  <a:pt x="609700" y="3101923"/>
                  <a:pt x="623672" y="3115085"/>
                  <a:pt x="638412" y="3126848"/>
                </a:cubicBezTo>
                <a:lnTo>
                  <a:pt x="642141" y="3129313"/>
                </a:lnTo>
                <a:lnTo>
                  <a:pt x="633291" y="3132266"/>
                </a:lnTo>
                <a:cubicBezTo>
                  <a:pt x="439019" y="3191552"/>
                  <a:pt x="260077" y="3231533"/>
                  <a:pt x="106597" y="3237274"/>
                </a:cubicBezTo>
                <a:lnTo>
                  <a:pt x="0" y="3232686"/>
                </a:lnTo>
                <a:lnTo>
                  <a:pt x="77065" y="3297326"/>
                </a:lnTo>
                <a:lnTo>
                  <a:pt x="75884" y="3298733"/>
                </a:lnTo>
                <a:lnTo>
                  <a:pt x="146342" y="3298318"/>
                </a:lnTo>
                <a:cubicBezTo>
                  <a:pt x="1032069" y="3253610"/>
                  <a:pt x="2676191" y="2287615"/>
                  <a:pt x="3241070" y="2644221"/>
                </a:cubicBezTo>
                <a:lnTo>
                  <a:pt x="3298464" y="2691011"/>
                </a:lnTo>
                <a:lnTo>
                  <a:pt x="3325008" y="2763689"/>
                </a:lnTo>
                <a:cubicBezTo>
                  <a:pt x="3339288" y="2798739"/>
                  <a:pt x="3354641" y="2832433"/>
                  <a:pt x="3371266" y="2864563"/>
                </a:cubicBezTo>
                <a:lnTo>
                  <a:pt x="3415788" y="2940157"/>
                </a:lnTo>
                <a:lnTo>
                  <a:pt x="3400641" y="2934757"/>
                </a:lnTo>
                <a:cubicBezTo>
                  <a:pt x="3176452" y="2879955"/>
                  <a:pt x="3011114" y="3118940"/>
                  <a:pt x="2832976" y="3294018"/>
                </a:cubicBezTo>
                <a:lnTo>
                  <a:pt x="2826082" y="3300156"/>
                </a:lnTo>
                <a:lnTo>
                  <a:pt x="2810492" y="3290196"/>
                </a:lnTo>
                <a:cubicBezTo>
                  <a:pt x="2720380" y="3236193"/>
                  <a:pt x="2660837" y="3226358"/>
                  <a:pt x="2559561" y="3207661"/>
                </a:cubicBezTo>
                <a:cubicBezTo>
                  <a:pt x="2657106" y="3240948"/>
                  <a:pt x="2705368" y="3262313"/>
                  <a:pt x="2764198" y="3305758"/>
                </a:cubicBezTo>
                <a:lnTo>
                  <a:pt x="2793373" y="3329282"/>
                </a:lnTo>
                <a:lnTo>
                  <a:pt x="2742508" y="3374574"/>
                </a:lnTo>
                <a:cubicBezTo>
                  <a:pt x="2711775" y="3398548"/>
                  <a:pt x="2680355" y="3419089"/>
                  <a:pt x="2647916" y="3434544"/>
                </a:cubicBezTo>
                <a:cubicBezTo>
                  <a:pt x="2611497" y="3456441"/>
                  <a:pt x="2588339" y="3469961"/>
                  <a:pt x="2574074" y="3478014"/>
                </a:cubicBezTo>
                <a:lnTo>
                  <a:pt x="2567275" y="3481729"/>
                </a:lnTo>
                <a:lnTo>
                  <a:pt x="2567910" y="3481520"/>
                </a:lnTo>
                <a:cubicBezTo>
                  <a:pt x="2567081" y="3487364"/>
                  <a:pt x="2633249" y="3471870"/>
                  <a:pt x="2642943" y="3469608"/>
                </a:cubicBezTo>
                <a:lnTo>
                  <a:pt x="2645973" y="3468559"/>
                </a:lnTo>
                <a:cubicBezTo>
                  <a:pt x="2679567" y="3454939"/>
                  <a:pt x="2711646" y="3436436"/>
                  <a:pt x="2742749" y="3414654"/>
                </a:cubicBezTo>
                <a:lnTo>
                  <a:pt x="2820857" y="3351443"/>
                </a:lnTo>
                <a:lnTo>
                  <a:pt x="2842089" y="3333099"/>
                </a:lnTo>
                <a:lnTo>
                  <a:pt x="2921933" y="3257476"/>
                </a:lnTo>
                <a:cubicBezTo>
                  <a:pt x="3068644" y="3115129"/>
                  <a:pt x="3217786" y="2971137"/>
                  <a:pt x="3436520" y="3026269"/>
                </a:cubicBezTo>
                <a:lnTo>
                  <a:pt x="3490668" y="3044425"/>
                </a:lnTo>
                <a:lnTo>
                  <a:pt x="3466564" y="3009477"/>
                </a:lnTo>
                <a:lnTo>
                  <a:pt x="3487849" y="3036935"/>
                </a:lnTo>
                <a:cubicBezTo>
                  <a:pt x="3577843" y="3137142"/>
                  <a:pt x="3694486" y="3205730"/>
                  <a:pt x="3850394" y="3229480"/>
                </a:cubicBezTo>
                <a:lnTo>
                  <a:pt x="4003028" y="3047507"/>
                </a:lnTo>
                <a:lnTo>
                  <a:pt x="3906403" y="3033869"/>
                </a:lnTo>
                <a:cubicBezTo>
                  <a:pt x="3820640" y="3018049"/>
                  <a:pt x="3747707" y="2986649"/>
                  <a:pt x="3685069" y="2942485"/>
                </a:cubicBezTo>
                <a:lnTo>
                  <a:pt x="3680287" y="2938317"/>
                </a:lnTo>
                <a:lnTo>
                  <a:pt x="3682685" y="2923853"/>
                </a:lnTo>
                <a:cubicBezTo>
                  <a:pt x="3723975" y="2690248"/>
                  <a:pt x="3766532" y="2567647"/>
                  <a:pt x="3888092" y="2294241"/>
                </a:cubicBezTo>
                <a:cubicBezTo>
                  <a:pt x="3780369" y="2481678"/>
                  <a:pt x="3709755" y="2601593"/>
                  <a:pt x="3647315" y="2791101"/>
                </a:cubicBezTo>
                <a:lnTo>
                  <a:pt x="3618912" y="2884803"/>
                </a:lnTo>
                <a:lnTo>
                  <a:pt x="3598514" y="2867018"/>
                </a:lnTo>
                <a:cubicBezTo>
                  <a:pt x="3254153" y="2501557"/>
                  <a:pt x="3291145" y="1656269"/>
                  <a:pt x="3013134" y="1104274"/>
                </a:cubicBezTo>
                <a:lnTo>
                  <a:pt x="2996120" y="1074045"/>
                </a:lnTo>
                <a:lnTo>
                  <a:pt x="2983995" y="999080"/>
                </a:lnTo>
                <a:cubicBezTo>
                  <a:pt x="2930642" y="645192"/>
                  <a:pt x="2932505" y="449415"/>
                  <a:pt x="2974776" y="0"/>
                </a:cubicBezTo>
                <a:cubicBezTo>
                  <a:pt x="2910927" y="319837"/>
                  <a:pt x="2867653" y="525270"/>
                  <a:pt x="2869551" y="826280"/>
                </a:cubicBezTo>
                <a:cubicBezTo>
                  <a:pt x="2870177" y="846973"/>
                  <a:pt x="2870804" y="867665"/>
                  <a:pt x="2871430" y="888358"/>
                </a:cubicBezTo>
                <a:lnTo>
                  <a:pt x="2810257" y="821365"/>
                </a:lnTo>
                <a:cubicBezTo>
                  <a:pt x="2533828" y="556552"/>
                  <a:pt x="2068438" y="477849"/>
                  <a:pt x="1224809" y="795402"/>
                </a:cubicBezTo>
                <a:lnTo>
                  <a:pt x="1187875" y="818604"/>
                </a:lnTo>
                <a:close/>
              </a:path>
            </a:pathLst>
          </a:cu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9" name="组合 8"/>
          <p:cNvGrpSpPr/>
          <p:nvPr/>
        </p:nvGrpSpPr>
        <p:grpSpPr>
          <a:xfrm>
            <a:off x="2339714" y="1766361"/>
            <a:ext cx="1783380" cy="870783"/>
            <a:chOff x="2339714" y="1766361"/>
            <a:chExt cx="1783380" cy="870783"/>
          </a:xfrm>
        </p:grpSpPr>
        <p:sp>
          <p:nvSpPr>
            <p:cNvPr id="10" name="任意多边形 9"/>
            <p:cNvSpPr/>
            <p:nvPr/>
          </p:nvSpPr>
          <p:spPr>
            <a:xfrm rot="971190" flipH="1">
              <a:off x="2339714" y="1766361"/>
              <a:ext cx="1783380" cy="8707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37000">
                  <a:srgbClr val="8CB823"/>
                </a:gs>
                <a:gs pos="100000">
                  <a:srgbClr val="C4D836"/>
                </a:gs>
              </a:gsLst>
              <a:lin ang="135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" name="任意多边形 10"/>
            <p:cNvSpPr/>
            <p:nvPr/>
          </p:nvSpPr>
          <p:spPr>
            <a:xfrm rot="12126711">
              <a:off x="2919041" y="2153353"/>
              <a:ext cx="909847" cy="190357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2" name="组合 11"/>
          <p:cNvGrpSpPr/>
          <p:nvPr/>
        </p:nvGrpSpPr>
        <p:grpSpPr>
          <a:xfrm>
            <a:off x="3819583" y="3928190"/>
            <a:ext cx="1346512" cy="657991"/>
            <a:chOff x="3819583" y="3928190"/>
            <a:chExt cx="1346512" cy="657991"/>
          </a:xfrm>
        </p:grpSpPr>
        <p:sp>
          <p:nvSpPr>
            <p:cNvPr id="13" name="任意多边形 12"/>
            <p:cNvSpPr/>
            <p:nvPr/>
          </p:nvSpPr>
          <p:spPr>
            <a:xfrm rot="13092427">
              <a:off x="3819583" y="3928190"/>
              <a:ext cx="1346512" cy="65799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37000">
                  <a:srgbClr val="8CB823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" name="任意多边形 13"/>
            <p:cNvSpPr/>
            <p:nvPr/>
          </p:nvSpPr>
          <p:spPr>
            <a:xfrm rot="1936906" flipH="1">
              <a:off x="4240738" y="4252220"/>
              <a:ext cx="686965" cy="143840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5" name="组合 14"/>
          <p:cNvGrpSpPr/>
          <p:nvPr/>
        </p:nvGrpSpPr>
        <p:grpSpPr>
          <a:xfrm>
            <a:off x="6249414" y="3460069"/>
            <a:ext cx="422431" cy="770101"/>
            <a:chOff x="6279231" y="3460069"/>
            <a:chExt cx="422431" cy="770101"/>
          </a:xfrm>
        </p:grpSpPr>
        <p:sp>
          <p:nvSpPr>
            <p:cNvPr id="16" name="任意多边形 15"/>
            <p:cNvSpPr/>
            <p:nvPr/>
          </p:nvSpPr>
          <p:spPr>
            <a:xfrm rot="17930089">
              <a:off x="6105396" y="3633904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7" name="任意多边形 16"/>
            <p:cNvSpPr/>
            <p:nvPr/>
          </p:nvSpPr>
          <p:spPr>
            <a:xfrm rot="6774568" flipH="1">
              <a:off x="6264227" y="3856536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8" name="组合 17"/>
          <p:cNvGrpSpPr/>
          <p:nvPr/>
        </p:nvGrpSpPr>
        <p:grpSpPr>
          <a:xfrm>
            <a:off x="6405591" y="4064938"/>
            <a:ext cx="712475" cy="350703"/>
            <a:chOff x="6405591" y="4064938"/>
            <a:chExt cx="712475" cy="350703"/>
          </a:xfrm>
        </p:grpSpPr>
        <p:sp>
          <p:nvSpPr>
            <p:cNvPr id="19" name="任意多边形 18"/>
            <p:cNvSpPr/>
            <p:nvPr/>
          </p:nvSpPr>
          <p:spPr>
            <a:xfrm rot="20918874">
              <a:off x="6405591" y="4064938"/>
              <a:ext cx="712475" cy="35070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0" name="任意多边形 19"/>
            <p:cNvSpPr/>
            <p:nvPr/>
          </p:nvSpPr>
          <p:spPr>
            <a:xfrm rot="9763353" flipH="1">
              <a:off x="6521746" y="4215747"/>
              <a:ext cx="363491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1" name="组合 20"/>
          <p:cNvGrpSpPr/>
          <p:nvPr/>
        </p:nvGrpSpPr>
        <p:grpSpPr>
          <a:xfrm>
            <a:off x="5117653" y="2113127"/>
            <a:ext cx="422431" cy="770101"/>
            <a:chOff x="5165781" y="2101095"/>
            <a:chExt cx="422431" cy="770101"/>
          </a:xfrm>
        </p:grpSpPr>
        <p:sp>
          <p:nvSpPr>
            <p:cNvPr id="22" name="任意多边形 21"/>
            <p:cNvSpPr/>
            <p:nvPr/>
          </p:nvSpPr>
          <p:spPr>
            <a:xfrm rot="6250893" flipH="1" flipV="1">
              <a:off x="4991946" y="2274930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3" name="任意多边形 22"/>
            <p:cNvSpPr/>
            <p:nvPr/>
          </p:nvSpPr>
          <p:spPr>
            <a:xfrm rot="16695372" flipV="1">
              <a:off x="5166313" y="2503220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4" name="组合 23"/>
          <p:cNvGrpSpPr/>
          <p:nvPr/>
        </p:nvGrpSpPr>
        <p:grpSpPr>
          <a:xfrm>
            <a:off x="5339322" y="2657510"/>
            <a:ext cx="726307" cy="350702"/>
            <a:chOff x="5339322" y="2681574"/>
            <a:chExt cx="726307" cy="350702"/>
          </a:xfrm>
        </p:grpSpPr>
        <p:sp>
          <p:nvSpPr>
            <p:cNvPr id="25" name="任意多边形 24"/>
            <p:cNvSpPr/>
            <p:nvPr/>
          </p:nvSpPr>
          <p:spPr>
            <a:xfrm rot="9239678" flipH="1" flipV="1">
              <a:off x="5339322" y="2681574"/>
              <a:ext cx="726307" cy="350702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6" name="任意多边形 25"/>
            <p:cNvSpPr/>
            <p:nvPr/>
          </p:nvSpPr>
          <p:spPr>
            <a:xfrm rot="19684157" flipV="1">
              <a:off x="5463265" y="2847305"/>
              <a:ext cx="370548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7" name="组合 26"/>
          <p:cNvGrpSpPr/>
          <p:nvPr/>
        </p:nvGrpSpPr>
        <p:grpSpPr>
          <a:xfrm>
            <a:off x="7588849" y="1250498"/>
            <a:ext cx="422431" cy="770101"/>
            <a:chOff x="7552753" y="1214402"/>
            <a:chExt cx="422431" cy="770101"/>
          </a:xfrm>
        </p:grpSpPr>
        <p:sp>
          <p:nvSpPr>
            <p:cNvPr id="28" name="任意多边形 27"/>
            <p:cNvSpPr/>
            <p:nvPr/>
          </p:nvSpPr>
          <p:spPr>
            <a:xfrm rot="18220741" flipV="1">
              <a:off x="7378918" y="1388237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9" name="任意多边形 28"/>
            <p:cNvSpPr/>
            <p:nvPr/>
          </p:nvSpPr>
          <p:spPr>
            <a:xfrm rot="7776262" flipH="1" flipV="1">
              <a:off x="7530177" y="1606273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0" name="组合 29"/>
          <p:cNvGrpSpPr/>
          <p:nvPr/>
        </p:nvGrpSpPr>
        <p:grpSpPr>
          <a:xfrm>
            <a:off x="7119368" y="1243722"/>
            <a:ext cx="350702" cy="726307"/>
            <a:chOff x="7095304" y="1243722"/>
            <a:chExt cx="350702" cy="726307"/>
          </a:xfrm>
        </p:grpSpPr>
        <p:sp>
          <p:nvSpPr>
            <p:cNvPr id="31" name="任意多边形 30"/>
            <p:cNvSpPr/>
            <p:nvPr/>
          </p:nvSpPr>
          <p:spPr>
            <a:xfrm rot="15231956" flipV="1">
              <a:off x="6907501" y="1431525"/>
              <a:ext cx="726307" cy="350702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2" name="任意多边形 31"/>
            <p:cNvSpPr/>
            <p:nvPr/>
          </p:nvSpPr>
          <p:spPr>
            <a:xfrm rot="4787477" flipH="1" flipV="1">
              <a:off x="7100276" y="1627802"/>
              <a:ext cx="370548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3" name="组合 32"/>
          <p:cNvGrpSpPr/>
          <p:nvPr/>
        </p:nvGrpSpPr>
        <p:grpSpPr>
          <a:xfrm>
            <a:off x="7632912" y="1791715"/>
            <a:ext cx="2038360" cy="1048883"/>
            <a:chOff x="7632912" y="1791715"/>
            <a:chExt cx="2038360" cy="1048883"/>
          </a:xfrm>
        </p:grpSpPr>
        <p:sp>
          <p:nvSpPr>
            <p:cNvPr id="34" name="任意多边形 33"/>
            <p:cNvSpPr/>
            <p:nvPr/>
          </p:nvSpPr>
          <p:spPr>
            <a:xfrm rot="9340066" flipH="1">
              <a:off x="7632912" y="1791715"/>
              <a:ext cx="2038360" cy="10488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4CA420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5" name="任意多边形 34"/>
            <p:cNvSpPr/>
            <p:nvPr/>
          </p:nvSpPr>
          <p:spPr>
            <a:xfrm rot="20495587">
              <a:off x="7973719" y="2267331"/>
              <a:ext cx="1039933" cy="229291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6" name="组合 35"/>
          <p:cNvGrpSpPr/>
          <p:nvPr/>
        </p:nvGrpSpPr>
        <p:grpSpPr>
          <a:xfrm rot="2799594" flipH="1">
            <a:off x="5201514" y="35328"/>
            <a:ext cx="1048883" cy="2038360"/>
            <a:chOff x="1403445" y="-3477919"/>
            <a:chExt cx="1048883" cy="2455261"/>
          </a:xfrm>
        </p:grpSpPr>
        <p:sp>
          <p:nvSpPr>
            <p:cNvPr id="37" name="任意多边形 36"/>
            <p:cNvSpPr/>
            <p:nvPr/>
          </p:nvSpPr>
          <p:spPr>
            <a:xfrm rot="5044479" flipH="1">
              <a:off x="700256" y="-2774730"/>
              <a:ext cx="2455261" cy="10488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135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8" name="任意多边形 37"/>
            <p:cNvSpPr/>
            <p:nvPr/>
          </p:nvSpPr>
          <p:spPr>
            <a:xfrm rot="16200000">
              <a:off x="1314007" y="-2158857"/>
              <a:ext cx="1252628" cy="229291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5" name="组合 4"/>
          <p:cNvGrpSpPr/>
          <p:nvPr/>
        </p:nvGrpSpPr>
        <p:grpSpPr>
          <a:xfrm>
            <a:off x="-599090" y="-78586"/>
            <a:ext cx="5213131" cy="4808241"/>
            <a:chOff x="1001374" y="-370703"/>
            <a:chExt cx="6695744" cy="6175701"/>
          </a:xfrm>
        </p:grpSpPr>
        <p:pic>
          <p:nvPicPr>
            <p:cNvPr id="6" name="图片 5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993" r="4333" b="1429"/>
            <a:stretch>
              <a:fillRect/>
            </a:stretch>
          </p:blipFill>
          <p:spPr>
            <a:xfrm>
              <a:off x="1001374" y="-370703"/>
              <a:ext cx="6695744" cy="6175701"/>
            </a:xfrm>
            <a:prstGeom prst="rect">
              <a:avLst/>
            </a:prstGeom>
          </p:spPr>
        </p:pic>
        <p:sp>
          <p:nvSpPr>
            <p:cNvPr id="7" name="椭圆 6"/>
            <p:cNvSpPr/>
            <p:nvPr/>
          </p:nvSpPr>
          <p:spPr>
            <a:xfrm>
              <a:off x="2516995" y="893874"/>
              <a:ext cx="3649026" cy="364902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10" name="文本框 109"/>
          <p:cNvSpPr txBox="1"/>
          <p:nvPr/>
        </p:nvSpPr>
        <p:spPr>
          <a:xfrm>
            <a:off x="171918" y="2201752"/>
            <a:ext cx="358840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400" b="1" smtClean="0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Giải ô chữ</a:t>
            </a:r>
            <a:endParaRPr lang="zh-CN" altLang="en-US" sz="4400" b="1" dirty="0">
              <a:pattFill prst="ltDnDiag">
                <a:fgClr>
                  <a:srgbClr val="00B0F0"/>
                </a:fgClr>
                <a:bgClr>
                  <a:srgbClr val="0070C0"/>
                </a:bgClr>
              </a:pattFill>
              <a:effectLst>
                <a:outerShdw dist="38100" dir="2700000" sx="101000" sy="101000" algn="tl" rotWithShape="0">
                  <a:srgbClr val="0070C0"/>
                </a:outerShdw>
              </a:effectLst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42" name="文本框 41"/>
          <p:cNvSpPr txBox="1"/>
          <p:nvPr/>
        </p:nvSpPr>
        <p:spPr>
          <a:xfrm>
            <a:off x="1523301" y="1166955"/>
            <a:ext cx="101092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1600" b="1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algn="tl" rotWithShape="0">
                    <a:srgbClr val="0070C0"/>
                  </a:outerShdw>
                </a:effectLst>
              </a:defRPr>
            </a:lvl1pPr>
          </a:lstStyle>
          <a:p>
            <a:r>
              <a:rPr lang="en-US" altLang="zh-CN" sz="54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9</a:t>
            </a:r>
            <a:endParaRPr lang="zh-CN" altLang="en-US" sz="5400" dirty="0"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4891" y="454275"/>
            <a:ext cx="2248544" cy="753135"/>
          </a:xfrm>
          <a:prstGeom prst="rect">
            <a:avLst/>
          </a:prstGeom>
        </p:spPr>
      </p:pic>
      <p:pic>
        <p:nvPicPr>
          <p:cNvPr id="39" name="图片 3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4976" y="2452092"/>
            <a:ext cx="1125835" cy="26077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37009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75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7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7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7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7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2000"/>
                            </p:stCondLst>
                            <p:childTnLst>
                              <p:par>
                                <p:cTn id="6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3000"/>
                            </p:stCondLst>
                            <p:childTnLst>
                              <p:par>
                                <p:cTn id="6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3750"/>
                            </p:stCondLst>
                            <p:childTnLst>
                              <p:par>
                                <p:cTn id="72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73" dur="2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4" presetID="49" presetClass="entr" presetSubtype="0" decel="10000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2" presetClass="entr" presetSubtype="1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83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2" presetClass="entr" presetSubtype="2" decel="38600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6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7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10" grpId="0"/>
      <p:bldP spid="4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8">
            <a:extLst>
              <a:ext uri="{FF2B5EF4-FFF2-40B4-BE49-F238E27FC236}">
                <a16:creationId xmlns:a16="http://schemas.microsoft.com/office/drawing/2014/main" id="{DAECB3AA-DE44-4B2E-8E42-EC1E254E3EC5}"/>
              </a:ext>
            </a:extLst>
          </p:cNvPr>
          <p:cNvSpPr/>
          <p:nvPr/>
        </p:nvSpPr>
        <p:spPr>
          <a:xfrm>
            <a:off x="508540" y="262090"/>
            <a:ext cx="743230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3200" smtClean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Giải ô chữ Đi tìm nhân vật</a:t>
            </a:r>
            <a:endParaRPr lang="zh-CN" altLang="en-US" sz="3200" dirty="0">
              <a:solidFill>
                <a:srgbClr val="4CA420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02114"/>
            <a:ext cx="9144000" cy="41413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563173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4774608" y="1686207"/>
            <a:ext cx="2718075" cy="576949"/>
            <a:chOff x="3730865" y="3269867"/>
            <a:chExt cx="2718075" cy="576949"/>
          </a:xfrm>
        </p:grpSpPr>
        <p:grpSp>
          <p:nvGrpSpPr>
            <p:cNvPr id="37" name="Group 36">
              <a:extLst>
                <a:ext uri="{FF2B5EF4-FFF2-40B4-BE49-F238E27FC236}">
                  <a16:creationId xmlns:a16="http://schemas.microsoft.com/office/drawing/2014/main" id="{D7FF61DC-E9C9-4836-8509-A18A667484AB}"/>
                </a:ext>
              </a:extLst>
            </p:cNvPr>
            <p:cNvGrpSpPr/>
            <p:nvPr/>
          </p:nvGrpSpPr>
          <p:grpSpPr>
            <a:xfrm>
              <a:off x="3730865" y="3269867"/>
              <a:ext cx="2169365" cy="576947"/>
              <a:chOff x="1793369" y="1456995"/>
              <a:chExt cx="2892110" cy="769441"/>
            </a:xfrm>
          </p:grpSpPr>
          <p:sp>
            <p:nvSpPr>
              <p:cNvPr id="38" name="Rectangle 37">
                <a:extLst>
                  <a:ext uri="{FF2B5EF4-FFF2-40B4-BE49-F238E27FC236}">
                    <a16:creationId xmlns:a16="http://schemas.microsoft.com/office/drawing/2014/main" id="{CD7741BE-8E28-4B17-81FB-049AB9CD88FF}"/>
                  </a:ext>
                </a:extLst>
              </p:cNvPr>
              <p:cNvSpPr/>
              <p:nvPr/>
            </p:nvSpPr>
            <p:spPr>
              <a:xfrm>
                <a:off x="2524889" y="1456996"/>
                <a:ext cx="731519" cy="769440"/>
              </a:xfrm>
              <a:prstGeom prst="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39" name="Rectangle 38">
                <a:extLst>
                  <a:ext uri="{FF2B5EF4-FFF2-40B4-BE49-F238E27FC236}">
                    <a16:creationId xmlns:a16="http://schemas.microsoft.com/office/drawing/2014/main" id="{F09E6273-A497-44F6-ADA5-A719B459416D}"/>
                  </a:ext>
                </a:extLst>
              </p:cNvPr>
              <p:cNvSpPr/>
              <p:nvPr/>
            </p:nvSpPr>
            <p:spPr>
              <a:xfrm>
                <a:off x="1793369" y="1456996"/>
                <a:ext cx="731519" cy="769440"/>
              </a:xfrm>
              <a:prstGeom prst="rect">
                <a:avLst/>
              </a:prstGeom>
              <a:solidFill>
                <a:srgbClr val="FFFF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0" name="Rectangle 39">
                <a:extLst>
                  <a:ext uri="{FF2B5EF4-FFF2-40B4-BE49-F238E27FC236}">
                    <a16:creationId xmlns:a16="http://schemas.microsoft.com/office/drawing/2014/main" id="{D37D9A6D-9E90-4671-B54C-2EB5A09C8B81}"/>
                  </a:ext>
                </a:extLst>
              </p:cNvPr>
              <p:cNvSpPr/>
              <p:nvPr/>
            </p:nvSpPr>
            <p:spPr>
              <a:xfrm>
                <a:off x="3267736" y="1456995"/>
                <a:ext cx="731520" cy="769441"/>
              </a:xfrm>
              <a:prstGeom prst="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1" name="Rectangle 40">
                <a:extLst>
                  <a:ext uri="{FF2B5EF4-FFF2-40B4-BE49-F238E27FC236}">
                    <a16:creationId xmlns:a16="http://schemas.microsoft.com/office/drawing/2014/main" id="{E4FC35F2-B5CF-4DB0-BA59-E7DD0179143D}"/>
                  </a:ext>
                </a:extLst>
              </p:cNvPr>
              <p:cNvSpPr/>
              <p:nvPr/>
            </p:nvSpPr>
            <p:spPr>
              <a:xfrm>
                <a:off x="3953959" y="1456995"/>
                <a:ext cx="731520" cy="769441"/>
              </a:xfrm>
              <a:prstGeom prst="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64" name="Rectangle 163">
              <a:extLst>
                <a:ext uri="{FF2B5EF4-FFF2-40B4-BE49-F238E27FC236}">
                  <a16:creationId xmlns:a16="http://schemas.microsoft.com/office/drawing/2014/main" id="{912B85C3-6E08-414E-9B5D-54CDD673EBBC}"/>
                </a:ext>
              </a:extLst>
            </p:cNvPr>
            <p:cNvSpPr/>
            <p:nvPr/>
          </p:nvSpPr>
          <p:spPr>
            <a:xfrm>
              <a:off x="5900229" y="3269869"/>
              <a:ext cx="548711" cy="576947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1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15" name="图片 14">
            <a:extLst>
              <a:ext uri="{FF2B5EF4-FFF2-40B4-BE49-F238E27FC236}">
                <a16:creationId xmlns:a16="http://schemas.microsoft.com/office/drawing/2014/main" id="{4B91D39C-EC93-4870-AC18-09E70B2E7B26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66420" y="43023"/>
            <a:ext cx="877580" cy="760999"/>
          </a:xfrm>
          <a:prstGeom prst="rect">
            <a:avLst/>
          </a:prstGeom>
        </p:spPr>
      </p:pic>
      <p:sp>
        <p:nvSpPr>
          <p:cNvPr id="5" name="Hộp Văn bản 8">
            <a:extLst>
              <a:ext uri="{FF2B5EF4-FFF2-40B4-BE49-F238E27FC236}">
                <a16:creationId xmlns:a16="http://schemas.microsoft.com/office/drawing/2014/main" id="{D2C3781F-FAAF-4D95-BBAD-654897E74047}"/>
              </a:ext>
            </a:extLst>
          </p:cNvPr>
          <p:cNvSpPr txBox="1"/>
          <p:nvPr/>
        </p:nvSpPr>
        <p:spPr>
          <a:xfrm>
            <a:off x="202813" y="-109822"/>
            <a:ext cx="8312767" cy="576947"/>
          </a:xfrm>
          <a:prstGeom prst="rect">
            <a:avLst/>
          </a:prstGeom>
          <a:noFill/>
        </p:spPr>
        <p:txBody>
          <a:bodyPr wrap="square" lIns="68571" tIns="34285" rIns="68571" bIns="34285" rtlCol="0">
            <a:spAutoFit/>
          </a:bodyPr>
          <a:lstStyle/>
          <a:p>
            <a:r>
              <a:rPr lang="en-US" sz="3300" b="1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2. </a:t>
            </a:r>
            <a:r>
              <a:rPr lang="en-US" sz="3300" b="1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Giải</a:t>
            </a:r>
            <a:r>
              <a:rPr lang="en-US" sz="3300" b="1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ô </a:t>
            </a:r>
            <a:r>
              <a:rPr lang="en-US" sz="3300" b="1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chữ</a:t>
            </a:r>
            <a:endParaRPr lang="vi-VN" sz="3300" b="1" dirty="0">
              <a:solidFill>
                <a:srgbClr val="0070C0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</a:endParaRPr>
          </a:p>
        </p:txBody>
      </p:sp>
      <p:grpSp>
        <p:nvGrpSpPr>
          <p:cNvPr id="60" name="Group 59">
            <a:extLst>
              <a:ext uri="{FF2B5EF4-FFF2-40B4-BE49-F238E27FC236}">
                <a16:creationId xmlns:a16="http://schemas.microsoft.com/office/drawing/2014/main" id="{837BEA83-015D-473A-9860-D70FF4A07E87}"/>
              </a:ext>
            </a:extLst>
          </p:cNvPr>
          <p:cNvGrpSpPr/>
          <p:nvPr/>
        </p:nvGrpSpPr>
        <p:grpSpPr>
          <a:xfrm>
            <a:off x="2557913" y="527191"/>
            <a:ext cx="3781032" cy="587282"/>
            <a:chOff x="2536216" y="687557"/>
            <a:chExt cx="5040719" cy="783224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CF62F9F6-8525-4C8D-A51E-D09F86E7C51D}"/>
                </a:ext>
              </a:extLst>
            </p:cNvPr>
            <p:cNvSpPr/>
            <p:nvPr/>
          </p:nvSpPr>
          <p:spPr>
            <a:xfrm>
              <a:off x="2536216" y="698493"/>
              <a:ext cx="731520" cy="769441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bg1">
                    <a:lumMod val="95000"/>
                  </a:schemeClr>
                </a:solidFill>
              </a:endParaRPr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39096CFC-7241-4408-9785-40B5BA95F8A3}"/>
                </a:ext>
              </a:extLst>
            </p:cNvPr>
            <p:cNvSpPr/>
            <p:nvPr/>
          </p:nvSpPr>
          <p:spPr>
            <a:xfrm>
              <a:off x="3267736" y="698493"/>
              <a:ext cx="731520" cy="769441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>
                    <a:lumMod val="95000"/>
                  </a:schemeClr>
                </a:solidFill>
              </a:endParaRPr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23170E91-9E23-413A-9620-A86499B5F18B}"/>
                </a:ext>
              </a:extLst>
            </p:cNvPr>
            <p:cNvSpPr/>
            <p:nvPr/>
          </p:nvSpPr>
          <p:spPr>
            <a:xfrm>
              <a:off x="3999256" y="698492"/>
              <a:ext cx="731520" cy="769441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44965FEB-3291-45CD-9C5D-2D824F880203}"/>
                </a:ext>
              </a:extLst>
            </p:cNvPr>
            <p:cNvSpPr/>
            <p:nvPr/>
          </p:nvSpPr>
          <p:spPr>
            <a:xfrm>
              <a:off x="4685479" y="698492"/>
              <a:ext cx="731520" cy="769441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6949B66B-F8B7-4590-817F-FDC5B823608B}"/>
                </a:ext>
              </a:extLst>
            </p:cNvPr>
            <p:cNvSpPr/>
            <p:nvPr/>
          </p:nvSpPr>
          <p:spPr>
            <a:xfrm>
              <a:off x="5416999" y="687557"/>
              <a:ext cx="731520" cy="769441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1BD41BF0-327F-4FD4-B6CC-5B4FA298F495}"/>
                </a:ext>
              </a:extLst>
            </p:cNvPr>
            <p:cNvSpPr/>
            <p:nvPr/>
          </p:nvSpPr>
          <p:spPr>
            <a:xfrm>
              <a:off x="6127751" y="701340"/>
              <a:ext cx="731520" cy="769441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0364D59A-6272-48BF-8E44-51896FB4B4A9}"/>
                </a:ext>
              </a:extLst>
            </p:cNvPr>
            <p:cNvSpPr/>
            <p:nvPr/>
          </p:nvSpPr>
          <p:spPr>
            <a:xfrm>
              <a:off x="6845415" y="698492"/>
              <a:ext cx="731520" cy="769441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6" name="Group 35">
            <a:extLst>
              <a:ext uri="{FF2B5EF4-FFF2-40B4-BE49-F238E27FC236}">
                <a16:creationId xmlns:a16="http://schemas.microsoft.com/office/drawing/2014/main" id="{FAAA7123-6C02-44FB-AB1D-AD9253921113}"/>
              </a:ext>
            </a:extLst>
          </p:cNvPr>
          <p:cNvGrpSpPr/>
          <p:nvPr/>
        </p:nvGrpSpPr>
        <p:grpSpPr>
          <a:xfrm>
            <a:off x="3657798" y="1109261"/>
            <a:ext cx="1644449" cy="576949"/>
            <a:chOff x="1793370" y="1456993"/>
            <a:chExt cx="2192314" cy="769443"/>
          </a:xfrm>
        </p:grpSpPr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5065E74F-3AFF-444A-B1A0-D28B5F96494D}"/>
                </a:ext>
              </a:extLst>
            </p:cNvPr>
            <p:cNvSpPr/>
            <p:nvPr/>
          </p:nvSpPr>
          <p:spPr>
            <a:xfrm>
              <a:off x="1793370" y="1456995"/>
              <a:ext cx="731520" cy="769441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id="{1495F2DD-EF16-4770-9F69-3D50FF8F8B79}"/>
                </a:ext>
              </a:extLst>
            </p:cNvPr>
            <p:cNvSpPr/>
            <p:nvPr/>
          </p:nvSpPr>
          <p:spPr>
            <a:xfrm>
              <a:off x="3254165" y="1456993"/>
              <a:ext cx="731519" cy="769441"/>
            </a:xfrm>
            <a:prstGeom prst="rect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1B795BDC-C412-4861-A4BE-7C37BED6C7D8}"/>
                </a:ext>
              </a:extLst>
            </p:cNvPr>
            <p:cNvSpPr/>
            <p:nvPr/>
          </p:nvSpPr>
          <p:spPr>
            <a:xfrm>
              <a:off x="2536216" y="1456993"/>
              <a:ext cx="731519" cy="769442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2" name="Oval 91">
            <a:hlinkClick r:id="rId4" action="ppaction://hlinksldjump"/>
            <a:extLst>
              <a:ext uri="{FF2B5EF4-FFF2-40B4-BE49-F238E27FC236}">
                <a16:creationId xmlns:a16="http://schemas.microsoft.com/office/drawing/2014/main" id="{9958ADCE-10BA-41AF-87D0-DF25B9B95038}"/>
              </a:ext>
            </a:extLst>
          </p:cNvPr>
          <p:cNvSpPr/>
          <p:nvPr/>
        </p:nvSpPr>
        <p:spPr>
          <a:xfrm>
            <a:off x="1954038" y="536717"/>
            <a:ext cx="534156" cy="479686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1" tIns="34285" rIns="68571" bIns="34285" rtlCol="0" anchor="ctr"/>
          <a:lstStyle/>
          <a:p>
            <a:pPr algn="ctr"/>
            <a:r>
              <a:rPr lang="en-US" sz="2100" b="1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101" name="Oval 100">
            <a:hlinkClick r:id="rId5" action="ppaction://hlinksldjump"/>
            <a:extLst>
              <a:ext uri="{FF2B5EF4-FFF2-40B4-BE49-F238E27FC236}">
                <a16:creationId xmlns:a16="http://schemas.microsoft.com/office/drawing/2014/main" id="{D15E0172-0264-44D0-9C56-A68804D6CF6B}"/>
              </a:ext>
            </a:extLst>
          </p:cNvPr>
          <p:cNvSpPr/>
          <p:nvPr/>
        </p:nvSpPr>
        <p:spPr>
          <a:xfrm>
            <a:off x="1932393" y="1182778"/>
            <a:ext cx="534156" cy="479686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1" tIns="34285" rIns="68571" bIns="34285" rtlCol="0" anchor="ctr"/>
          <a:lstStyle/>
          <a:p>
            <a:pPr algn="ctr"/>
            <a:r>
              <a:rPr lang="en-US" sz="2100" b="1" dirty="0">
                <a:solidFill>
                  <a:schemeClr val="tx1"/>
                </a:solidFill>
              </a:rPr>
              <a:t>2</a:t>
            </a:r>
          </a:p>
        </p:txBody>
      </p:sp>
      <p:grpSp>
        <p:nvGrpSpPr>
          <p:cNvPr id="102" name="Group 101">
            <a:extLst>
              <a:ext uri="{FF2B5EF4-FFF2-40B4-BE49-F238E27FC236}">
                <a16:creationId xmlns:a16="http://schemas.microsoft.com/office/drawing/2014/main" id="{CB82A77C-297D-4860-8843-8590A4A8E1FC}"/>
              </a:ext>
            </a:extLst>
          </p:cNvPr>
          <p:cNvGrpSpPr/>
          <p:nvPr/>
        </p:nvGrpSpPr>
        <p:grpSpPr>
          <a:xfrm>
            <a:off x="3677779" y="1100552"/>
            <a:ext cx="1624468" cy="581932"/>
            <a:chOff x="1793370" y="1450347"/>
            <a:chExt cx="2165676" cy="776089"/>
          </a:xfrm>
        </p:grpSpPr>
        <p:sp>
          <p:nvSpPr>
            <p:cNvPr id="103" name="Rectangle 102">
              <a:extLst>
                <a:ext uri="{FF2B5EF4-FFF2-40B4-BE49-F238E27FC236}">
                  <a16:creationId xmlns:a16="http://schemas.microsoft.com/office/drawing/2014/main" id="{5F40A501-8753-418E-B7B2-C55920EDBF50}"/>
                </a:ext>
              </a:extLst>
            </p:cNvPr>
            <p:cNvSpPr/>
            <p:nvPr/>
          </p:nvSpPr>
          <p:spPr>
            <a:xfrm>
              <a:off x="1793370" y="1456995"/>
              <a:ext cx="731520" cy="769441"/>
            </a:xfrm>
            <a:prstGeom prst="rect">
              <a:avLst/>
            </a:prstGeom>
            <a:solidFill>
              <a:srgbClr val="B4E9E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100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</a:t>
              </a:r>
            </a:p>
          </p:txBody>
        </p:sp>
        <p:sp>
          <p:nvSpPr>
            <p:cNvPr id="104" name="Rectangle 103">
              <a:extLst>
                <a:ext uri="{FF2B5EF4-FFF2-40B4-BE49-F238E27FC236}">
                  <a16:creationId xmlns:a16="http://schemas.microsoft.com/office/drawing/2014/main" id="{E7684B45-D748-410D-97D0-605BE7CED475}"/>
                </a:ext>
              </a:extLst>
            </p:cNvPr>
            <p:cNvSpPr/>
            <p:nvPr/>
          </p:nvSpPr>
          <p:spPr>
            <a:xfrm>
              <a:off x="3227527" y="1450347"/>
              <a:ext cx="731519" cy="769441"/>
            </a:xfrm>
            <a:prstGeom prst="rect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000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ó</a:t>
              </a:r>
            </a:p>
          </p:txBody>
        </p:sp>
        <p:sp>
          <p:nvSpPr>
            <p:cNvPr id="105" name="Rectangle 104">
              <a:extLst>
                <a:ext uri="{FF2B5EF4-FFF2-40B4-BE49-F238E27FC236}">
                  <a16:creationId xmlns:a16="http://schemas.microsoft.com/office/drawing/2014/main" id="{9DD145AD-3368-4482-A184-4F89345E2351}"/>
                </a:ext>
              </a:extLst>
            </p:cNvPr>
            <p:cNvSpPr/>
            <p:nvPr/>
          </p:nvSpPr>
          <p:spPr>
            <a:xfrm>
              <a:off x="2521855" y="1456995"/>
              <a:ext cx="731519" cy="769441"/>
            </a:xfrm>
            <a:prstGeom prst="rect">
              <a:avLst/>
            </a:prstGeom>
            <a:solidFill>
              <a:srgbClr val="B4E9E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100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</a:t>
              </a:r>
            </a:p>
          </p:txBody>
        </p:sp>
      </p:grpSp>
      <p:sp>
        <p:nvSpPr>
          <p:cNvPr id="107" name="Oval 106">
            <a:hlinkClick r:id="rId6" action="ppaction://hlinksldjump"/>
            <a:extLst>
              <a:ext uri="{FF2B5EF4-FFF2-40B4-BE49-F238E27FC236}">
                <a16:creationId xmlns:a16="http://schemas.microsoft.com/office/drawing/2014/main" id="{1E4F2121-80A4-49C8-8F8A-A0A0E38D1CC2}"/>
              </a:ext>
            </a:extLst>
          </p:cNvPr>
          <p:cNvSpPr/>
          <p:nvPr/>
        </p:nvSpPr>
        <p:spPr>
          <a:xfrm>
            <a:off x="1975143" y="1797100"/>
            <a:ext cx="534156" cy="479686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1" tIns="34285" rIns="68571" bIns="34285" rtlCol="0" anchor="ctr"/>
          <a:lstStyle/>
          <a:p>
            <a:pPr algn="ctr"/>
            <a:r>
              <a:rPr lang="en-US" sz="2100" b="1" dirty="0">
                <a:solidFill>
                  <a:schemeClr val="tx1"/>
                </a:solidFill>
              </a:rPr>
              <a:t>3</a:t>
            </a:r>
          </a:p>
        </p:txBody>
      </p:sp>
      <p:sp>
        <p:nvSpPr>
          <p:cNvPr id="3" name="Right Arrow 2">
            <a:hlinkClick r:id="rId7" action="ppaction://hlinksldjump"/>
          </p:cNvPr>
          <p:cNvSpPr/>
          <p:nvPr/>
        </p:nvSpPr>
        <p:spPr>
          <a:xfrm>
            <a:off x="6620874" y="3980813"/>
            <a:ext cx="1564633" cy="90709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1" tIns="34285" rIns="68571" bIns="34285"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/>
          <p:nvPr/>
        </p:nvGrpSpPr>
        <p:grpSpPr>
          <a:xfrm>
            <a:off x="4789834" y="1685228"/>
            <a:ext cx="2706346" cy="591558"/>
            <a:chOff x="3404142" y="2469027"/>
            <a:chExt cx="2706346" cy="591558"/>
          </a:xfrm>
        </p:grpSpPr>
        <p:grpSp>
          <p:nvGrpSpPr>
            <p:cNvPr id="108" name="Group 107">
              <a:extLst>
                <a:ext uri="{FF2B5EF4-FFF2-40B4-BE49-F238E27FC236}">
                  <a16:creationId xmlns:a16="http://schemas.microsoft.com/office/drawing/2014/main" id="{78A51677-426D-42E6-A954-619E0F865FB6}"/>
                </a:ext>
              </a:extLst>
            </p:cNvPr>
            <p:cNvGrpSpPr/>
            <p:nvPr/>
          </p:nvGrpSpPr>
          <p:grpSpPr>
            <a:xfrm>
              <a:off x="3404142" y="2469027"/>
              <a:ext cx="2157635" cy="587130"/>
              <a:chOff x="1809005" y="1443415"/>
              <a:chExt cx="2876474" cy="783021"/>
            </a:xfrm>
          </p:grpSpPr>
          <p:sp>
            <p:nvSpPr>
              <p:cNvPr id="109" name="Rectangle 108">
                <a:extLst>
                  <a:ext uri="{FF2B5EF4-FFF2-40B4-BE49-F238E27FC236}">
                    <a16:creationId xmlns:a16="http://schemas.microsoft.com/office/drawing/2014/main" id="{2607C6EB-50AF-457C-98D8-79D3D4EA13F2}"/>
                  </a:ext>
                </a:extLst>
              </p:cNvPr>
              <p:cNvSpPr/>
              <p:nvPr/>
            </p:nvSpPr>
            <p:spPr>
              <a:xfrm>
                <a:off x="2546192" y="1443415"/>
                <a:ext cx="731519" cy="769441"/>
              </a:xfrm>
              <a:prstGeom prst="rect">
                <a:avLst/>
              </a:prstGeom>
              <a:solidFill>
                <a:srgbClr val="B4E9E2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100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Ú</a:t>
                </a:r>
              </a:p>
            </p:txBody>
          </p:sp>
          <p:sp>
            <p:nvSpPr>
              <p:cNvPr id="110" name="Rectangle 109">
                <a:extLst>
                  <a:ext uri="{FF2B5EF4-FFF2-40B4-BE49-F238E27FC236}">
                    <a16:creationId xmlns:a16="http://schemas.microsoft.com/office/drawing/2014/main" id="{E5E9B345-5A6D-4327-ACDB-F821312BC423}"/>
                  </a:ext>
                </a:extLst>
              </p:cNvPr>
              <p:cNvSpPr/>
              <p:nvPr/>
            </p:nvSpPr>
            <p:spPr>
              <a:xfrm>
                <a:off x="1809005" y="1443417"/>
                <a:ext cx="731520" cy="769441"/>
              </a:xfrm>
              <a:prstGeom prst="rect">
                <a:avLst/>
              </a:prstGeom>
              <a:solidFill>
                <a:srgbClr val="FFFF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100" dirty="0" smtClean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</a:t>
                </a:r>
                <a:endParaRPr lang="en-US" sz="2100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11" name="Rectangle 110">
                <a:extLst>
                  <a:ext uri="{FF2B5EF4-FFF2-40B4-BE49-F238E27FC236}">
                    <a16:creationId xmlns:a16="http://schemas.microsoft.com/office/drawing/2014/main" id="{689B21C3-FBFE-41E9-82C7-5C978330F359}"/>
                  </a:ext>
                </a:extLst>
              </p:cNvPr>
              <p:cNvSpPr/>
              <p:nvPr/>
            </p:nvSpPr>
            <p:spPr>
              <a:xfrm>
                <a:off x="3267736" y="1456995"/>
                <a:ext cx="731520" cy="769441"/>
              </a:xfrm>
              <a:prstGeom prst="rect">
                <a:avLst/>
              </a:prstGeom>
              <a:solidFill>
                <a:srgbClr val="B4E9E2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100" dirty="0" smtClean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M</a:t>
                </a:r>
                <a:endParaRPr lang="en-US" sz="2100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12" name="Rectangle 111">
                <a:extLst>
                  <a:ext uri="{FF2B5EF4-FFF2-40B4-BE49-F238E27FC236}">
                    <a16:creationId xmlns:a16="http://schemas.microsoft.com/office/drawing/2014/main" id="{912B85C3-6E08-414E-9B5D-54CDD673EBBC}"/>
                  </a:ext>
                </a:extLst>
              </p:cNvPr>
              <p:cNvSpPr/>
              <p:nvPr/>
            </p:nvSpPr>
            <p:spPr>
              <a:xfrm>
                <a:off x="3953959" y="1456995"/>
                <a:ext cx="731520" cy="769441"/>
              </a:xfrm>
              <a:prstGeom prst="rect">
                <a:avLst/>
              </a:prstGeom>
              <a:solidFill>
                <a:srgbClr val="B4E9E2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100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È</a:t>
                </a:r>
              </a:p>
            </p:txBody>
          </p:sp>
        </p:grpSp>
        <p:sp>
          <p:nvSpPr>
            <p:cNvPr id="163" name="Rectangle 162">
              <a:extLst>
                <a:ext uri="{FF2B5EF4-FFF2-40B4-BE49-F238E27FC236}">
                  <a16:creationId xmlns:a16="http://schemas.microsoft.com/office/drawing/2014/main" id="{912B85C3-6E08-414E-9B5D-54CDD673EBBC}"/>
                </a:ext>
              </a:extLst>
            </p:cNvPr>
            <p:cNvSpPr/>
            <p:nvPr/>
          </p:nvSpPr>
          <p:spPr>
            <a:xfrm>
              <a:off x="5561777" y="2483638"/>
              <a:ext cx="548711" cy="576947"/>
            </a:xfrm>
            <a:prstGeom prst="rect">
              <a:avLst/>
            </a:prstGeom>
            <a:solidFill>
              <a:srgbClr val="B4E9E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100" dirty="0" smtClean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O</a:t>
              </a:r>
              <a:endParaRPr lang="en-US" sz="21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165" name="Rectangle 164">
            <a:extLst>
              <a:ext uri="{FF2B5EF4-FFF2-40B4-BE49-F238E27FC236}">
                <a16:creationId xmlns:a16="http://schemas.microsoft.com/office/drawing/2014/main" id="{1495F2DD-EF16-4770-9F69-3D50FF8F8B79}"/>
              </a:ext>
            </a:extLst>
          </p:cNvPr>
          <p:cNvSpPr/>
          <p:nvPr/>
        </p:nvSpPr>
        <p:spPr>
          <a:xfrm>
            <a:off x="4745853" y="527423"/>
            <a:ext cx="548710" cy="576948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1" name="Group 30">
            <a:extLst>
              <a:ext uri="{FF2B5EF4-FFF2-40B4-BE49-F238E27FC236}">
                <a16:creationId xmlns:a16="http://schemas.microsoft.com/office/drawing/2014/main" id="{90C4219C-3567-4E69-BFA0-7E500A6EE4A9}"/>
              </a:ext>
            </a:extLst>
          </p:cNvPr>
          <p:cNvGrpSpPr/>
          <p:nvPr/>
        </p:nvGrpSpPr>
        <p:grpSpPr>
          <a:xfrm>
            <a:off x="2558632" y="510991"/>
            <a:ext cx="3799930" cy="598271"/>
            <a:chOff x="952178" y="1695147"/>
            <a:chExt cx="5065913" cy="797880"/>
          </a:xfrm>
        </p:grpSpPr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FCF3C9FA-9F1F-43B6-B53E-1600D1EE29F8}"/>
                </a:ext>
              </a:extLst>
            </p:cNvPr>
            <p:cNvSpPr/>
            <p:nvPr/>
          </p:nvSpPr>
          <p:spPr>
            <a:xfrm>
              <a:off x="3860484" y="1722071"/>
              <a:ext cx="731519" cy="769441"/>
            </a:xfrm>
            <a:prstGeom prst="rect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1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</a:t>
              </a:r>
            </a:p>
          </p:txBody>
        </p:sp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3FE594EC-40FC-462F-87B0-2B88BBC9A67B}"/>
                </a:ext>
              </a:extLst>
            </p:cNvPr>
            <p:cNvGrpSpPr/>
            <p:nvPr/>
          </p:nvGrpSpPr>
          <p:grpSpPr>
            <a:xfrm>
              <a:off x="952178" y="1695147"/>
              <a:ext cx="5065913" cy="797880"/>
              <a:chOff x="952178" y="1695147"/>
              <a:chExt cx="5065913" cy="797880"/>
            </a:xfrm>
          </p:grpSpPr>
          <p:sp>
            <p:nvSpPr>
              <p:cNvPr id="20" name="Rectangle 19">
                <a:extLst>
                  <a:ext uri="{FF2B5EF4-FFF2-40B4-BE49-F238E27FC236}">
                    <a16:creationId xmlns:a16="http://schemas.microsoft.com/office/drawing/2014/main" id="{45EF036C-EBDB-47C5-934C-AFC7F1898CD5}"/>
                  </a:ext>
                </a:extLst>
              </p:cNvPr>
              <p:cNvSpPr/>
              <p:nvPr/>
            </p:nvSpPr>
            <p:spPr>
              <a:xfrm>
                <a:off x="952178" y="1710984"/>
                <a:ext cx="731521" cy="769441"/>
              </a:xfrm>
              <a:prstGeom prst="rect">
                <a:avLst/>
              </a:prstGeom>
              <a:solidFill>
                <a:srgbClr val="B4E9E2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100" b="1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</a:t>
                </a:r>
                <a:endParaRPr lang="en-US" sz="21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1" name="Rectangle 20">
                <a:extLst>
                  <a:ext uri="{FF2B5EF4-FFF2-40B4-BE49-F238E27FC236}">
                    <a16:creationId xmlns:a16="http://schemas.microsoft.com/office/drawing/2014/main" id="{7A59F564-51EE-4C40-A871-E4F1DC7C465F}"/>
                  </a:ext>
                </a:extLst>
              </p:cNvPr>
              <p:cNvSpPr/>
              <p:nvPr/>
            </p:nvSpPr>
            <p:spPr>
              <a:xfrm>
                <a:off x="1683700" y="1695147"/>
                <a:ext cx="731519" cy="769441"/>
              </a:xfrm>
              <a:prstGeom prst="rect">
                <a:avLst/>
              </a:prstGeom>
              <a:solidFill>
                <a:srgbClr val="B4E9E2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100" b="1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</a:t>
                </a:r>
                <a:endParaRPr lang="en-US" sz="21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2" name="Rectangle 21">
                <a:extLst>
                  <a:ext uri="{FF2B5EF4-FFF2-40B4-BE49-F238E27FC236}">
                    <a16:creationId xmlns:a16="http://schemas.microsoft.com/office/drawing/2014/main" id="{85F41433-5369-4B9B-9AE6-C03B26C2F427}"/>
                  </a:ext>
                </a:extLst>
              </p:cNvPr>
              <p:cNvSpPr/>
              <p:nvPr/>
            </p:nvSpPr>
            <p:spPr>
              <a:xfrm>
                <a:off x="2415218" y="1708214"/>
                <a:ext cx="731519" cy="769441"/>
              </a:xfrm>
              <a:prstGeom prst="rect">
                <a:avLst/>
              </a:prstGeom>
              <a:solidFill>
                <a:srgbClr val="B4E9E2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100" b="1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</a:t>
                </a:r>
                <a:endParaRPr lang="en-US" sz="21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3" name="Rectangle 22">
                <a:extLst>
                  <a:ext uri="{FF2B5EF4-FFF2-40B4-BE49-F238E27FC236}">
                    <a16:creationId xmlns:a16="http://schemas.microsoft.com/office/drawing/2014/main" id="{FC83AA65-17AA-4583-B32D-192AF4B7FF5C}"/>
                  </a:ext>
                </a:extLst>
              </p:cNvPr>
              <p:cNvSpPr/>
              <p:nvPr/>
            </p:nvSpPr>
            <p:spPr>
              <a:xfrm>
                <a:off x="3128965" y="1710983"/>
                <a:ext cx="731519" cy="769441"/>
              </a:xfrm>
              <a:prstGeom prst="rect">
                <a:avLst/>
              </a:prstGeom>
              <a:solidFill>
                <a:srgbClr val="B4E9E2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100" b="1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</a:t>
                </a:r>
                <a:endParaRPr lang="en-US" sz="21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4" name="Rectangle 23">
                <a:extLst>
                  <a:ext uri="{FF2B5EF4-FFF2-40B4-BE49-F238E27FC236}">
                    <a16:creationId xmlns:a16="http://schemas.microsoft.com/office/drawing/2014/main" id="{3FEEFC71-0A0D-4821-8F1D-96E86C2AD814}"/>
                  </a:ext>
                </a:extLst>
              </p:cNvPr>
              <p:cNvSpPr/>
              <p:nvPr/>
            </p:nvSpPr>
            <p:spPr>
              <a:xfrm>
                <a:off x="4568907" y="1723586"/>
                <a:ext cx="731521" cy="769441"/>
              </a:xfrm>
              <a:prstGeom prst="rect">
                <a:avLst/>
              </a:prstGeom>
              <a:solidFill>
                <a:srgbClr val="B4E9E2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100" b="1" dirty="0" smtClean="0">
                    <a:solidFill>
                      <a:srgbClr val="FF0000"/>
                    </a:solidFill>
                  </a:rPr>
                  <a:t>Â</a:t>
                </a:r>
                <a:endParaRPr lang="en-US" sz="2100" b="1" dirty="0">
                  <a:solidFill>
                    <a:srgbClr val="FF0000"/>
                  </a:solidFill>
                </a:endParaRPr>
              </a:p>
            </p:txBody>
          </p:sp>
          <p:sp>
            <p:nvSpPr>
              <p:cNvPr id="25" name="Rectangle 24">
                <a:extLst>
                  <a:ext uri="{FF2B5EF4-FFF2-40B4-BE49-F238E27FC236}">
                    <a16:creationId xmlns:a16="http://schemas.microsoft.com/office/drawing/2014/main" id="{423373B0-A65B-4D44-93FC-4E16171AAE4E}"/>
                  </a:ext>
                </a:extLst>
              </p:cNvPr>
              <p:cNvSpPr/>
              <p:nvPr/>
            </p:nvSpPr>
            <p:spPr>
              <a:xfrm>
                <a:off x="5286570" y="1720738"/>
                <a:ext cx="731521" cy="769441"/>
              </a:xfrm>
              <a:prstGeom prst="rect">
                <a:avLst/>
              </a:prstGeom>
              <a:solidFill>
                <a:srgbClr val="B4E9E2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100" b="1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U</a:t>
                </a:r>
                <a:endParaRPr lang="en-US" sz="21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40939034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4C0520A2-7D45-4106-8F4A-7D24C834163A}"/>
              </a:ext>
            </a:extLst>
          </p:cNvPr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1" tIns="34285" rIns="68571" bIns="34285" rtlCol="0" anchor="ctr"/>
          <a:lstStyle/>
          <a:p>
            <a:pPr algn="ctr"/>
            <a:r>
              <a:rPr lang="en-US" sz="24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Sớm</a:t>
            </a:r>
            <a:r>
              <a:rPr lang="en-US" sz="24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sớm</a:t>
            </a:r>
            <a:r>
              <a:rPr lang="en-US" sz="24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lích</a:t>
            </a:r>
            <a:r>
              <a:rPr lang="en-US" sz="24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rích</a:t>
            </a:r>
            <a:endParaRPr lang="en-US" sz="2400" b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24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Rất</a:t>
            </a:r>
            <a:r>
              <a:rPr lang="en-US" sz="24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thích</a:t>
            </a:r>
            <a:r>
              <a:rPr lang="en-US" sz="24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bắt</a:t>
            </a:r>
            <a:r>
              <a:rPr lang="en-US" sz="24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sâu</a:t>
            </a:r>
            <a:endParaRPr lang="en-US" sz="2400" b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24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Sâu</a:t>
            </a:r>
            <a:r>
              <a:rPr lang="en-US" sz="24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trốn</a:t>
            </a:r>
            <a:r>
              <a:rPr lang="en-US" sz="24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ở </a:t>
            </a:r>
            <a:r>
              <a:rPr lang="en-US" sz="24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đâu</a:t>
            </a:r>
            <a:endParaRPr lang="en-US" sz="2400" b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24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Cũng</a:t>
            </a:r>
            <a:r>
              <a:rPr lang="en-US" sz="24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tìm</a:t>
            </a:r>
            <a:r>
              <a:rPr lang="en-US" sz="24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</a:t>
            </a:r>
            <a:r>
              <a:rPr lang="en-US" sz="24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US" sz="24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ctr"/>
            <a:r>
              <a:rPr lang="en-US" sz="24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24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Oval 3">
            <a:hlinkClick r:id="rId2" action="ppaction://hlinksldjump"/>
            <a:extLst>
              <a:ext uri="{FF2B5EF4-FFF2-40B4-BE49-F238E27FC236}">
                <a16:creationId xmlns:a16="http://schemas.microsoft.com/office/drawing/2014/main" id="{2F3B7A70-8630-4C8F-B5E1-858A18F56B40}"/>
              </a:ext>
            </a:extLst>
          </p:cNvPr>
          <p:cNvSpPr/>
          <p:nvPr/>
        </p:nvSpPr>
        <p:spPr>
          <a:xfrm>
            <a:off x="2808761" y="706737"/>
            <a:ext cx="534156" cy="457342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1" tIns="34285" rIns="68571" bIns="34285" rtlCol="0" anchor="ctr"/>
          <a:lstStyle/>
          <a:p>
            <a:pPr algn="ctr"/>
            <a:r>
              <a:rPr lang="en-US" sz="2100" b="1" dirty="0">
                <a:solidFill>
                  <a:schemeClr val="tx1"/>
                </a:solidFill>
              </a:rPr>
              <a:t>1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51B4D66-AF0F-48B3-904C-6BA2A2A47EA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54287" y="171995"/>
            <a:ext cx="878014" cy="7634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68445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4C0520A2-7D45-4106-8F4A-7D24C834163A}"/>
              </a:ext>
            </a:extLst>
          </p:cNvPr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1" tIns="34285" rIns="68571" bIns="34285" rtlCol="0" anchor="ctr"/>
          <a:lstStyle/>
          <a:p>
            <a:r>
              <a:rPr lang="en-US" sz="24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sz="24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Ngày</a:t>
            </a:r>
            <a:r>
              <a:rPr lang="en-US" sz="24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ngày</a:t>
            </a:r>
            <a:r>
              <a:rPr lang="en-US" sz="24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ngồi</a:t>
            </a:r>
            <a:r>
              <a:rPr lang="en-US" sz="24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đợi</a:t>
            </a:r>
            <a:endParaRPr lang="en-US" sz="2400" b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4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sz="24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Mái</a:t>
            </a:r>
            <a:r>
              <a:rPr lang="en-US" sz="24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hiên</a:t>
            </a:r>
            <a:r>
              <a:rPr lang="en-US" sz="24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ngoài</a:t>
            </a:r>
            <a:r>
              <a:rPr lang="en-US" sz="24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hè</a:t>
            </a:r>
            <a:endParaRPr lang="en-US" sz="2400" b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4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sz="24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Mỗi</a:t>
            </a:r>
            <a:r>
              <a:rPr lang="en-US" sz="24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khi</a:t>
            </a:r>
            <a:r>
              <a:rPr lang="en-US" sz="24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chủ</a:t>
            </a:r>
            <a:r>
              <a:rPr lang="en-US" sz="24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về</a:t>
            </a:r>
            <a:endParaRPr lang="en-US" sz="2400" b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4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sz="24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Vẫy</a:t>
            </a:r>
            <a:r>
              <a:rPr lang="en-US" sz="24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đuôi</a:t>
            </a:r>
            <a:r>
              <a:rPr lang="en-US" sz="24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mừng</a:t>
            </a:r>
            <a:r>
              <a:rPr lang="en-US" sz="24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rỡ</a:t>
            </a:r>
            <a:r>
              <a:rPr lang="en-US" sz="24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en-US" sz="24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US" sz="24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Oval 3">
            <a:hlinkClick r:id="rId2" action="ppaction://hlinksldjump"/>
            <a:extLst>
              <a:ext uri="{FF2B5EF4-FFF2-40B4-BE49-F238E27FC236}">
                <a16:creationId xmlns:a16="http://schemas.microsoft.com/office/drawing/2014/main" id="{2F3B7A70-8630-4C8F-B5E1-858A18F56B40}"/>
              </a:ext>
            </a:extLst>
          </p:cNvPr>
          <p:cNvSpPr/>
          <p:nvPr/>
        </p:nvSpPr>
        <p:spPr>
          <a:xfrm>
            <a:off x="2808761" y="706737"/>
            <a:ext cx="534156" cy="457342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1" tIns="34285" rIns="68571" bIns="34285" rtlCol="0" anchor="ctr"/>
          <a:lstStyle/>
          <a:p>
            <a:pPr algn="ctr"/>
            <a:r>
              <a:rPr lang="en-US" sz="2100" b="1" dirty="0">
                <a:solidFill>
                  <a:schemeClr val="tx1"/>
                </a:solidFill>
              </a:rPr>
              <a:t>2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142EDC4-CA0B-4956-A504-39B3F32F395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50116" y="0"/>
            <a:ext cx="878014" cy="7634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57203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4C0520A2-7D45-4106-8F4A-7D24C834163A}"/>
              </a:ext>
            </a:extLst>
          </p:cNvPr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1" tIns="34285" rIns="68571" bIns="34285" rtlCol="0" anchor="ctr"/>
          <a:lstStyle/>
          <a:p>
            <a:pPr algn="ctr">
              <a:defRPr/>
            </a:pPr>
            <a:r>
              <a:rPr lang="en-US" sz="2400" b="1" dirty="0" err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Trông</a:t>
            </a:r>
            <a:r>
              <a:rPr lang="en-US" sz="24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xa</a:t>
            </a:r>
            <a:r>
              <a:rPr lang="en-US" sz="24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thì</a:t>
            </a:r>
            <a:r>
              <a:rPr lang="en-US" sz="24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tưởng</a:t>
            </a:r>
            <a:r>
              <a:rPr lang="en-US" sz="24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24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mèo</a:t>
            </a:r>
            <a:endParaRPr lang="en-US" sz="2400" b="1" dirty="0" smtClean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defRPr/>
            </a:pPr>
            <a:r>
              <a:rPr lang="en-US" sz="2400" b="1" dirty="0" err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Lại</a:t>
            </a:r>
            <a:r>
              <a:rPr lang="en-US" sz="24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gần</a:t>
            </a:r>
            <a:r>
              <a:rPr lang="en-US" sz="24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thì</a:t>
            </a:r>
            <a:r>
              <a:rPr lang="en-US" sz="24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hóa</a:t>
            </a:r>
            <a:r>
              <a:rPr lang="en-US" sz="24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24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chim</a:t>
            </a:r>
            <a:endParaRPr lang="en-US" sz="2400" b="1" dirty="0" smtClean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defRPr/>
            </a:pPr>
            <a:r>
              <a:rPr lang="en-US" sz="24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Ban </a:t>
            </a:r>
            <a:r>
              <a:rPr lang="en-US" sz="2400" b="1" dirty="0" err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ngày</a:t>
            </a:r>
            <a:r>
              <a:rPr lang="en-US" sz="24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ngủ</a:t>
            </a:r>
            <a:r>
              <a:rPr lang="en-US" sz="24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lim</a:t>
            </a:r>
            <a:r>
              <a:rPr lang="en-US" sz="24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dim</a:t>
            </a:r>
          </a:p>
          <a:p>
            <a:pPr algn="ctr">
              <a:defRPr/>
            </a:pPr>
            <a:r>
              <a:rPr lang="en-US" sz="2400" b="1" dirty="0" err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Đêm</a:t>
            </a:r>
            <a:r>
              <a:rPr lang="en-US" sz="24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đêm</a:t>
            </a:r>
            <a:r>
              <a:rPr lang="en-US" sz="24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lùng</a:t>
            </a:r>
            <a:r>
              <a:rPr lang="en-US" sz="24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bắt</a:t>
            </a:r>
            <a:r>
              <a:rPr lang="en-US" sz="24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chuột</a:t>
            </a:r>
            <a:endParaRPr lang="en-US" sz="2400" b="1" dirty="0" smtClean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defRPr/>
            </a:pPr>
            <a:endParaRPr lang="en-US" sz="2400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defRPr/>
            </a:pPr>
            <a:endParaRPr lang="en-US" sz="2400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Oval 3">
            <a:hlinkClick r:id="rId2" action="ppaction://hlinksldjump"/>
            <a:extLst>
              <a:ext uri="{FF2B5EF4-FFF2-40B4-BE49-F238E27FC236}">
                <a16:creationId xmlns:a16="http://schemas.microsoft.com/office/drawing/2014/main" id="{2F3B7A70-8630-4C8F-B5E1-858A18F56B40}"/>
              </a:ext>
            </a:extLst>
          </p:cNvPr>
          <p:cNvSpPr/>
          <p:nvPr/>
        </p:nvSpPr>
        <p:spPr>
          <a:xfrm>
            <a:off x="2808761" y="706737"/>
            <a:ext cx="534156" cy="457342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1" tIns="34285" rIns="68571" bIns="34285" rtlCol="0" anchor="ctr"/>
          <a:lstStyle/>
          <a:p>
            <a:pPr algn="ctr">
              <a:defRPr/>
            </a:pPr>
            <a:r>
              <a:rPr lang="en-US" sz="2100" b="1" dirty="0">
                <a:solidFill>
                  <a:prstClr val="black"/>
                </a:solidFill>
                <a:latin typeface="等线"/>
              </a:rPr>
              <a:t>3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BC2D293-CDBC-4041-8857-84A54E10D5F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11546" y="171995"/>
            <a:ext cx="878014" cy="7634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6950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任意多边形 7"/>
          <p:cNvSpPr/>
          <p:nvPr/>
        </p:nvSpPr>
        <p:spPr>
          <a:xfrm rot="18599350" flipH="1">
            <a:off x="3622607" y="980622"/>
            <a:ext cx="4003028" cy="3488687"/>
          </a:xfrm>
          <a:custGeom>
            <a:avLst/>
            <a:gdLst>
              <a:gd name="connsiteX0" fmla="*/ 2553595 w 4003028"/>
              <a:gd name="connsiteY0" fmla="*/ 3488687 h 3488687"/>
              <a:gd name="connsiteX1" fmla="*/ 2558802 w 4003028"/>
              <a:gd name="connsiteY1" fmla="*/ 3486358 h 3488687"/>
              <a:gd name="connsiteX2" fmla="*/ 2567275 w 4003028"/>
              <a:gd name="connsiteY2" fmla="*/ 3481729 h 3488687"/>
              <a:gd name="connsiteX3" fmla="*/ 2560275 w 4003028"/>
              <a:gd name="connsiteY3" fmla="*/ 3484032 h 3488687"/>
              <a:gd name="connsiteX4" fmla="*/ 2553595 w 4003028"/>
              <a:gd name="connsiteY4" fmla="*/ 3488687 h 3488687"/>
              <a:gd name="connsiteX5" fmla="*/ 2172204 w 4003028"/>
              <a:gd name="connsiteY5" fmla="*/ 1823603 h 3488687"/>
              <a:gd name="connsiteX6" fmla="*/ 2177584 w 4003028"/>
              <a:gd name="connsiteY6" fmla="*/ 1823026 h 3488687"/>
              <a:gd name="connsiteX7" fmla="*/ 2186951 w 4003028"/>
              <a:gd name="connsiteY7" fmla="*/ 1820691 h 3488687"/>
              <a:gd name="connsiteX8" fmla="*/ 2179597 w 4003028"/>
              <a:gd name="connsiteY8" fmla="*/ 1821148 h 3488687"/>
              <a:gd name="connsiteX9" fmla="*/ 2172204 w 4003028"/>
              <a:gd name="connsiteY9" fmla="*/ 1823603 h 3488687"/>
              <a:gd name="connsiteX10" fmla="*/ 153460 w 4003028"/>
              <a:gd name="connsiteY10" fmla="*/ 2406636 h 3488687"/>
              <a:gd name="connsiteX11" fmla="*/ 158416 w 4003028"/>
              <a:gd name="connsiteY11" fmla="*/ 2412646 h 3488687"/>
              <a:gd name="connsiteX12" fmla="*/ 164402 w 4003028"/>
              <a:gd name="connsiteY12" fmla="*/ 2416944 h 3488687"/>
              <a:gd name="connsiteX13" fmla="*/ 157710 w 4003028"/>
              <a:gd name="connsiteY13" fmla="*/ 2409986 h 3488687"/>
              <a:gd name="connsiteX14" fmla="*/ 153460 w 4003028"/>
              <a:gd name="connsiteY14" fmla="*/ 2406636 h 3488687"/>
              <a:gd name="connsiteX15" fmla="*/ 1187875 w 4003028"/>
              <a:gd name="connsiteY15" fmla="*/ 818604 h 3488687"/>
              <a:gd name="connsiteX16" fmla="*/ 2981309 w 4003028"/>
              <a:gd name="connsiteY16" fmla="*/ 1389514 h 3488687"/>
              <a:gd name="connsiteX17" fmla="*/ 3006207 w 4003028"/>
              <a:gd name="connsiteY17" fmla="*/ 1471594 h 3488687"/>
              <a:gd name="connsiteX18" fmla="*/ 3004953 w 4003028"/>
              <a:gd name="connsiteY18" fmla="*/ 1470516 h 3488687"/>
              <a:gd name="connsiteX19" fmla="*/ 2965846 w 4003028"/>
              <a:gd name="connsiteY19" fmla="*/ 1471445 h 3488687"/>
              <a:gd name="connsiteX20" fmla="*/ 2909369 w 4003028"/>
              <a:gd name="connsiteY20" fmla="*/ 1482351 h 3488687"/>
              <a:gd name="connsiteX21" fmla="*/ 2592787 w 4003028"/>
              <a:gd name="connsiteY21" fmla="*/ 1644930 h 3488687"/>
              <a:gd name="connsiteX22" fmla="*/ 2477260 w 4003028"/>
              <a:gd name="connsiteY22" fmla="*/ 1712320 h 3488687"/>
              <a:gd name="connsiteX23" fmla="*/ 2424386 w 4003028"/>
              <a:gd name="connsiteY23" fmla="*/ 1658294 h 3488687"/>
              <a:gd name="connsiteX24" fmla="*/ 2233042 w 4003028"/>
              <a:gd name="connsiteY24" fmla="*/ 1544239 h 3488687"/>
              <a:gd name="connsiteX25" fmla="*/ 2406208 w 4003028"/>
              <a:gd name="connsiteY25" fmla="*/ 1690912 h 3488687"/>
              <a:gd name="connsiteX26" fmla="*/ 2438667 w 4003028"/>
              <a:gd name="connsiteY26" fmla="*/ 1734832 h 3488687"/>
              <a:gd name="connsiteX27" fmla="*/ 2433832 w 4003028"/>
              <a:gd name="connsiteY27" fmla="*/ 1737652 h 3488687"/>
              <a:gd name="connsiteX28" fmla="*/ 2276907 w 4003028"/>
              <a:gd name="connsiteY28" fmla="*/ 1795440 h 3488687"/>
              <a:gd name="connsiteX29" fmla="*/ 2194470 w 4003028"/>
              <a:gd name="connsiteY29" fmla="*/ 1818817 h 3488687"/>
              <a:gd name="connsiteX30" fmla="*/ 2186951 w 4003028"/>
              <a:gd name="connsiteY30" fmla="*/ 1820691 h 3488687"/>
              <a:gd name="connsiteX31" fmla="*/ 2187619 w 4003028"/>
              <a:gd name="connsiteY31" fmla="*/ 1820649 h 3488687"/>
              <a:gd name="connsiteX32" fmla="*/ 2263225 w 4003028"/>
              <a:gd name="connsiteY32" fmla="*/ 1828106 h 3488687"/>
              <a:gd name="connsiteX33" fmla="*/ 2266422 w 4003028"/>
              <a:gd name="connsiteY33" fmla="*/ 1827857 h 3488687"/>
              <a:gd name="connsiteX34" fmla="*/ 3026460 w 4003028"/>
              <a:gd name="connsiteY34" fmla="*/ 1558274 h 3488687"/>
              <a:gd name="connsiteX35" fmla="*/ 3033021 w 4003028"/>
              <a:gd name="connsiteY35" fmla="*/ 1559992 h 3488687"/>
              <a:gd name="connsiteX36" fmla="*/ 3056764 w 4003028"/>
              <a:gd name="connsiteY36" fmla="*/ 1638263 h 3488687"/>
              <a:gd name="connsiteX37" fmla="*/ 3220170 w 4003028"/>
              <a:gd name="connsiteY37" fmla="*/ 2417189 h 3488687"/>
              <a:gd name="connsiteX38" fmla="*/ 3245788 w 4003028"/>
              <a:gd name="connsiteY38" fmla="*/ 2510754 h 3488687"/>
              <a:gd name="connsiteX39" fmla="*/ 3242722 w 4003028"/>
              <a:gd name="connsiteY39" fmla="*/ 2508845 h 3488687"/>
              <a:gd name="connsiteX40" fmla="*/ 900517 w 4003028"/>
              <a:gd name="connsiteY40" fmla="*/ 3043090 h 3488687"/>
              <a:gd name="connsiteX41" fmla="*/ 755186 w 4003028"/>
              <a:gd name="connsiteY41" fmla="*/ 3091588 h 3488687"/>
              <a:gd name="connsiteX42" fmla="*/ 735913 w 4003028"/>
              <a:gd name="connsiteY42" fmla="*/ 3085533 h 3488687"/>
              <a:gd name="connsiteX43" fmla="*/ 235521 w 4003028"/>
              <a:gd name="connsiteY43" fmla="*/ 2453126 h 3488687"/>
              <a:gd name="connsiteX44" fmla="*/ 232945 w 4003028"/>
              <a:gd name="connsiteY44" fmla="*/ 2451215 h 3488687"/>
              <a:gd name="connsiteX45" fmla="*/ 164946 w 4003028"/>
              <a:gd name="connsiteY45" fmla="*/ 2417334 h 3488687"/>
              <a:gd name="connsiteX46" fmla="*/ 164402 w 4003028"/>
              <a:gd name="connsiteY46" fmla="*/ 2416944 h 3488687"/>
              <a:gd name="connsiteX47" fmla="*/ 169774 w 4003028"/>
              <a:gd name="connsiteY47" fmla="*/ 2422528 h 3488687"/>
              <a:gd name="connsiteX48" fmla="*/ 227166 w 4003028"/>
              <a:gd name="connsiteY48" fmla="*/ 2486155 h 3488687"/>
              <a:gd name="connsiteX49" fmla="*/ 329351 w 4003028"/>
              <a:gd name="connsiteY49" fmla="*/ 2618530 h 3488687"/>
              <a:gd name="connsiteX50" fmla="*/ 331947 w 4003028"/>
              <a:gd name="connsiteY50" fmla="*/ 2623489 h 3488687"/>
              <a:gd name="connsiteX51" fmla="*/ 281103 w 4003028"/>
              <a:gd name="connsiteY51" fmla="*/ 2643430 h 3488687"/>
              <a:gd name="connsiteX52" fmla="*/ 56459 w 4003028"/>
              <a:gd name="connsiteY52" fmla="*/ 2675591 h 3488687"/>
              <a:gd name="connsiteX53" fmla="*/ 279157 w 4003028"/>
              <a:gd name="connsiteY53" fmla="*/ 2680722 h 3488687"/>
              <a:gd name="connsiteX54" fmla="*/ 352665 w 4003028"/>
              <a:gd name="connsiteY54" fmla="*/ 2663074 h 3488687"/>
              <a:gd name="connsiteX55" fmla="*/ 414683 w 4003028"/>
              <a:gd name="connsiteY55" fmla="*/ 2781572 h 3488687"/>
              <a:gd name="connsiteX56" fmla="*/ 596376 w 4003028"/>
              <a:gd name="connsiteY56" fmla="*/ 3087584 h 3488687"/>
              <a:gd name="connsiteX57" fmla="*/ 638412 w 4003028"/>
              <a:gd name="connsiteY57" fmla="*/ 3126848 h 3488687"/>
              <a:gd name="connsiteX58" fmla="*/ 642141 w 4003028"/>
              <a:gd name="connsiteY58" fmla="*/ 3129313 h 3488687"/>
              <a:gd name="connsiteX59" fmla="*/ 633291 w 4003028"/>
              <a:gd name="connsiteY59" fmla="*/ 3132266 h 3488687"/>
              <a:gd name="connsiteX60" fmla="*/ 106597 w 4003028"/>
              <a:gd name="connsiteY60" fmla="*/ 3237274 h 3488687"/>
              <a:gd name="connsiteX61" fmla="*/ 0 w 4003028"/>
              <a:gd name="connsiteY61" fmla="*/ 3232686 h 3488687"/>
              <a:gd name="connsiteX62" fmla="*/ 77065 w 4003028"/>
              <a:gd name="connsiteY62" fmla="*/ 3297326 h 3488687"/>
              <a:gd name="connsiteX63" fmla="*/ 75884 w 4003028"/>
              <a:gd name="connsiteY63" fmla="*/ 3298733 h 3488687"/>
              <a:gd name="connsiteX64" fmla="*/ 146342 w 4003028"/>
              <a:gd name="connsiteY64" fmla="*/ 3298318 h 3488687"/>
              <a:gd name="connsiteX65" fmla="*/ 3241070 w 4003028"/>
              <a:gd name="connsiteY65" fmla="*/ 2644221 h 3488687"/>
              <a:gd name="connsiteX66" fmla="*/ 3298464 w 4003028"/>
              <a:gd name="connsiteY66" fmla="*/ 2691011 h 3488687"/>
              <a:gd name="connsiteX67" fmla="*/ 3325008 w 4003028"/>
              <a:gd name="connsiteY67" fmla="*/ 2763689 h 3488687"/>
              <a:gd name="connsiteX68" fmla="*/ 3371266 w 4003028"/>
              <a:gd name="connsiteY68" fmla="*/ 2864563 h 3488687"/>
              <a:gd name="connsiteX69" fmla="*/ 3415788 w 4003028"/>
              <a:gd name="connsiteY69" fmla="*/ 2940157 h 3488687"/>
              <a:gd name="connsiteX70" fmla="*/ 3400641 w 4003028"/>
              <a:gd name="connsiteY70" fmla="*/ 2934757 h 3488687"/>
              <a:gd name="connsiteX71" fmla="*/ 2832976 w 4003028"/>
              <a:gd name="connsiteY71" fmla="*/ 3294018 h 3488687"/>
              <a:gd name="connsiteX72" fmla="*/ 2826082 w 4003028"/>
              <a:gd name="connsiteY72" fmla="*/ 3300156 h 3488687"/>
              <a:gd name="connsiteX73" fmla="*/ 2810492 w 4003028"/>
              <a:gd name="connsiteY73" fmla="*/ 3290196 h 3488687"/>
              <a:gd name="connsiteX74" fmla="*/ 2559561 w 4003028"/>
              <a:gd name="connsiteY74" fmla="*/ 3207661 h 3488687"/>
              <a:gd name="connsiteX75" fmla="*/ 2764198 w 4003028"/>
              <a:gd name="connsiteY75" fmla="*/ 3305758 h 3488687"/>
              <a:gd name="connsiteX76" fmla="*/ 2793373 w 4003028"/>
              <a:gd name="connsiteY76" fmla="*/ 3329282 h 3488687"/>
              <a:gd name="connsiteX77" fmla="*/ 2742508 w 4003028"/>
              <a:gd name="connsiteY77" fmla="*/ 3374574 h 3488687"/>
              <a:gd name="connsiteX78" fmla="*/ 2647916 w 4003028"/>
              <a:gd name="connsiteY78" fmla="*/ 3434544 h 3488687"/>
              <a:gd name="connsiteX79" fmla="*/ 2574074 w 4003028"/>
              <a:gd name="connsiteY79" fmla="*/ 3478014 h 3488687"/>
              <a:gd name="connsiteX80" fmla="*/ 2567275 w 4003028"/>
              <a:gd name="connsiteY80" fmla="*/ 3481729 h 3488687"/>
              <a:gd name="connsiteX81" fmla="*/ 2567910 w 4003028"/>
              <a:gd name="connsiteY81" fmla="*/ 3481520 h 3488687"/>
              <a:gd name="connsiteX82" fmla="*/ 2642943 w 4003028"/>
              <a:gd name="connsiteY82" fmla="*/ 3469608 h 3488687"/>
              <a:gd name="connsiteX83" fmla="*/ 2645973 w 4003028"/>
              <a:gd name="connsiteY83" fmla="*/ 3468559 h 3488687"/>
              <a:gd name="connsiteX84" fmla="*/ 2742749 w 4003028"/>
              <a:gd name="connsiteY84" fmla="*/ 3414654 h 3488687"/>
              <a:gd name="connsiteX85" fmla="*/ 2820857 w 4003028"/>
              <a:gd name="connsiteY85" fmla="*/ 3351443 h 3488687"/>
              <a:gd name="connsiteX86" fmla="*/ 2828768 w 4003028"/>
              <a:gd name="connsiteY86" fmla="*/ 3357822 h 3488687"/>
              <a:gd name="connsiteX87" fmla="*/ 2842089 w 4003028"/>
              <a:gd name="connsiteY87" fmla="*/ 3333099 h 3488687"/>
              <a:gd name="connsiteX88" fmla="*/ 2921933 w 4003028"/>
              <a:gd name="connsiteY88" fmla="*/ 3257476 h 3488687"/>
              <a:gd name="connsiteX89" fmla="*/ 3436520 w 4003028"/>
              <a:gd name="connsiteY89" fmla="*/ 3026269 h 3488687"/>
              <a:gd name="connsiteX90" fmla="*/ 3469457 w 4003028"/>
              <a:gd name="connsiteY90" fmla="*/ 3042083 h 3488687"/>
              <a:gd name="connsiteX91" fmla="*/ 3466564 w 4003028"/>
              <a:gd name="connsiteY91" fmla="*/ 3009477 h 3488687"/>
              <a:gd name="connsiteX92" fmla="*/ 3487849 w 4003028"/>
              <a:gd name="connsiteY92" fmla="*/ 3036935 h 3488687"/>
              <a:gd name="connsiteX93" fmla="*/ 3850394 w 4003028"/>
              <a:gd name="connsiteY93" fmla="*/ 3229480 h 3488687"/>
              <a:gd name="connsiteX94" fmla="*/ 4003028 w 4003028"/>
              <a:gd name="connsiteY94" fmla="*/ 3047507 h 3488687"/>
              <a:gd name="connsiteX95" fmla="*/ 3906403 w 4003028"/>
              <a:gd name="connsiteY95" fmla="*/ 3033869 h 3488687"/>
              <a:gd name="connsiteX96" fmla="*/ 3685069 w 4003028"/>
              <a:gd name="connsiteY96" fmla="*/ 2942485 h 3488687"/>
              <a:gd name="connsiteX97" fmla="*/ 3680287 w 4003028"/>
              <a:gd name="connsiteY97" fmla="*/ 2938317 h 3488687"/>
              <a:gd name="connsiteX98" fmla="*/ 3682685 w 4003028"/>
              <a:gd name="connsiteY98" fmla="*/ 2923853 h 3488687"/>
              <a:gd name="connsiteX99" fmla="*/ 3888092 w 4003028"/>
              <a:gd name="connsiteY99" fmla="*/ 2294241 h 3488687"/>
              <a:gd name="connsiteX100" fmla="*/ 3647315 w 4003028"/>
              <a:gd name="connsiteY100" fmla="*/ 2791101 h 3488687"/>
              <a:gd name="connsiteX101" fmla="*/ 3618912 w 4003028"/>
              <a:gd name="connsiteY101" fmla="*/ 2884803 h 3488687"/>
              <a:gd name="connsiteX102" fmla="*/ 3598514 w 4003028"/>
              <a:gd name="connsiteY102" fmla="*/ 2867018 h 3488687"/>
              <a:gd name="connsiteX103" fmla="*/ 3013134 w 4003028"/>
              <a:gd name="connsiteY103" fmla="*/ 1104274 h 3488687"/>
              <a:gd name="connsiteX104" fmla="*/ 2996120 w 4003028"/>
              <a:gd name="connsiteY104" fmla="*/ 1074045 h 3488687"/>
              <a:gd name="connsiteX105" fmla="*/ 2983995 w 4003028"/>
              <a:gd name="connsiteY105" fmla="*/ 999080 h 3488687"/>
              <a:gd name="connsiteX106" fmla="*/ 2974776 w 4003028"/>
              <a:gd name="connsiteY106" fmla="*/ 0 h 3488687"/>
              <a:gd name="connsiteX107" fmla="*/ 2869551 w 4003028"/>
              <a:gd name="connsiteY107" fmla="*/ 826280 h 3488687"/>
              <a:gd name="connsiteX108" fmla="*/ 2871430 w 4003028"/>
              <a:gd name="connsiteY108" fmla="*/ 888358 h 3488687"/>
              <a:gd name="connsiteX109" fmla="*/ 2810257 w 4003028"/>
              <a:gd name="connsiteY109" fmla="*/ 821365 h 3488687"/>
              <a:gd name="connsiteX110" fmla="*/ 1224809 w 4003028"/>
              <a:gd name="connsiteY110" fmla="*/ 795402 h 3488687"/>
              <a:gd name="connsiteX0-1" fmla="*/ 2553595 w 4003028"/>
              <a:gd name="connsiteY0-2" fmla="*/ 3488687 h 3488687"/>
              <a:gd name="connsiteX1-3" fmla="*/ 2558802 w 4003028"/>
              <a:gd name="connsiteY1-4" fmla="*/ 3486358 h 3488687"/>
              <a:gd name="connsiteX2-5" fmla="*/ 2567275 w 4003028"/>
              <a:gd name="connsiteY2-6" fmla="*/ 3481729 h 3488687"/>
              <a:gd name="connsiteX3-7" fmla="*/ 2560275 w 4003028"/>
              <a:gd name="connsiteY3-8" fmla="*/ 3484032 h 3488687"/>
              <a:gd name="connsiteX4-9" fmla="*/ 2553595 w 4003028"/>
              <a:gd name="connsiteY4-10" fmla="*/ 3488687 h 3488687"/>
              <a:gd name="connsiteX5-11" fmla="*/ 2172204 w 4003028"/>
              <a:gd name="connsiteY5-12" fmla="*/ 1823603 h 3488687"/>
              <a:gd name="connsiteX6-13" fmla="*/ 2177584 w 4003028"/>
              <a:gd name="connsiteY6-14" fmla="*/ 1823026 h 3488687"/>
              <a:gd name="connsiteX7-15" fmla="*/ 2186951 w 4003028"/>
              <a:gd name="connsiteY7-16" fmla="*/ 1820691 h 3488687"/>
              <a:gd name="connsiteX8-17" fmla="*/ 2179597 w 4003028"/>
              <a:gd name="connsiteY8-18" fmla="*/ 1821148 h 3488687"/>
              <a:gd name="connsiteX9-19" fmla="*/ 2172204 w 4003028"/>
              <a:gd name="connsiteY9-20" fmla="*/ 1823603 h 3488687"/>
              <a:gd name="connsiteX10-21" fmla="*/ 153460 w 4003028"/>
              <a:gd name="connsiteY10-22" fmla="*/ 2406636 h 3488687"/>
              <a:gd name="connsiteX11-23" fmla="*/ 158416 w 4003028"/>
              <a:gd name="connsiteY11-24" fmla="*/ 2412646 h 3488687"/>
              <a:gd name="connsiteX12-25" fmla="*/ 164402 w 4003028"/>
              <a:gd name="connsiteY12-26" fmla="*/ 2416944 h 3488687"/>
              <a:gd name="connsiteX13-27" fmla="*/ 157710 w 4003028"/>
              <a:gd name="connsiteY13-28" fmla="*/ 2409986 h 3488687"/>
              <a:gd name="connsiteX14-29" fmla="*/ 153460 w 4003028"/>
              <a:gd name="connsiteY14-30" fmla="*/ 2406636 h 3488687"/>
              <a:gd name="connsiteX15-31" fmla="*/ 1187875 w 4003028"/>
              <a:gd name="connsiteY15-32" fmla="*/ 818604 h 3488687"/>
              <a:gd name="connsiteX16-33" fmla="*/ 2981309 w 4003028"/>
              <a:gd name="connsiteY16-34" fmla="*/ 1389514 h 3488687"/>
              <a:gd name="connsiteX17-35" fmla="*/ 3006207 w 4003028"/>
              <a:gd name="connsiteY17-36" fmla="*/ 1471594 h 3488687"/>
              <a:gd name="connsiteX18-37" fmla="*/ 3004953 w 4003028"/>
              <a:gd name="connsiteY18-38" fmla="*/ 1470516 h 3488687"/>
              <a:gd name="connsiteX19-39" fmla="*/ 2965846 w 4003028"/>
              <a:gd name="connsiteY19-40" fmla="*/ 1471445 h 3488687"/>
              <a:gd name="connsiteX20-41" fmla="*/ 2909369 w 4003028"/>
              <a:gd name="connsiteY20-42" fmla="*/ 1482351 h 3488687"/>
              <a:gd name="connsiteX21-43" fmla="*/ 2592787 w 4003028"/>
              <a:gd name="connsiteY21-44" fmla="*/ 1644930 h 3488687"/>
              <a:gd name="connsiteX22-45" fmla="*/ 2477260 w 4003028"/>
              <a:gd name="connsiteY22-46" fmla="*/ 1712320 h 3488687"/>
              <a:gd name="connsiteX23-47" fmla="*/ 2424386 w 4003028"/>
              <a:gd name="connsiteY23-48" fmla="*/ 1658294 h 3488687"/>
              <a:gd name="connsiteX24-49" fmla="*/ 2233042 w 4003028"/>
              <a:gd name="connsiteY24-50" fmla="*/ 1544239 h 3488687"/>
              <a:gd name="connsiteX25-51" fmla="*/ 2406208 w 4003028"/>
              <a:gd name="connsiteY25-52" fmla="*/ 1690912 h 3488687"/>
              <a:gd name="connsiteX26-53" fmla="*/ 2438667 w 4003028"/>
              <a:gd name="connsiteY26-54" fmla="*/ 1734832 h 3488687"/>
              <a:gd name="connsiteX27-55" fmla="*/ 2433832 w 4003028"/>
              <a:gd name="connsiteY27-56" fmla="*/ 1737652 h 3488687"/>
              <a:gd name="connsiteX28-57" fmla="*/ 2276907 w 4003028"/>
              <a:gd name="connsiteY28-58" fmla="*/ 1795440 h 3488687"/>
              <a:gd name="connsiteX29-59" fmla="*/ 2194470 w 4003028"/>
              <a:gd name="connsiteY29-60" fmla="*/ 1818817 h 3488687"/>
              <a:gd name="connsiteX30-61" fmla="*/ 2186951 w 4003028"/>
              <a:gd name="connsiteY30-62" fmla="*/ 1820691 h 3488687"/>
              <a:gd name="connsiteX31-63" fmla="*/ 2187619 w 4003028"/>
              <a:gd name="connsiteY31-64" fmla="*/ 1820649 h 3488687"/>
              <a:gd name="connsiteX32-65" fmla="*/ 2263225 w 4003028"/>
              <a:gd name="connsiteY32-66" fmla="*/ 1828106 h 3488687"/>
              <a:gd name="connsiteX33-67" fmla="*/ 2266422 w 4003028"/>
              <a:gd name="connsiteY33-68" fmla="*/ 1827857 h 3488687"/>
              <a:gd name="connsiteX34-69" fmla="*/ 3026460 w 4003028"/>
              <a:gd name="connsiteY34-70" fmla="*/ 1558274 h 3488687"/>
              <a:gd name="connsiteX35-71" fmla="*/ 3033021 w 4003028"/>
              <a:gd name="connsiteY35-72" fmla="*/ 1559992 h 3488687"/>
              <a:gd name="connsiteX36-73" fmla="*/ 3056764 w 4003028"/>
              <a:gd name="connsiteY36-74" fmla="*/ 1638263 h 3488687"/>
              <a:gd name="connsiteX37-75" fmla="*/ 3220170 w 4003028"/>
              <a:gd name="connsiteY37-76" fmla="*/ 2417189 h 3488687"/>
              <a:gd name="connsiteX38-77" fmla="*/ 3245788 w 4003028"/>
              <a:gd name="connsiteY38-78" fmla="*/ 2510754 h 3488687"/>
              <a:gd name="connsiteX39-79" fmla="*/ 3242722 w 4003028"/>
              <a:gd name="connsiteY39-80" fmla="*/ 2508845 h 3488687"/>
              <a:gd name="connsiteX40-81" fmla="*/ 900517 w 4003028"/>
              <a:gd name="connsiteY40-82" fmla="*/ 3043090 h 3488687"/>
              <a:gd name="connsiteX41-83" fmla="*/ 755186 w 4003028"/>
              <a:gd name="connsiteY41-84" fmla="*/ 3091588 h 3488687"/>
              <a:gd name="connsiteX42-85" fmla="*/ 735913 w 4003028"/>
              <a:gd name="connsiteY42-86" fmla="*/ 3085533 h 3488687"/>
              <a:gd name="connsiteX43-87" fmla="*/ 235521 w 4003028"/>
              <a:gd name="connsiteY43-88" fmla="*/ 2453126 h 3488687"/>
              <a:gd name="connsiteX44-89" fmla="*/ 232945 w 4003028"/>
              <a:gd name="connsiteY44-90" fmla="*/ 2451215 h 3488687"/>
              <a:gd name="connsiteX45-91" fmla="*/ 164946 w 4003028"/>
              <a:gd name="connsiteY45-92" fmla="*/ 2417334 h 3488687"/>
              <a:gd name="connsiteX46-93" fmla="*/ 164402 w 4003028"/>
              <a:gd name="connsiteY46-94" fmla="*/ 2416944 h 3488687"/>
              <a:gd name="connsiteX47-95" fmla="*/ 169774 w 4003028"/>
              <a:gd name="connsiteY47-96" fmla="*/ 2422528 h 3488687"/>
              <a:gd name="connsiteX48-97" fmla="*/ 227166 w 4003028"/>
              <a:gd name="connsiteY48-98" fmla="*/ 2486155 h 3488687"/>
              <a:gd name="connsiteX49-99" fmla="*/ 329351 w 4003028"/>
              <a:gd name="connsiteY49-100" fmla="*/ 2618530 h 3488687"/>
              <a:gd name="connsiteX50-101" fmla="*/ 331947 w 4003028"/>
              <a:gd name="connsiteY50-102" fmla="*/ 2623489 h 3488687"/>
              <a:gd name="connsiteX51-103" fmla="*/ 281103 w 4003028"/>
              <a:gd name="connsiteY51-104" fmla="*/ 2643430 h 3488687"/>
              <a:gd name="connsiteX52-105" fmla="*/ 56459 w 4003028"/>
              <a:gd name="connsiteY52-106" fmla="*/ 2675591 h 3488687"/>
              <a:gd name="connsiteX53-107" fmla="*/ 279157 w 4003028"/>
              <a:gd name="connsiteY53-108" fmla="*/ 2680722 h 3488687"/>
              <a:gd name="connsiteX54-109" fmla="*/ 352665 w 4003028"/>
              <a:gd name="connsiteY54-110" fmla="*/ 2663074 h 3488687"/>
              <a:gd name="connsiteX55-111" fmla="*/ 414683 w 4003028"/>
              <a:gd name="connsiteY55-112" fmla="*/ 2781572 h 3488687"/>
              <a:gd name="connsiteX56-113" fmla="*/ 596376 w 4003028"/>
              <a:gd name="connsiteY56-114" fmla="*/ 3087584 h 3488687"/>
              <a:gd name="connsiteX57-115" fmla="*/ 638412 w 4003028"/>
              <a:gd name="connsiteY57-116" fmla="*/ 3126848 h 3488687"/>
              <a:gd name="connsiteX58-117" fmla="*/ 642141 w 4003028"/>
              <a:gd name="connsiteY58-118" fmla="*/ 3129313 h 3488687"/>
              <a:gd name="connsiteX59-119" fmla="*/ 633291 w 4003028"/>
              <a:gd name="connsiteY59-120" fmla="*/ 3132266 h 3488687"/>
              <a:gd name="connsiteX60-121" fmla="*/ 106597 w 4003028"/>
              <a:gd name="connsiteY60-122" fmla="*/ 3237274 h 3488687"/>
              <a:gd name="connsiteX61-123" fmla="*/ 0 w 4003028"/>
              <a:gd name="connsiteY61-124" fmla="*/ 3232686 h 3488687"/>
              <a:gd name="connsiteX62-125" fmla="*/ 77065 w 4003028"/>
              <a:gd name="connsiteY62-126" fmla="*/ 3297326 h 3488687"/>
              <a:gd name="connsiteX63-127" fmla="*/ 75884 w 4003028"/>
              <a:gd name="connsiteY63-128" fmla="*/ 3298733 h 3488687"/>
              <a:gd name="connsiteX64-129" fmla="*/ 146342 w 4003028"/>
              <a:gd name="connsiteY64-130" fmla="*/ 3298318 h 3488687"/>
              <a:gd name="connsiteX65-131" fmla="*/ 3241070 w 4003028"/>
              <a:gd name="connsiteY65-132" fmla="*/ 2644221 h 3488687"/>
              <a:gd name="connsiteX66-133" fmla="*/ 3298464 w 4003028"/>
              <a:gd name="connsiteY66-134" fmla="*/ 2691011 h 3488687"/>
              <a:gd name="connsiteX67-135" fmla="*/ 3325008 w 4003028"/>
              <a:gd name="connsiteY67-136" fmla="*/ 2763689 h 3488687"/>
              <a:gd name="connsiteX68-137" fmla="*/ 3371266 w 4003028"/>
              <a:gd name="connsiteY68-138" fmla="*/ 2864563 h 3488687"/>
              <a:gd name="connsiteX69-139" fmla="*/ 3415788 w 4003028"/>
              <a:gd name="connsiteY69-140" fmla="*/ 2940157 h 3488687"/>
              <a:gd name="connsiteX70-141" fmla="*/ 3400641 w 4003028"/>
              <a:gd name="connsiteY70-142" fmla="*/ 2934757 h 3488687"/>
              <a:gd name="connsiteX71-143" fmla="*/ 2832976 w 4003028"/>
              <a:gd name="connsiteY71-144" fmla="*/ 3294018 h 3488687"/>
              <a:gd name="connsiteX72-145" fmla="*/ 2826082 w 4003028"/>
              <a:gd name="connsiteY72-146" fmla="*/ 3300156 h 3488687"/>
              <a:gd name="connsiteX73-147" fmla="*/ 2810492 w 4003028"/>
              <a:gd name="connsiteY73-148" fmla="*/ 3290196 h 3488687"/>
              <a:gd name="connsiteX74-149" fmla="*/ 2559561 w 4003028"/>
              <a:gd name="connsiteY74-150" fmla="*/ 3207661 h 3488687"/>
              <a:gd name="connsiteX75-151" fmla="*/ 2764198 w 4003028"/>
              <a:gd name="connsiteY75-152" fmla="*/ 3305758 h 3488687"/>
              <a:gd name="connsiteX76-153" fmla="*/ 2793373 w 4003028"/>
              <a:gd name="connsiteY76-154" fmla="*/ 3329282 h 3488687"/>
              <a:gd name="connsiteX77-155" fmla="*/ 2742508 w 4003028"/>
              <a:gd name="connsiteY77-156" fmla="*/ 3374574 h 3488687"/>
              <a:gd name="connsiteX78-157" fmla="*/ 2647916 w 4003028"/>
              <a:gd name="connsiteY78-158" fmla="*/ 3434544 h 3488687"/>
              <a:gd name="connsiteX79-159" fmla="*/ 2574074 w 4003028"/>
              <a:gd name="connsiteY79-160" fmla="*/ 3478014 h 3488687"/>
              <a:gd name="connsiteX80-161" fmla="*/ 2567275 w 4003028"/>
              <a:gd name="connsiteY80-162" fmla="*/ 3481729 h 3488687"/>
              <a:gd name="connsiteX81-163" fmla="*/ 2567910 w 4003028"/>
              <a:gd name="connsiteY81-164" fmla="*/ 3481520 h 3488687"/>
              <a:gd name="connsiteX82-165" fmla="*/ 2642943 w 4003028"/>
              <a:gd name="connsiteY82-166" fmla="*/ 3469608 h 3488687"/>
              <a:gd name="connsiteX83-167" fmla="*/ 2645973 w 4003028"/>
              <a:gd name="connsiteY83-168" fmla="*/ 3468559 h 3488687"/>
              <a:gd name="connsiteX84-169" fmla="*/ 2742749 w 4003028"/>
              <a:gd name="connsiteY84-170" fmla="*/ 3414654 h 3488687"/>
              <a:gd name="connsiteX85-171" fmla="*/ 2820857 w 4003028"/>
              <a:gd name="connsiteY85-172" fmla="*/ 3351443 h 3488687"/>
              <a:gd name="connsiteX86-173" fmla="*/ 2828768 w 4003028"/>
              <a:gd name="connsiteY86-174" fmla="*/ 3357822 h 3488687"/>
              <a:gd name="connsiteX87-175" fmla="*/ 2842089 w 4003028"/>
              <a:gd name="connsiteY87-176" fmla="*/ 3333099 h 3488687"/>
              <a:gd name="connsiteX88-177" fmla="*/ 2921933 w 4003028"/>
              <a:gd name="connsiteY88-178" fmla="*/ 3257476 h 3488687"/>
              <a:gd name="connsiteX89-179" fmla="*/ 3436520 w 4003028"/>
              <a:gd name="connsiteY89-180" fmla="*/ 3026269 h 3488687"/>
              <a:gd name="connsiteX90-181" fmla="*/ 3490668 w 4003028"/>
              <a:gd name="connsiteY90-182" fmla="*/ 3044425 h 3488687"/>
              <a:gd name="connsiteX91-183" fmla="*/ 3466564 w 4003028"/>
              <a:gd name="connsiteY91-184" fmla="*/ 3009477 h 3488687"/>
              <a:gd name="connsiteX92-185" fmla="*/ 3487849 w 4003028"/>
              <a:gd name="connsiteY92-186" fmla="*/ 3036935 h 3488687"/>
              <a:gd name="connsiteX93-187" fmla="*/ 3850394 w 4003028"/>
              <a:gd name="connsiteY93-188" fmla="*/ 3229480 h 3488687"/>
              <a:gd name="connsiteX94-189" fmla="*/ 4003028 w 4003028"/>
              <a:gd name="connsiteY94-190" fmla="*/ 3047507 h 3488687"/>
              <a:gd name="connsiteX95-191" fmla="*/ 3906403 w 4003028"/>
              <a:gd name="connsiteY95-192" fmla="*/ 3033869 h 3488687"/>
              <a:gd name="connsiteX96-193" fmla="*/ 3685069 w 4003028"/>
              <a:gd name="connsiteY96-194" fmla="*/ 2942485 h 3488687"/>
              <a:gd name="connsiteX97-195" fmla="*/ 3680287 w 4003028"/>
              <a:gd name="connsiteY97-196" fmla="*/ 2938317 h 3488687"/>
              <a:gd name="connsiteX98-197" fmla="*/ 3682685 w 4003028"/>
              <a:gd name="connsiteY98-198" fmla="*/ 2923853 h 3488687"/>
              <a:gd name="connsiteX99-199" fmla="*/ 3888092 w 4003028"/>
              <a:gd name="connsiteY99-200" fmla="*/ 2294241 h 3488687"/>
              <a:gd name="connsiteX100-201" fmla="*/ 3647315 w 4003028"/>
              <a:gd name="connsiteY100-202" fmla="*/ 2791101 h 3488687"/>
              <a:gd name="connsiteX101-203" fmla="*/ 3618912 w 4003028"/>
              <a:gd name="connsiteY101-204" fmla="*/ 2884803 h 3488687"/>
              <a:gd name="connsiteX102-205" fmla="*/ 3598514 w 4003028"/>
              <a:gd name="connsiteY102-206" fmla="*/ 2867018 h 3488687"/>
              <a:gd name="connsiteX103-207" fmla="*/ 3013134 w 4003028"/>
              <a:gd name="connsiteY103-208" fmla="*/ 1104274 h 3488687"/>
              <a:gd name="connsiteX104-209" fmla="*/ 2996120 w 4003028"/>
              <a:gd name="connsiteY104-210" fmla="*/ 1074045 h 3488687"/>
              <a:gd name="connsiteX105-211" fmla="*/ 2983995 w 4003028"/>
              <a:gd name="connsiteY105-212" fmla="*/ 999080 h 3488687"/>
              <a:gd name="connsiteX106-213" fmla="*/ 2974776 w 4003028"/>
              <a:gd name="connsiteY106-214" fmla="*/ 0 h 3488687"/>
              <a:gd name="connsiteX107-215" fmla="*/ 2869551 w 4003028"/>
              <a:gd name="connsiteY107-216" fmla="*/ 826280 h 3488687"/>
              <a:gd name="connsiteX108-217" fmla="*/ 2871430 w 4003028"/>
              <a:gd name="connsiteY108-218" fmla="*/ 888358 h 3488687"/>
              <a:gd name="connsiteX109-219" fmla="*/ 2810257 w 4003028"/>
              <a:gd name="connsiteY109-220" fmla="*/ 821365 h 3488687"/>
              <a:gd name="connsiteX110-221" fmla="*/ 1224809 w 4003028"/>
              <a:gd name="connsiteY110-222" fmla="*/ 795402 h 3488687"/>
              <a:gd name="connsiteX111" fmla="*/ 1187875 w 4003028"/>
              <a:gd name="connsiteY111" fmla="*/ 818604 h 3488687"/>
              <a:gd name="connsiteX0-223" fmla="*/ 2553595 w 4003028"/>
              <a:gd name="connsiteY0-224" fmla="*/ 3488687 h 3488687"/>
              <a:gd name="connsiteX1-225" fmla="*/ 2558802 w 4003028"/>
              <a:gd name="connsiteY1-226" fmla="*/ 3486358 h 3488687"/>
              <a:gd name="connsiteX2-227" fmla="*/ 2567275 w 4003028"/>
              <a:gd name="connsiteY2-228" fmla="*/ 3481729 h 3488687"/>
              <a:gd name="connsiteX3-229" fmla="*/ 2560275 w 4003028"/>
              <a:gd name="connsiteY3-230" fmla="*/ 3484032 h 3488687"/>
              <a:gd name="connsiteX4-231" fmla="*/ 2553595 w 4003028"/>
              <a:gd name="connsiteY4-232" fmla="*/ 3488687 h 3488687"/>
              <a:gd name="connsiteX5-233" fmla="*/ 2172204 w 4003028"/>
              <a:gd name="connsiteY5-234" fmla="*/ 1823603 h 3488687"/>
              <a:gd name="connsiteX6-235" fmla="*/ 2177584 w 4003028"/>
              <a:gd name="connsiteY6-236" fmla="*/ 1823026 h 3488687"/>
              <a:gd name="connsiteX7-237" fmla="*/ 2186951 w 4003028"/>
              <a:gd name="connsiteY7-238" fmla="*/ 1820691 h 3488687"/>
              <a:gd name="connsiteX8-239" fmla="*/ 2179597 w 4003028"/>
              <a:gd name="connsiteY8-240" fmla="*/ 1821148 h 3488687"/>
              <a:gd name="connsiteX9-241" fmla="*/ 2172204 w 4003028"/>
              <a:gd name="connsiteY9-242" fmla="*/ 1823603 h 3488687"/>
              <a:gd name="connsiteX10-243" fmla="*/ 153460 w 4003028"/>
              <a:gd name="connsiteY10-244" fmla="*/ 2406636 h 3488687"/>
              <a:gd name="connsiteX11-245" fmla="*/ 158416 w 4003028"/>
              <a:gd name="connsiteY11-246" fmla="*/ 2412646 h 3488687"/>
              <a:gd name="connsiteX12-247" fmla="*/ 164402 w 4003028"/>
              <a:gd name="connsiteY12-248" fmla="*/ 2416944 h 3488687"/>
              <a:gd name="connsiteX13-249" fmla="*/ 157710 w 4003028"/>
              <a:gd name="connsiteY13-250" fmla="*/ 2409986 h 3488687"/>
              <a:gd name="connsiteX14-251" fmla="*/ 153460 w 4003028"/>
              <a:gd name="connsiteY14-252" fmla="*/ 2406636 h 3488687"/>
              <a:gd name="connsiteX15-253" fmla="*/ 1187875 w 4003028"/>
              <a:gd name="connsiteY15-254" fmla="*/ 818604 h 3488687"/>
              <a:gd name="connsiteX16-255" fmla="*/ 2981309 w 4003028"/>
              <a:gd name="connsiteY16-256" fmla="*/ 1389514 h 3488687"/>
              <a:gd name="connsiteX17-257" fmla="*/ 3006207 w 4003028"/>
              <a:gd name="connsiteY17-258" fmla="*/ 1471594 h 3488687"/>
              <a:gd name="connsiteX18-259" fmla="*/ 3004953 w 4003028"/>
              <a:gd name="connsiteY18-260" fmla="*/ 1470516 h 3488687"/>
              <a:gd name="connsiteX19-261" fmla="*/ 2965846 w 4003028"/>
              <a:gd name="connsiteY19-262" fmla="*/ 1471445 h 3488687"/>
              <a:gd name="connsiteX20-263" fmla="*/ 2909369 w 4003028"/>
              <a:gd name="connsiteY20-264" fmla="*/ 1482351 h 3488687"/>
              <a:gd name="connsiteX21-265" fmla="*/ 2592787 w 4003028"/>
              <a:gd name="connsiteY21-266" fmla="*/ 1644930 h 3488687"/>
              <a:gd name="connsiteX22-267" fmla="*/ 2477260 w 4003028"/>
              <a:gd name="connsiteY22-268" fmla="*/ 1712320 h 3488687"/>
              <a:gd name="connsiteX23-269" fmla="*/ 2424386 w 4003028"/>
              <a:gd name="connsiteY23-270" fmla="*/ 1658294 h 3488687"/>
              <a:gd name="connsiteX24-271" fmla="*/ 2233042 w 4003028"/>
              <a:gd name="connsiteY24-272" fmla="*/ 1544239 h 3488687"/>
              <a:gd name="connsiteX25-273" fmla="*/ 2406208 w 4003028"/>
              <a:gd name="connsiteY25-274" fmla="*/ 1690912 h 3488687"/>
              <a:gd name="connsiteX26-275" fmla="*/ 2438667 w 4003028"/>
              <a:gd name="connsiteY26-276" fmla="*/ 1734832 h 3488687"/>
              <a:gd name="connsiteX27-277" fmla="*/ 2433832 w 4003028"/>
              <a:gd name="connsiteY27-278" fmla="*/ 1737652 h 3488687"/>
              <a:gd name="connsiteX28-279" fmla="*/ 2276907 w 4003028"/>
              <a:gd name="connsiteY28-280" fmla="*/ 1795440 h 3488687"/>
              <a:gd name="connsiteX29-281" fmla="*/ 2194470 w 4003028"/>
              <a:gd name="connsiteY29-282" fmla="*/ 1818817 h 3488687"/>
              <a:gd name="connsiteX30-283" fmla="*/ 2186951 w 4003028"/>
              <a:gd name="connsiteY30-284" fmla="*/ 1820691 h 3488687"/>
              <a:gd name="connsiteX31-285" fmla="*/ 2187619 w 4003028"/>
              <a:gd name="connsiteY31-286" fmla="*/ 1820649 h 3488687"/>
              <a:gd name="connsiteX32-287" fmla="*/ 2263225 w 4003028"/>
              <a:gd name="connsiteY32-288" fmla="*/ 1828106 h 3488687"/>
              <a:gd name="connsiteX33-289" fmla="*/ 2266422 w 4003028"/>
              <a:gd name="connsiteY33-290" fmla="*/ 1827857 h 3488687"/>
              <a:gd name="connsiteX34-291" fmla="*/ 3026460 w 4003028"/>
              <a:gd name="connsiteY34-292" fmla="*/ 1558274 h 3488687"/>
              <a:gd name="connsiteX35-293" fmla="*/ 3033021 w 4003028"/>
              <a:gd name="connsiteY35-294" fmla="*/ 1559992 h 3488687"/>
              <a:gd name="connsiteX36-295" fmla="*/ 3056764 w 4003028"/>
              <a:gd name="connsiteY36-296" fmla="*/ 1638263 h 3488687"/>
              <a:gd name="connsiteX37-297" fmla="*/ 3220170 w 4003028"/>
              <a:gd name="connsiteY37-298" fmla="*/ 2417189 h 3488687"/>
              <a:gd name="connsiteX38-299" fmla="*/ 3245788 w 4003028"/>
              <a:gd name="connsiteY38-300" fmla="*/ 2510754 h 3488687"/>
              <a:gd name="connsiteX39-301" fmla="*/ 3242722 w 4003028"/>
              <a:gd name="connsiteY39-302" fmla="*/ 2508845 h 3488687"/>
              <a:gd name="connsiteX40-303" fmla="*/ 900517 w 4003028"/>
              <a:gd name="connsiteY40-304" fmla="*/ 3043090 h 3488687"/>
              <a:gd name="connsiteX41-305" fmla="*/ 755186 w 4003028"/>
              <a:gd name="connsiteY41-306" fmla="*/ 3091588 h 3488687"/>
              <a:gd name="connsiteX42-307" fmla="*/ 735913 w 4003028"/>
              <a:gd name="connsiteY42-308" fmla="*/ 3085533 h 3488687"/>
              <a:gd name="connsiteX43-309" fmla="*/ 235521 w 4003028"/>
              <a:gd name="connsiteY43-310" fmla="*/ 2453126 h 3488687"/>
              <a:gd name="connsiteX44-311" fmla="*/ 232945 w 4003028"/>
              <a:gd name="connsiteY44-312" fmla="*/ 2451215 h 3488687"/>
              <a:gd name="connsiteX45-313" fmla="*/ 164946 w 4003028"/>
              <a:gd name="connsiteY45-314" fmla="*/ 2417334 h 3488687"/>
              <a:gd name="connsiteX46-315" fmla="*/ 164402 w 4003028"/>
              <a:gd name="connsiteY46-316" fmla="*/ 2416944 h 3488687"/>
              <a:gd name="connsiteX47-317" fmla="*/ 169774 w 4003028"/>
              <a:gd name="connsiteY47-318" fmla="*/ 2422528 h 3488687"/>
              <a:gd name="connsiteX48-319" fmla="*/ 227166 w 4003028"/>
              <a:gd name="connsiteY48-320" fmla="*/ 2486155 h 3488687"/>
              <a:gd name="connsiteX49-321" fmla="*/ 329351 w 4003028"/>
              <a:gd name="connsiteY49-322" fmla="*/ 2618530 h 3488687"/>
              <a:gd name="connsiteX50-323" fmla="*/ 331947 w 4003028"/>
              <a:gd name="connsiteY50-324" fmla="*/ 2623489 h 3488687"/>
              <a:gd name="connsiteX51-325" fmla="*/ 281103 w 4003028"/>
              <a:gd name="connsiteY51-326" fmla="*/ 2643430 h 3488687"/>
              <a:gd name="connsiteX52-327" fmla="*/ 56459 w 4003028"/>
              <a:gd name="connsiteY52-328" fmla="*/ 2675591 h 3488687"/>
              <a:gd name="connsiteX53-329" fmla="*/ 279157 w 4003028"/>
              <a:gd name="connsiteY53-330" fmla="*/ 2680722 h 3488687"/>
              <a:gd name="connsiteX54-331" fmla="*/ 352665 w 4003028"/>
              <a:gd name="connsiteY54-332" fmla="*/ 2663074 h 3488687"/>
              <a:gd name="connsiteX55-333" fmla="*/ 414683 w 4003028"/>
              <a:gd name="connsiteY55-334" fmla="*/ 2781572 h 3488687"/>
              <a:gd name="connsiteX56-335" fmla="*/ 596376 w 4003028"/>
              <a:gd name="connsiteY56-336" fmla="*/ 3087584 h 3488687"/>
              <a:gd name="connsiteX57-337" fmla="*/ 638412 w 4003028"/>
              <a:gd name="connsiteY57-338" fmla="*/ 3126848 h 3488687"/>
              <a:gd name="connsiteX58-339" fmla="*/ 642141 w 4003028"/>
              <a:gd name="connsiteY58-340" fmla="*/ 3129313 h 3488687"/>
              <a:gd name="connsiteX59-341" fmla="*/ 633291 w 4003028"/>
              <a:gd name="connsiteY59-342" fmla="*/ 3132266 h 3488687"/>
              <a:gd name="connsiteX60-343" fmla="*/ 106597 w 4003028"/>
              <a:gd name="connsiteY60-344" fmla="*/ 3237274 h 3488687"/>
              <a:gd name="connsiteX61-345" fmla="*/ 0 w 4003028"/>
              <a:gd name="connsiteY61-346" fmla="*/ 3232686 h 3488687"/>
              <a:gd name="connsiteX62-347" fmla="*/ 77065 w 4003028"/>
              <a:gd name="connsiteY62-348" fmla="*/ 3297326 h 3488687"/>
              <a:gd name="connsiteX63-349" fmla="*/ 75884 w 4003028"/>
              <a:gd name="connsiteY63-350" fmla="*/ 3298733 h 3488687"/>
              <a:gd name="connsiteX64-351" fmla="*/ 146342 w 4003028"/>
              <a:gd name="connsiteY64-352" fmla="*/ 3298318 h 3488687"/>
              <a:gd name="connsiteX65-353" fmla="*/ 3241070 w 4003028"/>
              <a:gd name="connsiteY65-354" fmla="*/ 2644221 h 3488687"/>
              <a:gd name="connsiteX66-355" fmla="*/ 3298464 w 4003028"/>
              <a:gd name="connsiteY66-356" fmla="*/ 2691011 h 3488687"/>
              <a:gd name="connsiteX67-357" fmla="*/ 3325008 w 4003028"/>
              <a:gd name="connsiteY67-358" fmla="*/ 2763689 h 3488687"/>
              <a:gd name="connsiteX68-359" fmla="*/ 3371266 w 4003028"/>
              <a:gd name="connsiteY68-360" fmla="*/ 2864563 h 3488687"/>
              <a:gd name="connsiteX69-361" fmla="*/ 3415788 w 4003028"/>
              <a:gd name="connsiteY69-362" fmla="*/ 2940157 h 3488687"/>
              <a:gd name="connsiteX70-363" fmla="*/ 3400641 w 4003028"/>
              <a:gd name="connsiteY70-364" fmla="*/ 2934757 h 3488687"/>
              <a:gd name="connsiteX71-365" fmla="*/ 2832976 w 4003028"/>
              <a:gd name="connsiteY71-366" fmla="*/ 3294018 h 3488687"/>
              <a:gd name="connsiteX72-367" fmla="*/ 2826082 w 4003028"/>
              <a:gd name="connsiteY72-368" fmla="*/ 3300156 h 3488687"/>
              <a:gd name="connsiteX73-369" fmla="*/ 2810492 w 4003028"/>
              <a:gd name="connsiteY73-370" fmla="*/ 3290196 h 3488687"/>
              <a:gd name="connsiteX74-371" fmla="*/ 2559561 w 4003028"/>
              <a:gd name="connsiteY74-372" fmla="*/ 3207661 h 3488687"/>
              <a:gd name="connsiteX75-373" fmla="*/ 2764198 w 4003028"/>
              <a:gd name="connsiteY75-374" fmla="*/ 3305758 h 3488687"/>
              <a:gd name="connsiteX76-375" fmla="*/ 2793373 w 4003028"/>
              <a:gd name="connsiteY76-376" fmla="*/ 3329282 h 3488687"/>
              <a:gd name="connsiteX77-377" fmla="*/ 2742508 w 4003028"/>
              <a:gd name="connsiteY77-378" fmla="*/ 3374574 h 3488687"/>
              <a:gd name="connsiteX78-379" fmla="*/ 2647916 w 4003028"/>
              <a:gd name="connsiteY78-380" fmla="*/ 3434544 h 3488687"/>
              <a:gd name="connsiteX79-381" fmla="*/ 2574074 w 4003028"/>
              <a:gd name="connsiteY79-382" fmla="*/ 3478014 h 3488687"/>
              <a:gd name="connsiteX80-383" fmla="*/ 2567275 w 4003028"/>
              <a:gd name="connsiteY80-384" fmla="*/ 3481729 h 3488687"/>
              <a:gd name="connsiteX81-385" fmla="*/ 2567910 w 4003028"/>
              <a:gd name="connsiteY81-386" fmla="*/ 3481520 h 3488687"/>
              <a:gd name="connsiteX82-387" fmla="*/ 2642943 w 4003028"/>
              <a:gd name="connsiteY82-388" fmla="*/ 3469608 h 3488687"/>
              <a:gd name="connsiteX83-389" fmla="*/ 2645973 w 4003028"/>
              <a:gd name="connsiteY83-390" fmla="*/ 3468559 h 3488687"/>
              <a:gd name="connsiteX84-391" fmla="*/ 2742749 w 4003028"/>
              <a:gd name="connsiteY84-392" fmla="*/ 3414654 h 3488687"/>
              <a:gd name="connsiteX85-393" fmla="*/ 2820857 w 4003028"/>
              <a:gd name="connsiteY85-394" fmla="*/ 3351443 h 3488687"/>
              <a:gd name="connsiteX86-395" fmla="*/ 2842089 w 4003028"/>
              <a:gd name="connsiteY86-396" fmla="*/ 3333099 h 3488687"/>
              <a:gd name="connsiteX87-397" fmla="*/ 2921933 w 4003028"/>
              <a:gd name="connsiteY87-398" fmla="*/ 3257476 h 3488687"/>
              <a:gd name="connsiteX88-399" fmla="*/ 3436520 w 4003028"/>
              <a:gd name="connsiteY88-400" fmla="*/ 3026269 h 3488687"/>
              <a:gd name="connsiteX89-401" fmla="*/ 3490668 w 4003028"/>
              <a:gd name="connsiteY89-402" fmla="*/ 3044425 h 3488687"/>
              <a:gd name="connsiteX90-403" fmla="*/ 3466564 w 4003028"/>
              <a:gd name="connsiteY90-404" fmla="*/ 3009477 h 3488687"/>
              <a:gd name="connsiteX91-405" fmla="*/ 3487849 w 4003028"/>
              <a:gd name="connsiteY91-406" fmla="*/ 3036935 h 3488687"/>
              <a:gd name="connsiteX92-407" fmla="*/ 3850394 w 4003028"/>
              <a:gd name="connsiteY92-408" fmla="*/ 3229480 h 3488687"/>
              <a:gd name="connsiteX93-409" fmla="*/ 4003028 w 4003028"/>
              <a:gd name="connsiteY93-410" fmla="*/ 3047507 h 3488687"/>
              <a:gd name="connsiteX94-411" fmla="*/ 3906403 w 4003028"/>
              <a:gd name="connsiteY94-412" fmla="*/ 3033869 h 3488687"/>
              <a:gd name="connsiteX95-413" fmla="*/ 3685069 w 4003028"/>
              <a:gd name="connsiteY95-414" fmla="*/ 2942485 h 3488687"/>
              <a:gd name="connsiteX96-415" fmla="*/ 3680287 w 4003028"/>
              <a:gd name="connsiteY96-416" fmla="*/ 2938317 h 3488687"/>
              <a:gd name="connsiteX97-417" fmla="*/ 3682685 w 4003028"/>
              <a:gd name="connsiteY97-418" fmla="*/ 2923853 h 3488687"/>
              <a:gd name="connsiteX98-419" fmla="*/ 3888092 w 4003028"/>
              <a:gd name="connsiteY98-420" fmla="*/ 2294241 h 3488687"/>
              <a:gd name="connsiteX99-421" fmla="*/ 3647315 w 4003028"/>
              <a:gd name="connsiteY99-422" fmla="*/ 2791101 h 3488687"/>
              <a:gd name="connsiteX100-423" fmla="*/ 3618912 w 4003028"/>
              <a:gd name="connsiteY100-424" fmla="*/ 2884803 h 3488687"/>
              <a:gd name="connsiteX101-425" fmla="*/ 3598514 w 4003028"/>
              <a:gd name="connsiteY101-426" fmla="*/ 2867018 h 3488687"/>
              <a:gd name="connsiteX102-427" fmla="*/ 3013134 w 4003028"/>
              <a:gd name="connsiteY102-428" fmla="*/ 1104274 h 3488687"/>
              <a:gd name="connsiteX103-429" fmla="*/ 2996120 w 4003028"/>
              <a:gd name="connsiteY103-430" fmla="*/ 1074045 h 3488687"/>
              <a:gd name="connsiteX104-431" fmla="*/ 2983995 w 4003028"/>
              <a:gd name="connsiteY104-432" fmla="*/ 999080 h 3488687"/>
              <a:gd name="connsiteX105-433" fmla="*/ 2974776 w 4003028"/>
              <a:gd name="connsiteY105-434" fmla="*/ 0 h 3488687"/>
              <a:gd name="connsiteX106-435" fmla="*/ 2869551 w 4003028"/>
              <a:gd name="connsiteY106-436" fmla="*/ 826280 h 3488687"/>
              <a:gd name="connsiteX107-437" fmla="*/ 2871430 w 4003028"/>
              <a:gd name="connsiteY107-438" fmla="*/ 888358 h 3488687"/>
              <a:gd name="connsiteX108-439" fmla="*/ 2810257 w 4003028"/>
              <a:gd name="connsiteY108-440" fmla="*/ 821365 h 3488687"/>
              <a:gd name="connsiteX109-441" fmla="*/ 1224809 w 4003028"/>
              <a:gd name="connsiteY109-442" fmla="*/ 795402 h 3488687"/>
              <a:gd name="connsiteX110-443" fmla="*/ 1187875 w 4003028"/>
              <a:gd name="connsiteY110-444" fmla="*/ 818604 h 3488687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  <a:cxn ang="0">
                <a:pos x="connsiteX17-35" y="connsiteY17-36"/>
              </a:cxn>
              <a:cxn ang="0">
                <a:pos x="connsiteX18-37" y="connsiteY18-38"/>
              </a:cxn>
              <a:cxn ang="0">
                <a:pos x="connsiteX19-39" y="connsiteY19-40"/>
              </a:cxn>
              <a:cxn ang="0">
                <a:pos x="connsiteX20-41" y="connsiteY20-42"/>
              </a:cxn>
              <a:cxn ang="0">
                <a:pos x="connsiteX21-43" y="connsiteY21-44"/>
              </a:cxn>
              <a:cxn ang="0">
                <a:pos x="connsiteX22-45" y="connsiteY22-46"/>
              </a:cxn>
              <a:cxn ang="0">
                <a:pos x="connsiteX23-47" y="connsiteY23-48"/>
              </a:cxn>
              <a:cxn ang="0">
                <a:pos x="connsiteX24-49" y="connsiteY24-50"/>
              </a:cxn>
              <a:cxn ang="0">
                <a:pos x="connsiteX25-51" y="connsiteY25-52"/>
              </a:cxn>
              <a:cxn ang="0">
                <a:pos x="connsiteX26-53" y="connsiteY26-54"/>
              </a:cxn>
              <a:cxn ang="0">
                <a:pos x="connsiteX27-55" y="connsiteY27-56"/>
              </a:cxn>
              <a:cxn ang="0">
                <a:pos x="connsiteX28-57" y="connsiteY28-58"/>
              </a:cxn>
              <a:cxn ang="0">
                <a:pos x="connsiteX29-59" y="connsiteY29-60"/>
              </a:cxn>
              <a:cxn ang="0">
                <a:pos x="connsiteX30-61" y="connsiteY30-62"/>
              </a:cxn>
              <a:cxn ang="0">
                <a:pos x="connsiteX31-63" y="connsiteY31-64"/>
              </a:cxn>
              <a:cxn ang="0">
                <a:pos x="connsiteX32-65" y="connsiteY32-66"/>
              </a:cxn>
              <a:cxn ang="0">
                <a:pos x="connsiteX33-67" y="connsiteY33-68"/>
              </a:cxn>
              <a:cxn ang="0">
                <a:pos x="connsiteX34-69" y="connsiteY34-70"/>
              </a:cxn>
              <a:cxn ang="0">
                <a:pos x="connsiteX35-71" y="connsiteY35-72"/>
              </a:cxn>
              <a:cxn ang="0">
                <a:pos x="connsiteX36-73" y="connsiteY36-74"/>
              </a:cxn>
              <a:cxn ang="0">
                <a:pos x="connsiteX37-75" y="connsiteY37-76"/>
              </a:cxn>
              <a:cxn ang="0">
                <a:pos x="connsiteX38-77" y="connsiteY38-78"/>
              </a:cxn>
              <a:cxn ang="0">
                <a:pos x="connsiteX39-79" y="connsiteY39-80"/>
              </a:cxn>
              <a:cxn ang="0">
                <a:pos x="connsiteX40-81" y="connsiteY40-82"/>
              </a:cxn>
              <a:cxn ang="0">
                <a:pos x="connsiteX41-83" y="connsiteY41-84"/>
              </a:cxn>
              <a:cxn ang="0">
                <a:pos x="connsiteX42-85" y="connsiteY42-86"/>
              </a:cxn>
              <a:cxn ang="0">
                <a:pos x="connsiteX43-87" y="connsiteY43-88"/>
              </a:cxn>
              <a:cxn ang="0">
                <a:pos x="connsiteX44-89" y="connsiteY44-90"/>
              </a:cxn>
              <a:cxn ang="0">
                <a:pos x="connsiteX45-91" y="connsiteY45-92"/>
              </a:cxn>
              <a:cxn ang="0">
                <a:pos x="connsiteX46-93" y="connsiteY46-94"/>
              </a:cxn>
              <a:cxn ang="0">
                <a:pos x="connsiteX47-95" y="connsiteY47-96"/>
              </a:cxn>
              <a:cxn ang="0">
                <a:pos x="connsiteX48-97" y="connsiteY48-98"/>
              </a:cxn>
              <a:cxn ang="0">
                <a:pos x="connsiteX49-99" y="connsiteY49-100"/>
              </a:cxn>
              <a:cxn ang="0">
                <a:pos x="connsiteX50-101" y="connsiteY50-102"/>
              </a:cxn>
              <a:cxn ang="0">
                <a:pos x="connsiteX51-103" y="connsiteY51-104"/>
              </a:cxn>
              <a:cxn ang="0">
                <a:pos x="connsiteX52-105" y="connsiteY52-106"/>
              </a:cxn>
              <a:cxn ang="0">
                <a:pos x="connsiteX53-107" y="connsiteY53-108"/>
              </a:cxn>
              <a:cxn ang="0">
                <a:pos x="connsiteX54-109" y="connsiteY54-110"/>
              </a:cxn>
              <a:cxn ang="0">
                <a:pos x="connsiteX55-111" y="connsiteY55-112"/>
              </a:cxn>
              <a:cxn ang="0">
                <a:pos x="connsiteX56-113" y="connsiteY56-114"/>
              </a:cxn>
              <a:cxn ang="0">
                <a:pos x="connsiteX57-115" y="connsiteY57-116"/>
              </a:cxn>
              <a:cxn ang="0">
                <a:pos x="connsiteX58-117" y="connsiteY58-118"/>
              </a:cxn>
              <a:cxn ang="0">
                <a:pos x="connsiteX59-119" y="connsiteY59-120"/>
              </a:cxn>
              <a:cxn ang="0">
                <a:pos x="connsiteX60-121" y="connsiteY60-122"/>
              </a:cxn>
              <a:cxn ang="0">
                <a:pos x="connsiteX61-123" y="connsiteY61-124"/>
              </a:cxn>
              <a:cxn ang="0">
                <a:pos x="connsiteX62-125" y="connsiteY62-126"/>
              </a:cxn>
              <a:cxn ang="0">
                <a:pos x="connsiteX63-127" y="connsiteY63-128"/>
              </a:cxn>
              <a:cxn ang="0">
                <a:pos x="connsiteX64-129" y="connsiteY64-130"/>
              </a:cxn>
              <a:cxn ang="0">
                <a:pos x="connsiteX65-131" y="connsiteY65-132"/>
              </a:cxn>
              <a:cxn ang="0">
                <a:pos x="connsiteX66-133" y="connsiteY66-134"/>
              </a:cxn>
              <a:cxn ang="0">
                <a:pos x="connsiteX67-135" y="connsiteY67-136"/>
              </a:cxn>
              <a:cxn ang="0">
                <a:pos x="connsiteX68-137" y="connsiteY68-138"/>
              </a:cxn>
              <a:cxn ang="0">
                <a:pos x="connsiteX69-139" y="connsiteY69-140"/>
              </a:cxn>
              <a:cxn ang="0">
                <a:pos x="connsiteX70-141" y="connsiteY70-142"/>
              </a:cxn>
              <a:cxn ang="0">
                <a:pos x="connsiteX71-143" y="connsiteY71-144"/>
              </a:cxn>
              <a:cxn ang="0">
                <a:pos x="connsiteX72-145" y="connsiteY72-146"/>
              </a:cxn>
              <a:cxn ang="0">
                <a:pos x="connsiteX73-147" y="connsiteY73-148"/>
              </a:cxn>
              <a:cxn ang="0">
                <a:pos x="connsiteX74-149" y="connsiteY74-150"/>
              </a:cxn>
              <a:cxn ang="0">
                <a:pos x="connsiteX75-151" y="connsiteY75-152"/>
              </a:cxn>
              <a:cxn ang="0">
                <a:pos x="connsiteX76-153" y="connsiteY76-154"/>
              </a:cxn>
              <a:cxn ang="0">
                <a:pos x="connsiteX77-155" y="connsiteY77-156"/>
              </a:cxn>
              <a:cxn ang="0">
                <a:pos x="connsiteX78-157" y="connsiteY78-158"/>
              </a:cxn>
              <a:cxn ang="0">
                <a:pos x="connsiteX79-159" y="connsiteY79-160"/>
              </a:cxn>
              <a:cxn ang="0">
                <a:pos x="connsiteX80-161" y="connsiteY80-162"/>
              </a:cxn>
              <a:cxn ang="0">
                <a:pos x="connsiteX81-163" y="connsiteY81-164"/>
              </a:cxn>
              <a:cxn ang="0">
                <a:pos x="connsiteX82-165" y="connsiteY82-166"/>
              </a:cxn>
              <a:cxn ang="0">
                <a:pos x="connsiteX83-167" y="connsiteY83-168"/>
              </a:cxn>
              <a:cxn ang="0">
                <a:pos x="connsiteX84-169" y="connsiteY84-170"/>
              </a:cxn>
              <a:cxn ang="0">
                <a:pos x="connsiteX85-171" y="connsiteY85-172"/>
              </a:cxn>
              <a:cxn ang="0">
                <a:pos x="connsiteX86-173" y="connsiteY86-174"/>
              </a:cxn>
              <a:cxn ang="0">
                <a:pos x="connsiteX87-175" y="connsiteY87-176"/>
              </a:cxn>
              <a:cxn ang="0">
                <a:pos x="connsiteX88-177" y="connsiteY88-178"/>
              </a:cxn>
              <a:cxn ang="0">
                <a:pos x="connsiteX89-179" y="connsiteY89-180"/>
              </a:cxn>
              <a:cxn ang="0">
                <a:pos x="connsiteX90-181" y="connsiteY90-182"/>
              </a:cxn>
              <a:cxn ang="0">
                <a:pos x="connsiteX91-183" y="connsiteY91-184"/>
              </a:cxn>
              <a:cxn ang="0">
                <a:pos x="connsiteX92-185" y="connsiteY92-186"/>
              </a:cxn>
              <a:cxn ang="0">
                <a:pos x="connsiteX93-187" y="connsiteY93-188"/>
              </a:cxn>
              <a:cxn ang="0">
                <a:pos x="connsiteX94-189" y="connsiteY94-190"/>
              </a:cxn>
              <a:cxn ang="0">
                <a:pos x="connsiteX95-191" y="connsiteY95-192"/>
              </a:cxn>
              <a:cxn ang="0">
                <a:pos x="connsiteX96-193" y="connsiteY96-194"/>
              </a:cxn>
              <a:cxn ang="0">
                <a:pos x="connsiteX97-195" y="connsiteY97-196"/>
              </a:cxn>
              <a:cxn ang="0">
                <a:pos x="connsiteX98-197" y="connsiteY98-198"/>
              </a:cxn>
              <a:cxn ang="0">
                <a:pos x="connsiteX99-199" y="connsiteY99-200"/>
              </a:cxn>
              <a:cxn ang="0">
                <a:pos x="connsiteX100-201" y="connsiteY100-202"/>
              </a:cxn>
              <a:cxn ang="0">
                <a:pos x="connsiteX101-203" y="connsiteY101-204"/>
              </a:cxn>
              <a:cxn ang="0">
                <a:pos x="connsiteX102-205" y="connsiteY102-206"/>
              </a:cxn>
              <a:cxn ang="0">
                <a:pos x="connsiteX103-207" y="connsiteY103-208"/>
              </a:cxn>
              <a:cxn ang="0">
                <a:pos x="connsiteX104-209" y="connsiteY104-210"/>
              </a:cxn>
              <a:cxn ang="0">
                <a:pos x="connsiteX105-211" y="connsiteY105-212"/>
              </a:cxn>
              <a:cxn ang="0">
                <a:pos x="connsiteX106-213" y="connsiteY106-214"/>
              </a:cxn>
              <a:cxn ang="0">
                <a:pos x="connsiteX107-215" y="connsiteY107-216"/>
              </a:cxn>
              <a:cxn ang="0">
                <a:pos x="connsiteX108-217" y="connsiteY108-218"/>
              </a:cxn>
              <a:cxn ang="0">
                <a:pos x="connsiteX109-219" y="connsiteY109-220"/>
              </a:cxn>
              <a:cxn ang="0">
                <a:pos x="connsiteX110-221" y="connsiteY110-222"/>
              </a:cxn>
            </a:cxnLst>
            <a:rect l="l" t="t" r="r" b="b"/>
            <a:pathLst>
              <a:path w="4003028" h="3488687">
                <a:moveTo>
                  <a:pt x="2553595" y="3488687"/>
                </a:moveTo>
                <a:lnTo>
                  <a:pt x="2558802" y="3486358"/>
                </a:lnTo>
                <a:lnTo>
                  <a:pt x="2567275" y="3481729"/>
                </a:lnTo>
                <a:lnTo>
                  <a:pt x="2560275" y="3484032"/>
                </a:lnTo>
                <a:cubicBezTo>
                  <a:pt x="2556433" y="3486197"/>
                  <a:pt x="2552751" y="3488719"/>
                  <a:pt x="2553595" y="3488687"/>
                </a:cubicBezTo>
                <a:close/>
                <a:moveTo>
                  <a:pt x="2172204" y="1823603"/>
                </a:moveTo>
                <a:cubicBezTo>
                  <a:pt x="2171170" y="1824157"/>
                  <a:pt x="2172266" y="1824206"/>
                  <a:pt x="2177584" y="1823026"/>
                </a:cubicBezTo>
                <a:lnTo>
                  <a:pt x="2186951" y="1820691"/>
                </a:lnTo>
                <a:lnTo>
                  <a:pt x="2179597" y="1821148"/>
                </a:lnTo>
                <a:cubicBezTo>
                  <a:pt x="2176399" y="1821990"/>
                  <a:pt x="2173237" y="1823050"/>
                  <a:pt x="2172204" y="1823603"/>
                </a:cubicBezTo>
                <a:close/>
                <a:moveTo>
                  <a:pt x="153460" y="2406636"/>
                </a:moveTo>
                <a:cubicBezTo>
                  <a:pt x="154041" y="2407655"/>
                  <a:pt x="156156" y="2410233"/>
                  <a:pt x="158416" y="2412646"/>
                </a:cubicBezTo>
                <a:lnTo>
                  <a:pt x="164402" y="2416944"/>
                </a:lnTo>
                <a:lnTo>
                  <a:pt x="157710" y="2409986"/>
                </a:lnTo>
                <a:cubicBezTo>
                  <a:pt x="153833" y="2406159"/>
                  <a:pt x="152879" y="2405618"/>
                  <a:pt x="153460" y="2406636"/>
                </a:cubicBezTo>
                <a:close/>
                <a:moveTo>
                  <a:pt x="1187875" y="818604"/>
                </a:moveTo>
                <a:cubicBezTo>
                  <a:pt x="2360785" y="451654"/>
                  <a:pt x="2778288" y="830875"/>
                  <a:pt x="2981309" y="1389514"/>
                </a:cubicBezTo>
                <a:lnTo>
                  <a:pt x="3006207" y="1471594"/>
                </a:lnTo>
                <a:lnTo>
                  <a:pt x="3004953" y="1470516"/>
                </a:lnTo>
                <a:lnTo>
                  <a:pt x="2965846" y="1471445"/>
                </a:lnTo>
                <a:cubicBezTo>
                  <a:pt x="2947107" y="1473570"/>
                  <a:pt x="2928277" y="1477290"/>
                  <a:pt x="2909369" y="1482351"/>
                </a:cubicBezTo>
                <a:cubicBezTo>
                  <a:pt x="2805373" y="1510186"/>
                  <a:pt x="2699022" y="1578564"/>
                  <a:pt x="2592787" y="1644930"/>
                </a:cubicBezTo>
                <a:lnTo>
                  <a:pt x="2477260" y="1712320"/>
                </a:lnTo>
                <a:lnTo>
                  <a:pt x="2424386" y="1658294"/>
                </a:lnTo>
                <a:cubicBezTo>
                  <a:pt x="2364886" y="1605113"/>
                  <a:pt x="2312973" y="1581704"/>
                  <a:pt x="2233042" y="1544239"/>
                </a:cubicBezTo>
                <a:cubicBezTo>
                  <a:pt x="2318994" y="1601119"/>
                  <a:pt x="2360281" y="1633999"/>
                  <a:pt x="2406208" y="1690912"/>
                </a:cubicBezTo>
                <a:lnTo>
                  <a:pt x="2438667" y="1734832"/>
                </a:lnTo>
                <a:lnTo>
                  <a:pt x="2433832" y="1737652"/>
                </a:lnTo>
                <a:cubicBezTo>
                  <a:pt x="2381083" y="1764511"/>
                  <a:pt x="2328671" y="1785546"/>
                  <a:pt x="2276907" y="1795440"/>
                </a:cubicBezTo>
                <a:cubicBezTo>
                  <a:pt x="2236133" y="1807413"/>
                  <a:pt x="2210308" y="1814634"/>
                  <a:pt x="2194470" y="1818817"/>
                </a:cubicBezTo>
                <a:lnTo>
                  <a:pt x="2186951" y="1820691"/>
                </a:lnTo>
                <a:lnTo>
                  <a:pt x="2187619" y="1820649"/>
                </a:lnTo>
                <a:cubicBezTo>
                  <a:pt x="2185339" y="1826094"/>
                  <a:pt x="2253274" y="1827842"/>
                  <a:pt x="2263225" y="1828106"/>
                </a:cubicBezTo>
                <a:lnTo>
                  <a:pt x="2266422" y="1827857"/>
                </a:lnTo>
                <a:cubicBezTo>
                  <a:pt x="2518049" y="1795110"/>
                  <a:pt x="2758419" y="1512046"/>
                  <a:pt x="3026460" y="1558274"/>
                </a:cubicBezTo>
                <a:lnTo>
                  <a:pt x="3033021" y="1559992"/>
                </a:lnTo>
                <a:lnTo>
                  <a:pt x="3056764" y="1638263"/>
                </a:lnTo>
                <a:cubicBezTo>
                  <a:pt x="3122240" y="1894693"/>
                  <a:pt x="3162516" y="2169206"/>
                  <a:pt x="3220170" y="2417189"/>
                </a:cubicBezTo>
                <a:lnTo>
                  <a:pt x="3245788" y="2510754"/>
                </a:lnTo>
                <a:lnTo>
                  <a:pt x="3242722" y="2508845"/>
                </a:lnTo>
                <a:cubicBezTo>
                  <a:pt x="2720957" y="2252431"/>
                  <a:pt x="1724111" y="2749105"/>
                  <a:pt x="900517" y="3043090"/>
                </a:cubicBezTo>
                <a:lnTo>
                  <a:pt x="755186" y="3091588"/>
                </a:lnTo>
                <a:lnTo>
                  <a:pt x="735913" y="3085533"/>
                </a:lnTo>
                <a:cubicBezTo>
                  <a:pt x="484316" y="2982179"/>
                  <a:pt x="431228" y="2614641"/>
                  <a:pt x="235521" y="2453126"/>
                </a:cubicBezTo>
                <a:lnTo>
                  <a:pt x="232945" y="2451215"/>
                </a:lnTo>
                <a:cubicBezTo>
                  <a:pt x="224377" y="2446148"/>
                  <a:pt x="165909" y="2411510"/>
                  <a:pt x="164946" y="2417334"/>
                </a:cubicBezTo>
                <a:lnTo>
                  <a:pt x="164402" y="2416944"/>
                </a:lnTo>
                <a:lnTo>
                  <a:pt x="169774" y="2422528"/>
                </a:lnTo>
                <a:cubicBezTo>
                  <a:pt x="180964" y="2434491"/>
                  <a:pt x="198998" y="2454337"/>
                  <a:pt x="227166" y="2486155"/>
                </a:cubicBezTo>
                <a:cubicBezTo>
                  <a:pt x="265748" y="2522056"/>
                  <a:pt x="298954" y="2567738"/>
                  <a:pt x="329351" y="2618530"/>
                </a:cubicBezTo>
                <a:lnTo>
                  <a:pt x="331947" y="2623489"/>
                </a:lnTo>
                <a:lnTo>
                  <a:pt x="281103" y="2643430"/>
                </a:lnTo>
                <a:cubicBezTo>
                  <a:pt x="211947" y="2667216"/>
                  <a:pt x="159497" y="2673113"/>
                  <a:pt x="56459" y="2675591"/>
                </a:cubicBezTo>
                <a:cubicBezTo>
                  <a:pt x="144075" y="2686356"/>
                  <a:pt x="200489" y="2694130"/>
                  <a:pt x="279157" y="2680722"/>
                </a:cubicBezTo>
                <a:lnTo>
                  <a:pt x="352665" y="2663074"/>
                </a:lnTo>
                <a:lnTo>
                  <a:pt x="414683" y="2781572"/>
                </a:lnTo>
                <a:cubicBezTo>
                  <a:pt x="469374" y="2894263"/>
                  <a:pt x="523095" y="3008719"/>
                  <a:pt x="596376" y="3087584"/>
                </a:cubicBezTo>
                <a:cubicBezTo>
                  <a:pt x="609700" y="3101923"/>
                  <a:pt x="623672" y="3115085"/>
                  <a:pt x="638412" y="3126848"/>
                </a:cubicBezTo>
                <a:lnTo>
                  <a:pt x="642141" y="3129313"/>
                </a:lnTo>
                <a:lnTo>
                  <a:pt x="633291" y="3132266"/>
                </a:lnTo>
                <a:cubicBezTo>
                  <a:pt x="439019" y="3191552"/>
                  <a:pt x="260077" y="3231533"/>
                  <a:pt x="106597" y="3237274"/>
                </a:cubicBezTo>
                <a:lnTo>
                  <a:pt x="0" y="3232686"/>
                </a:lnTo>
                <a:lnTo>
                  <a:pt x="77065" y="3297326"/>
                </a:lnTo>
                <a:lnTo>
                  <a:pt x="75884" y="3298733"/>
                </a:lnTo>
                <a:lnTo>
                  <a:pt x="146342" y="3298318"/>
                </a:lnTo>
                <a:cubicBezTo>
                  <a:pt x="1032069" y="3253610"/>
                  <a:pt x="2676191" y="2287615"/>
                  <a:pt x="3241070" y="2644221"/>
                </a:cubicBezTo>
                <a:lnTo>
                  <a:pt x="3298464" y="2691011"/>
                </a:lnTo>
                <a:lnTo>
                  <a:pt x="3325008" y="2763689"/>
                </a:lnTo>
                <a:cubicBezTo>
                  <a:pt x="3339288" y="2798739"/>
                  <a:pt x="3354641" y="2832433"/>
                  <a:pt x="3371266" y="2864563"/>
                </a:cubicBezTo>
                <a:lnTo>
                  <a:pt x="3415788" y="2940157"/>
                </a:lnTo>
                <a:lnTo>
                  <a:pt x="3400641" y="2934757"/>
                </a:lnTo>
                <a:cubicBezTo>
                  <a:pt x="3176452" y="2879955"/>
                  <a:pt x="3011114" y="3118940"/>
                  <a:pt x="2832976" y="3294018"/>
                </a:cubicBezTo>
                <a:lnTo>
                  <a:pt x="2826082" y="3300156"/>
                </a:lnTo>
                <a:lnTo>
                  <a:pt x="2810492" y="3290196"/>
                </a:lnTo>
                <a:cubicBezTo>
                  <a:pt x="2720380" y="3236193"/>
                  <a:pt x="2660837" y="3226358"/>
                  <a:pt x="2559561" y="3207661"/>
                </a:cubicBezTo>
                <a:cubicBezTo>
                  <a:pt x="2657106" y="3240948"/>
                  <a:pt x="2705368" y="3262313"/>
                  <a:pt x="2764198" y="3305758"/>
                </a:cubicBezTo>
                <a:lnTo>
                  <a:pt x="2793373" y="3329282"/>
                </a:lnTo>
                <a:lnTo>
                  <a:pt x="2742508" y="3374574"/>
                </a:lnTo>
                <a:cubicBezTo>
                  <a:pt x="2711775" y="3398548"/>
                  <a:pt x="2680355" y="3419089"/>
                  <a:pt x="2647916" y="3434544"/>
                </a:cubicBezTo>
                <a:cubicBezTo>
                  <a:pt x="2611497" y="3456441"/>
                  <a:pt x="2588339" y="3469961"/>
                  <a:pt x="2574074" y="3478014"/>
                </a:cubicBezTo>
                <a:lnTo>
                  <a:pt x="2567275" y="3481729"/>
                </a:lnTo>
                <a:lnTo>
                  <a:pt x="2567910" y="3481520"/>
                </a:lnTo>
                <a:cubicBezTo>
                  <a:pt x="2567081" y="3487364"/>
                  <a:pt x="2633249" y="3471870"/>
                  <a:pt x="2642943" y="3469608"/>
                </a:cubicBezTo>
                <a:lnTo>
                  <a:pt x="2645973" y="3468559"/>
                </a:lnTo>
                <a:cubicBezTo>
                  <a:pt x="2679567" y="3454939"/>
                  <a:pt x="2711646" y="3436436"/>
                  <a:pt x="2742749" y="3414654"/>
                </a:cubicBezTo>
                <a:lnTo>
                  <a:pt x="2820857" y="3351443"/>
                </a:lnTo>
                <a:lnTo>
                  <a:pt x="2842089" y="3333099"/>
                </a:lnTo>
                <a:lnTo>
                  <a:pt x="2921933" y="3257476"/>
                </a:lnTo>
                <a:cubicBezTo>
                  <a:pt x="3068644" y="3115129"/>
                  <a:pt x="3217786" y="2971137"/>
                  <a:pt x="3436520" y="3026269"/>
                </a:cubicBezTo>
                <a:lnTo>
                  <a:pt x="3490668" y="3044425"/>
                </a:lnTo>
                <a:lnTo>
                  <a:pt x="3466564" y="3009477"/>
                </a:lnTo>
                <a:lnTo>
                  <a:pt x="3487849" y="3036935"/>
                </a:lnTo>
                <a:cubicBezTo>
                  <a:pt x="3577843" y="3137142"/>
                  <a:pt x="3694486" y="3205730"/>
                  <a:pt x="3850394" y="3229480"/>
                </a:cubicBezTo>
                <a:lnTo>
                  <a:pt x="4003028" y="3047507"/>
                </a:lnTo>
                <a:lnTo>
                  <a:pt x="3906403" y="3033869"/>
                </a:lnTo>
                <a:cubicBezTo>
                  <a:pt x="3820640" y="3018049"/>
                  <a:pt x="3747707" y="2986649"/>
                  <a:pt x="3685069" y="2942485"/>
                </a:cubicBezTo>
                <a:lnTo>
                  <a:pt x="3680287" y="2938317"/>
                </a:lnTo>
                <a:lnTo>
                  <a:pt x="3682685" y="2923853"/>
                </a:lnTo>
                <a:cubicBezTo>
                  <a:pt x="3723975" y="2690248"/>
                  <a:pt x="3766532" y="2567647"/>
                  <a:pt x="3888092" y="2294241"/>
                </a:cubicBezTo>
                <a:cubicBezTo>
                  <a:pt x="3780369" y="2481678"/>
                  <a:pt x="3709755" y="2601593"/>
                  <a:pt x="3647315" y="2791101"/>
                </a:cubicBezTo>
                <a:lnTo>
                  <a:pt x="3618912" y="2884803"/>
                </a:lnTo>
                <a:lnTo>
                  <a:pt x="3598514" y="2867018"/>
                </a:lnTo>
                <a:cubicBezTo>
                  <a:pt x="3254153" y="2501557"/>
                  <a:pt x="3291145" y="1656269"/>
                  <a:pt x="3013134" y="1104274"/>
                </a:cubicBezTo>
                <a:lnTo>
                  <a:pt x="2996120" y="1074045"/>
                </a:lnTo>
                <a:lnTo>
                  <a:pt x="2983995" y="999080"/>
                </a:lnTo>
                <a:cubicBezTo>
                  <a:pt x="2930642" y="645192"/>
                  <a:pt x="2932505" y="449415"/>
                  <a:pt x="2974776" y="0"/>
                </a:cubicBezTo>
                <a:cubicBezTo>
                  <a:pt x="2910927" y="319837"/>
                  <a:pt x="2867653" y="525270"/>
                  <a:pt x="2869551" y="826280"/>
                </a:cubicBezTo>
                <a:cubicBezTo>
                  <a:pt x="2870177" y="846973"/>
                  <a:pt x="2870804" y="867665"/>
                  <a:pt x="2871430" y="888358"/>
                </a:cubicBezTo>
                <a:lnTo>
                  <a:pt x="2810257" y="821365"/>
                </a:lnTo>
                <a:cubicBezTo>
                  <a:pt x="2533828" y="556552"/>
                  <a:pt x="2068438" y="477849"/>
                  <a:pt x="1224809" y="795402"/>
                </a:cubicBezTo>
                <a:lnTo>
                  <a:pt x="1187875" y="818604"/>
                </a:lnTo>
                <a:close/>
              </a:path>
            </a:pathLst>
          </a:cu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9" name="组合 8"/>
          <p:cNvGrpSpPr/>
          <p:nvPr/>
        </p:nvGrpSpPr>
        <p:grpSpPr>
          <a:xfrm>
            <a:off x="2339714" y="1766361"/>
            <a:ext cx="1783380" cy="870783"/>
            <a:chOff x="2339714" y="1766361"/>
            <a:chExt cx="1783380" cy="870783"/>
          </a:xfrm>
        </p:grpSpPr>
        <p:sp>
          <p:nvSpPr>
            <p:cNvPr id="10" name="任意多边形 9"/>
            <p:cNvSpPr/>
            <p:nvPr/>
          </p:nvSpPr>
          <p:spPr>
            <a:xfrm rot="971190" flipH="1">
              <a:off x="2339714" y="1766361"/>
              <a:ext cx="1783380" cy="8707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37000">
                  <a:srgbClr val="8CB823"/>
                </a:gs>
                <a:gs pos="100000">
                  <a:srgbClr val="C4D836"/>
                </a:gs>
              </a:gsLst>
              <a:lin ang="135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" name="任意多边形 10"/>
            <p:cNvSpPr/>
            <p:nvPr/>
          </p:nvSpPr>
          <p:spPr>
            <a:xfrm rot="12126711">
              <a:off x="2919041" y="2153353"/>
              <a:ext cx="909847" cy="190357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2" name="组合 11"/>
          <p:cNvGrpSpPr/>
          <p:nvPr/>
        </p:nvGrpSpPr>
        <p:grpSpPr>
          <a:xfrm>
            <a:off x="3819583" y="3928190"/>
            <a:ext cx="1346512" cy="657991"/>
            <a:chOff x="3819583" y="3928190"/>
            <a:chExt cx="1346512" cy="657991"/>
          </a:xfrm>
        </p:grpSpPr>
        <p:sp>
          <p:nvSpPr>
            <p:cNvPr id="13" name="任意多边形 12"/>
            <p:cNvSpPr/>
            <p:nvPr/>
          </p:nvSpPr>
          <p:spPr>
            <a:xfrm rot="13092427">
              <a:off x="3819583" y="3928190"/>
              <a:ext cx="1346512" cy="65799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37000">
                  <a:srgbClr val="8CB823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" name="任意多边形 13"/>
            <p:cNvSpPr/>
            <p:nvPr/>
          </p:nvSpPr>
          <p:spPr>
            <a:xfrm rot="1936906" flipH="1">
              <a:off x="4240738" y="4252220"/>
              <a:ext cx="686965" cy="143840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5" name="组合 14"/>
          <p:cNvGrpSpPr/>
          <p:nvPr/>
        </p:nvGrpSpPr>
        <p:grpSpPr>
          <a:xfrm>
            <a:off x="6249414" y="3460069"/>
            <a:ext cx="422431" cy="770101"/>
            <a:chOff x="6279231" y="3460069"/>
            <a:chExt cx="422431" cy="770101"/>
          </a:xfrm>
        </p:grpSpPr>
        <p:sp>
          <p:nvSpPr>
            <p:cNvPr id="16" name="任意多边形 15"/>
            <p:cNvSpPr/>
            <p:nvPr/>
          </p:nvSpPr>
          <p:spPr>
            <a:xfrm rot="17930089">
              <a:off x="6105396" y="3633904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7" name="任意多边形 16"/>
            <p:cNvSpPr/>
            <p:nvPr/>
          </p:nvSpPr>
          <p:spPr>
            <a:xfrm rot="6774568" flipH="1">
              <a:off x="6264227" y="3856536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8" name="组合 17"/>
          <p:cNvGrpSpPr/>
          <p:nvPr/>
        </p:nvGrpSpPr>
        <p:grpSpPr>
          <a:xfrm>
            <a:off x="6405591" y="4064938"/>
            <a:ext cx="712475" cy="350703"/>
            <a:chOff x="6405591" y="4064938"/>
            <a:chExt cx="712475" cy="350703"/>
          </a:xfrm>
        </p:grpSpPr>
        <p:sp>
          <p:nvSpPr>
            <p:cNvPr id="19" name="任意多边形 18"/>
            <p:cNvSpPr/>
            <p:nvPr/>
          </p:nvSpPr>
          <p:spPr>
            <a:xfrm rot="20918874">
              <a:off x="6405591" y="4064938"/>
              <a:ext cx="712475" cy="35070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0" name="任意多边形 19"/>
            <p:cNvSpPr/>
            <p:nvPr/>
          </p:nvSpPr>
          <p:spPr>
            <a:xfrm rot="9763353" flipH="1">
              <a:off x="6521746" y="4215747"/>
              <a:ext cx="363491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1" name="组合 20"/>
          <p:cNvGrpSpPr/>
          <p:nvPr/>
        </p:nvGrpSpPr>
        <p:grpSpPr>
          <a:xfrm>
            <a:off x="5117653" y="2113127"/>
            <a:ext cx="422431" cy="770101"/>
            <a:chOff x="5165781" y="2101095"/>
            <a:chExt cx="422431" cy="770101"/>
          </a:xfrm>
        </p:grpSpPr>
        <p:sp>
          <p:nvSpPr>
            <p:cNvPr id="22" name="任意多边形 21"/>
            <p:cNvSpPr/>
            <p:nvPr/>
          </p:nvSpPr>
          <p:spPr>
            <a:xfrm rot="6250893" flipH="1" flipV="1">
              <a:off x="4991946" y="2274930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3" name="任意多边形 22"/>
            <p:cNvSpPr/>
            <p:nvPr/>
          </p:nvSpPr>
          <p:spPr>
            <a:xfrm rot="16695372" flipV="1">
              <a:off x="5166313" y="2503220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4" name="组合 23"/>
          <p:cNvGrpSpPr/>
          <p:nvPr/>
        </p:nvGrpSpPr>
        <p:grpSpPr>
          <a:xfrm>
            <a:off x="5339322" y="2657510"/>
            <a:ext cx="726307" cy="350702"/>
            <a:chOff x="5339322" y="2681574"/>
            <a:chExt cx="726307" cy="350702"/>
          </a:xfrm>
        </p:grpSpPr>
        <p:sp>
          <p:nvSpPr>
            <p:cNvPr id="25" name="任意多边形 24"/>
            <p:cNvSpPr/>
            <p:nvPr/>
          </p:nvSpPr>
          <p:spPr>
            <a:xfrm rot="9239678" flipH="1" flipV="1">
              <a:off x="5339322" y="2681574"/>
              <a:ext cx="726307" cy="350702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6" name="任意多边形 25"/>
            <p:cNvSpPr/>
            <p:nvPr/>
          </p:nvSpPr>
          <p:spPr>
            <a:xfrm rot="19684157" flipV="1">
              <a:off x="5463265" y="2847305"/>
              <a:ext cx="370548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7" name="组合 26"/>
          <p:cNvGrpSpPr/>
          <p:nvPr/>
        </p:nvGrpSpPr>
        <p:grpSpPr>
          <a:xfrm>
            <a:off x="7588849" y="1250498"/>
            <a:ext cx="422431" cy="770101"/>
            <a:chOff x="7552753" y="1214402"/>
            <a:chExt cx="422431" cy="770101"/>
          </a:xfrm>
        </p:grpSpPr>
        <p:sp>
          <p:nvSpPr>
            <p:cNvPr id="28" name="任意多边形 27"/>
            <p:cNvSpPr/>
            <p:nvPr/>
          </p:nvSpPr>
          <p:spPr>
            <a:xfrm rot="18220741" flipV="1">
              <a:off x="7378918" y="1388237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9" name="任意多边形 28"/>
            <p:cNvSpPr/>
            <p:nvPr/>
          </p:nvSpPr>
          <p:spPr>
            <a:xfrm rot="7776262" flipH="1" flipV="1">
              <a:off x="7530177" y="1606273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0" name="组合 29"/>
          <p:cNvGrpSpPr/>
          <p:nvPr/>
        </p:nvGrpSpPr>
        <p:grpSpPr>
          <a:xfrm>
            <a:off x="7119368" y="1243722"/>
            <a:ext cx="350702" cy="726307"/>
            <a:chOff x="7095304" y="1243722"/>
            <a:chExt cx="350702" cy="726307"/>
          </a:xfrm>
        </p:grpSpPr>
        <p:sp>
          <p:nvSpPr>
            <p:cNvPr id="31" name="任意多边形 30"/>
            <p:cNvSpPr/>
            <p:nvPr/>
          </p:nvSpPr>
          <p:spPr>
            <a:xfrm rot="15231956" flipV="1">
              <a:off x="6907501" y="1431525"/>
              <a:ext cx="726307" cy="350702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2" name="任意多边形 31"/>
            <p:cNvSpPr/>
            <p:nvPr/>
          </p:nvSpPr>
          <p:spPr>
            <a:xfrm rot="4787477" flipH="1" flipV="1">
              <a:off x="7100276" y="1627802"/>
              <a:ext cx="370548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3" name="组合 32"/>
          <p:cNvGrpSpPr/>
          <p:nvPr/>
        </p:nvGrpSpPr>
        <p:grpSpPr>
          <a:xfrm>
            <a:off x="7632912" y="1791715"/>
            <a:ext cx="2038360" cy="1048883"/>
            <a:chOff x="7632912" y="1791715"/>
            <a:chExt cx="2038360" cy="1048883"/>
          </a:xfrm>
        </p:grpSpPr>
        <p:sp>
          <p:nvSpPr>
            <p:cNvPr id="34" name="任意多边形 33"/>
            <p:cNvSpPr/>
            <p:nvPr/>
          </p:nvSpPr>
          <p:spPr>
            <a:xfrm rot="9340066" flipH="1">
              <a:off x="7632912" y="1791715"/>
              <a:ext cx="2038360" cy="10488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4CA420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5" name="任意多边形 34"/>
            <p:cNvSpPr/>
            <p:nvPr/>
          </p:nvSpPr>
          <p:spPr>
            <a:xfrm rot="20495587">
              <a:off x="7973719" y="2267331"/>
              <a:ext cx="1039933" cy="229291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6" name="组合 35"/>
          <p:cNvGrpSpPr/>
          <p:nvPr/>
        </p:nvGrpSpPr>
        <p:grpSpPr>
          <a:xfrm rot="2799594" flipH="1">
            <a:off x="5201514" y="35328"/>
            <a:ext cx="1048883" cy="2038360"/>
            <a:chOff x="1403445" y="-3477919"/>
            <a:chExt cx="1048883" cy="2455261"/>
          </a:xfrm>
        </p:grpSpPr>
        <p:sp>
          <p:nvSpPr>
            <p:cNvPr id="37" name="任意多边形 36"/>
            <p:cNvSpPr/>
            <p:nvPr/>
          </p:nvSpPr>
          <p:spPr>
            <a:xfrm rot="5044479" flipH="1">
              <a:off x="700256" y="-2774730"/>
              <a:ext cx="2455261" cy="10488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135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8" name="任意多边形 37"/>
            <p:cNvSpPr/>
            <p:nvPr/>
          </p:nvSpPr>
          <p:spPr>
            <a:xfrm rot="16200000">
              <a:off x="1314007" y="-2158857"/>
              <a:ext cx="1252628" cy="229291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5" name="组合 4"/>
          <p:cNvGrpSpPr/>
          <p:nvPr/>
        </p:nvGrpSpPr>
        <p:grpSpPr>
          <a:xfrm>
            <a:off x="-599090" y="-78586"/>
            <a:ext cx="5213131" cy="4808241"/>
            <a:chOff x="1001374" y="-370703"/>
            <a:chExt cx="6695744" cy="6175701"/>
          </a:xfrm>
        </p:grpSpPr>
        <p:pic>
          <p:nvPicPr>
            <p:cNvPr id="6" name="图片 5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993" r="4333" b="1429"/>
            <a:stretch>
              <a:fillRect/>
            </a:stretch>
          </p:blipFill>
          <p:spPr>
            <a:xfrm>
              <a:off x="1001374" y="-370703"/>
              <a:ext cx="6695744" cy="6175701"/>
            </a:xfrm>
            <a:prstGeom prst="rect">
              <a:avLst/>
            </a:prstGeom>
          </p:spPr>
        </p:pic>
        <p:sp>
          <p:nvSpPr>
            <p:cNvPr id="7" name="椭圆 6"/>
            <p:cNvSpPr/>
            <p:nvPr/>
          </p:nvSpPr>
          <p:spPr>
            <a:xfrm>
              <a:off x="2516995" y="893874"/>
              <a:ext cx="3649026" cy="364902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10" name="文本框 109"/>
          <p:cNvSpPr txBox="1"/>
          <p:nvPr/>
        </p:nvSpPr>
        <p:spPr>
          <a:xfrm>
            <a:off x="182783" y="2113681"/>
            <a:ext cx="358840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400" b="1" dirty="0" err="1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Củng</a:t>
            </a:r>
            <a:r>
              <a:rPr lang="en-US" altLang="zh-CN" sz="4400" b="1" dirty="0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4400" b="1" dirty="0" err="1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cố</a:t>
            </a:r>
            <a:endParaRPr lang="zh-CN" altLang="en-US" sz="4400" b="1" dirty="0">
              <a:pattFill prst="ltDnDiag">
                <a:fgClr>
                  <a:srgbClr val="00B0F0"/>
                </a:fgClr>
                <a:bgClr>
                  <a:srgbClr val="0070C0"/>
                </a:bgClr>
              </a:pattFill>
              <a:effectLst>
                <a:outerShdw dist="38100" dir="2700000" sx="101000" sy="101000" algn="tl" rotWithShape="0">
                  <a:srgbClr val="0070C0"/>
                </a:outerShdw>
              </a:effectLst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42" name="文本框 41"/>
          <p:cNvSpPr txBox="1"/>
          <p:nvPr/>
        </p:nvSpPr>
        <p:spPr>
          <a:xfrm>
            <a:off x="1523301" y="1166955"/>
            <a:ext cx="101092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1600" b="1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algn="tl" rotWithShape="0">
                    <a:srgbClr val="0070C0"/>
                  </a:outerShdw>
                </a:effectLst>
              </a:defRPr>
            </a:lvl1pPr>
          </a:lstStyle>
          <a:p>
            <a:r>
              <a:rPr lang="en-US" altLang="zh-CN" sz="54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10</a:t>
            </a:r>
            <a:endParaRPr lang="zh-CN" altLang="en-US" sz="5400" dirty="0"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4891" y="454275"/>
            <a:ext cx="2248544" cy="753135"/>
          </a:xfrm>
          <a:prstGeom prst="rect">
            <a:avLst/>
          </a:prstGeom>
        </p:spPr>
      </p:pic>
      <p:pic>
        <p:nvPicPr>
          <p:cNvPr id="39" name="图片 3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4976" y="2452092"/>
            <a:ext cx="1125835" cy="26077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35208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75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7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7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7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7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2000"/>
                            </p:stCondLst>
                            <p:childTnLst>
                              <p:par>
                                <p:cTn id="6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3000"/>
                            </p:stCondLst>
                            <p:childTnLst>
                              <p:par>
                                <p:cTn id="6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4000"/>
                            </p:stCondLst>
                            <p:childTnLst>
                              <p:par>
                                <p:cTn id="72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73" dur="2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4" presetID="49" presetClass="entr" presetSubtype="0" decel="10000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2" presetClass="entr" presetSubtype="1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83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34" presetClass="emph" presetSubtype="0" fill="hold" grpId="1" nodeType="withEffect">
                                  <p:stCondLst>
                                    <p:cond delay="1750"/>
                                  </p:stCondLst>
                                  <p:childTnLst>
                                    <p:animMotion origin="layout" path="M 4.16667E-6 -3.82716E-6 L 4.16667E-6 -0.07222 " pathEditMode="relative" rAng="0" ptsTypes="AA">
                                      <p:cBhvr>
                                        <p:cTn id="85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86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7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8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89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0" presetID="2" presetClass="entr" presetSubtype="2" decel="38600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2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10" grpId="0"/>
      <p:bldP spid="110" grpId="1"/>
      <p:bldP spid="4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任意多边形 7"/>
          <p:cNvSpPr/>
          <p:nvPr/>
        </p:nvSpPr>
        <p:spPr>
          <a:xfrm rot="18599350" flipH="1">
            <a:off x="3622607" y="980622"/>
            <a:ext cx="4003028" cy="3488687"/>
          </a:xfrm>
          <a:custGeom>
            <a:avLst/>
            <a:gdLst>
              <a:gd name="connsiteX0" fmla="*/ 2553595 w 4003028"/>
              <a:gd name="connsiteY0" fmla="*/ 3488687 h 3488687"/>
              <a:gd name="connsiteX1" fmla="*/ 2558802 w 4003028"/>
              <a:gd name="connsiteY1" fmla="*/ 3486358 h 3488687"/>
              <a:gd name="connsiteX2" fmla="*/ 2567275 w 4003028"/>
              <a:gd name="connsiteY2" fmla="*/ 3481729 h 3488687"/>
              <a:gd name="connsiteX3" fmla="*/ 2560275 w 4003028"/>
              <a:gd name="connsiteY3" fmla="*/ 3484032 h 3488687"/>
              <a:gd name="connsiteX4" fmla="*/ 2553595 w 4003028"/>
              <a:gd name="connsiteY4" fmla="*/ 3488687 h 3488687"/>
              <a:gd name="connsiteX5" fmla="*/ 2172204 w 4003028"/>
              <a:gd name="connsiteY5" fmla="*/ 1823603 h 3488687"/>
              <a:gd name="connsiteX6" fmla="*/ 2177584 w 4003028"/>
              <a:gd name="connsiteY6" fmla="*/ 1823026 h 3488687"/>
              <a:gd name="connsiteX7" fmla="*/ 2186951 w 4003028"/>
              <a:gd name="connsiteY7" fmla="*/ 1820691 h 3488687"/>
              <a:gd name="connsiteX8" fmla="*/ 2179597 w 4003028"/>
              <a:gd name="connsiteY8" fmla="*/ 1821148 h 3488687"/>
              <a:gd name="connsiteX9" fmla="*/ 2172204 w 4003028"/>
              <a:gd name="connsiteY9" fmla="*/ 1823603 h 3488687"/>
              <a:gd name="connsiteX10" fmla="*/ 153460 w 4003028"/>
              <a:gd name="connsiteY10" fmla="*/ 2406636 h 3488687"/>
              <a:gd name="connsiteX11" fmla="*/ 158416 w 4003028"/>
              <a:gd name="connsiteY11" fmla="*/ 2412646 h 3488687"/>
              <a:gd name="connsiteX12" fmla="*/ 164402 w 4003028"/>
              <a:gd name="connsiteY12" fmla="*/ 2416944 h 3488687"/>
              <a:gd name="connsiteX13" fmla="*/ 157710 w 4003028"/>
              <a:gd name="connsiteY13" fmla="*/ 2409986 h 3488687"/>
              <a:gd name="connsiteX14" fmla="*/ 153460 w 4003028"/>
              <a:gd name="connsiteY14" fmla="*/ 2406636 h 3488687"/>
              <a:gd name="connsiteX15" fmla="*/ 1187875 w 4003028"/>
              <a:gd name="connsiteY15" fmla="*/ 818604 h 3488687"/>
              <a:gd name="connsiteX16" fmla="*/ 2981309 w 4003028"/>
              <a:gd name="connsiteY16" fmla="*/ 1389514 h 3488687"/>
              <a:gd name="connsiteX17" fmla="*/ 3006207 w 4003028"/>
              <a:gd name="connsiteY17" fmla="*/ 1471594 h 3488687"/>
              <a:gd name="connsiteX18" fmla="*/ 3004953 w 4003028"/>
              <a:gd name="connsiteY18" fmla="*/ 1470516 h 3488687"/>
              <a:gd name="connsiteX19" fmla="*/ 2965846 w 4003028"/>
              <a:gd name="connsiteY19" fmla="*/ 1471445 h 3488687"/>
              <a:gd name="connsiteX20" fmla="*/ 2909369 w 4003028"/>
              <a:gd name="connsiteY20" fmla="*/ 1482351 h 3488687"/>
              <a:gd name="connsiteX21" fmla="*/ 2592787 w 4003028"/>
              <a:gd name="connsiteY21" fmla="*/ 1644930 h 3488687"/>
              <a:gd name="connsiteX22" fmla="*/ 2477260 w 4003028"/>
              <a:gd name="connsiteY22" fmla="*/ 1712320 h 3488687"/>
              <a:gd name="connsiteX23" fmla="*/ 2424386 w 4003028"/>
              <a:gd name="connsiteY23" fmla="*/ 1658294 h 3488687"/>
              <a:gd name="connsiteX24" fmla="*/ 2233042 w 4003028"/>
              <a:gd name="connsiteY24" fmla="*/ 1544239 h 3488687"/>
              <a:gd name="connsiteX25" fmla="*/ 2406208 w 4003028"/>
              <a:gd name="connsiteY25" fmla="*/ 1690912 h 3488687"/>
              <a:gd name="connsiteX26" fmla="*/ 2438667 w 4003028"/>
              <a:gd name="connsiteY26" fmla="*/ 1734832 h 3488687"/>
              <a:gd name="connsiteX27" fmla="*/ 2433832 w 4003028"/>
              <a:gd name="connsiteY27" fmla="*/ 1737652 h 3488687"/>
              <a:gd name="connsiteX28" fmla="*/ 2276907 w 4003028"/>
              <a:gd name="connsiteY28" fmla="*/ 1795440 h 3488687"/>
              <a:gd name="connsiteX29" fmla="*/ 2194470 w 4003028"/>
              <a:gd name="connsiteY29" fmla="*/ 1818817 h 3488687"/>
              <a:gd name="connsiteX30" fmla="*/ 2186951 w 4003028"/>
              <a:gd name="connsiteY30" fmla="*/ 1820691 h 3488687"/>
              <a:gd name="connsiteX31" fmla="*/ 2187619 w 4003028"/>
              <a:gd name="connsiteY31" fmla="*/ 1820649 h 3488687"/>
              <a:gd name="connsiteX32" fmla="*/ 2263225 w 4003028"/>
              <a:gd name="connsiteY32" fmla="*/ 1828106 h 3488687"/>
              <a:gd name="connsiteX33" fmla="*/ 2266422 w 4003028"/>
              <a:gd name="connsiteY33" fmla="*/ 1827857 h 3488687"/>
              <a:gd name="connsiteX34" fmla="*/ 3026460 w 4003028"/>
              <a:gd name="connsiteY34" fmla="*/ 1558274 h 3488687"/>
              <a:gd name="connsiteX35" fmla="*/ 3033021 w 4003028"/>
              <a:gd name="connsiteY35" fmla="*/ 1559992 h 3488687"/>
              <a:gd name="connsiteX36" fmla="*/ 3056764 w 4003028"/>
              <a:gd name="connsiteY36" fmla="*/ 1638263 h 3488687"/>
              <a:gd name="connsiteX37" fmla="*/ 3220170 w 4003028"/>
              <a:gd name="connsiteY37" fmla="*/ 2417189 h 3488687"/>
              <a:gd name="connsiteX38" fmla="*/ 3245788 w 4003028"/>
              <a:gd name="connsiteY38" fmla="*/ 2510754 h 3488687"/>
              <a:gd name="connsiteX39" fmla="*/ 3242722 w 4003028"/>
              <a:gd name="connsiteY39" fmla="*/ 2508845 h 3488687"/>
              <a:gd name="connsiteX40" fmla="*/ 900517 w 4003028"/>
              <a:gd name="connsiteY40" fmla="*/ 3043090 h 3488687"/>
              <a:gd name="connsiteX41" fmla="*/ 755186 w 4003028"/>
              <a:gd name="connsiteY41" fmla="*/ 3091588 h 3488687"/>
              <a:gd name="connsiteX42" fmla="*/ 735913 w 4003028"/>
              <a:gd name="connsiteY42" fmla="*/ 3085533 h 3488687"/>
              <a:gd name="connsiteX43" fmla="*/ 235521 w 4003028"/>
              <a:gd name="connsiteY43" fmla="*/ 2453126 h 3488687"/>
              <a:gd name="connsiteX44" fmla="*/ 232945 w 4003028"/>
              <a:gd name="connsiteY44" fmla="*/ 2451215 h 3488687"/>
              <a:gd name="connsiteX45" fmla="*/ 164946 w 4003028"/>
              <a:gd name="connsiteY45" fmla="*/ 2417334 h 3488687"/>
              <a:gd name="connsiteX46" fmla="*/ 164402 w 4003028"/>
              <a:gd name="connsiteY46" fmla="*/ 2416944 h 3488687"/>
              <a:gd name="connsiteX47" fmla="*/ 169774 w 4003028"/>
              <a:gd name="connsiteY47" fmla="*/ 2422528 h 3488687"/>
              <a:gd name="connsiteX48" fmla="*/ 227166 w 4003028"/>
              <a:gd name="connsiteY48" fmla="*/ 2486155 h 3488687"/>
              <a:gd name="connsiteX49" fmla="*/ 329351 w 4003028"/>
              <a:gd name="connsiteY49" fmla="*/ 2618530 h 3488687"/>
              <a:gd name="connsiteX50" fmla="*/ 331947 w 4003028"/>
              <a:gd name="connsiteY50" fmla="*/ 2623489 h 3488687"/>
              <a:gd name="connsiteX51" fmla="*/ 281103 w 4003028"/>
              <a:gd name="connsiteY51" fmla="*/ 2643430 h 3488687"/>
              <a:gd name="connsiteX52" fmla="*/ 56459 w 4003028"/>
              <a:gd name="connsiteY52" fmla="*/ 2675591 h 3488687"/>
              <a:gd name="connsiteX53" fmla="*/ 279157 w 4003028"/>
              <a:gd name="connsiteY53" fmla="*/ 2680722 h 3488687"/>
              <a:gd name="connsiteX54" fmla="*/ 352665 w 4003028"/>
              <a:gd name="connsiteY54" fmla="*/ 2663074 h 3488687"/>
              <a:gd name="connsiteX55" fmla="*/ 414683 w 4003028"/>
              <a:gd name="connsiteY55" fmla="*/ 2781572 h 3488687"/>
              <a:gd name="connsiteX56" fmla="*/ 596376 w 4003028"/>
              <a:gd name="connsiteY56" fmla="*/ 3087584 h 3488687"/>
              <a:gd name="connsiteX57" fmla="*/ 638412 w 4003028"/>
              <a:gd name="connsiteY57" fmla="*/ 3126848 h 3488687"/>
              <a:gd name="connsiteX58" fmla="*/ 642141 w 4003028"/>
              <a:gd name="connsiteY58" fmla="*/ 3129313 h 3488687"/>
              <a:gd name="connsiteX59" fmla="*/ 633291 w 4003028"/>
              <a:gd name="connsiteY59" fmla="*/ 3132266 h 3488687"/>
              <a:gd name="connsiteX60" fmla="*/ 106597 w 4003028"/>
              <a:gd name="connsiteY60" fmla="*/ 3237274 h 3488687"/>
              <a:gd name="connsiteX61" fmla="*/ 0 w 4003028"/>
              <a:gd name="connsiteY61" fmla="*/ 3232686 h 3488687"/>
              <a:gd name="connsiteX62" fmla="*/ 77065 w 4003028"/>
              <a:gd name="connsiteY62" fmla="*/ 3297326 h 3488687"/>
              <a:gd name="connsiteX63" fmla="*/ 75884 w 4003028"/>
              <a:gd name="connsiteY63" fmla="*/ 3298733 h 3488687"/>
              <a:gd name="connsiteX64" fmla="*/ 146342 w 4003028"/>
              <a:gd name="connsiteY64" fmla="*/ 3298318 h 3488687"/>
              <a:gd name="connsiteX65" fmla="*/ 3241070 w 4003028"/>
              <a:gd name="connsiteY65" fmla="*/ 2644221 h 3488687"/>
              <a:gd name="connsiteX66" fmla="*/ 3298464 w 4003028"/>
              <a:gd name="connsiteY66" fmla="*/ 2691011 h 3488687"/>
              <a:gd name="connsiteX67" fmla="*/ 3325008 w 4003028"/>
              <a:gd name="connsiteY67" fmla="*/ 2763689 h 3488687"/>
              <a:gd name="connsiteX68" fmla="*/ 3371266 w 4003028"/>
              <a:gd name="connsiteY68" fmla="*/ 2864563 h 3488687"/>
              <a:gd name="connsiteX69" fmla="*/ 3415788 w 4003028"/>
              <a:gd name="connsiteY69" fmla="*/ 2940157 h 3488687"/>
              <a:gd name="connsiteX70" fmla="*/ 3400641 w 4003028"/>
              <a:gd name="connsiteY70" fmla="*/ 2934757 h 3488687"/>
              <a:gd name="connsiteX71" fmla="*/ 2832976 w 4003028"/>
              <a:gd name="connsiteY71" fmla="*/ 3294018 h 3488687"/>
              <a:gd name="connsiteX72" fmla="*/ 2826082 w 4003028"/>
              <a:gd name="connsiteY72" fmla="*/ 3300156 h 3488687"/>
              <a:gd name="connsiteX73" fmla="*/ 2810492 w 4003028"/>
              <a:gd name="connsiteY73" fmla="*/ 3290196 h 3488687"/>
              <a:gd name="connsiteX74" fmla="*/ 2559561 w 4003028"/>
              <a:gd name="connsiteY74" fmla="*/ 3207661 h 3488687"/>
              <a:gd name="connsiteX75" fmla="*/ 2764198 w 4003028"/>
              <a:gd name="connsiteY75" fmla="*/ 3305758 h 3488687"/>
              <a:gd name="connsiteX76" fmla="*/ 2793373 w 4003028"/>
              <a:gd name="connsiteY76" fmla="*/ 3329282 h 3488687"/>
              <a:gd name="connsiteX77" fmla="*/ 2742508 w 4003028"/>
              <a:gd name="connsiteY77" fmla="*/ 3374574 h 3488687"/>
              <a:gd name="connsiteX78" fmla="*/ 2647916 w 4003028"/>
              <a:gd name="connsiteY78" fmla="*/ 3434544 h 3488687"/>
              <a:gd name="connsiteX79" fmla="*/ 2574074 w 4003028"/>
              <a:gd name="connsiteY79" fmla="*/ 3478014 h 3488687"/>
              <a:gd name="connsiteX80" fmla="*/ 2567275 w 4003028"/>
              <a:gd name="connsiteY80" fmla="*/ 3481729 h 3488687"/>
              <a:gd name="connsiteX81" fmla="*/ 2567910 w 4003028"/>
              <a:gd name="connsiteY81" fmla="*/ 3481520 h 3488687"/>
              <a:gd name="connsiteX82" fmla="*/ 2642943 w 4003028"/>
              <a:gd name="connsiteY82" fmla="*/ 3469608 h 3488687"/>
              <a:gd name="connsiteX83" fmla="*/ 2645973 w 4003028"/>
              <a:gd name="connsiteY83" fmla="*/ 3468559 h 3488687"/>
              <a:gd name="connsiteX84" fmla="*/ 2742749 w 4003028"/>
              <a:gd name="connsiteY84" fmla="*/ 3414654 h 3488687"/>
              <a:gd name="connsiteX85" fmla="*/ 2820857 w 4003028"/>
              <a:gd name="connsiteY85" fmla="*/ 3351443 h 3488687"/>
              <a:gd name="connsiteX86" fmla="*/ 2828768 w 4003028"/>
              <a:gd name="connsiteY86" fmla="*/ 3357822 h 3488687"/>
              <a:gd name="connsiteX87" fmla="*/ 2842089 w 4003028"/>
              <a:gd name="connsiteY87" fmla="*/ 3333099 h 3488687"/>
              <a:gd name="connsiteX88" fmla="*/ 2921933 w 4003028"/>
              <a:gd name="connsiteY88" fmla="*/ 3257476 h 3488687"/>
              <a:gd name="connsiteX89" fmla="*/ 3436520 w 4003028"/>
              <a:gd name="connsiteY89" fmla="*/ 3026269 h 3488687"/>
              <a:gd name="connsiteX90" fmla="*/ 3469457 w 4003028"/>
              <a:gd name="connsiteY90" fmla="*/ 3042083 h 3488687"/>
              <a:gd name="connsiteX91" fmla="*/ 3466564 w 4003028"/>
              <a:gd name="connsiteY91" fmla="*/ 3009477 h 3488687"/>
              <a:gd name="connsiteX92" fmla="*/ 3487849 w 4003028"/>
              <a:gd name="connsiteY92" fmla="*/ 3036935 h 3488687"/>
              <a:gd name="connsiteX93" fmla="*/ 3850394 w 4003028"/>
              <a:gd name="connsiteY93" fmla="*/ 3229480 h 3488687"/>
              <a:gd name="connsiteX94" fmla="*/ 4003028 w 4003028"/>
              <a:gd name="connsiteY94" fmla="*/ 3047507 h 3488687"/>
              <a:gd name="connsiteX95" fmla="*/ 3906403 w 4003028"/>
              <a:gd name="connsiteY95" fmla="*/ 3033869 h 3488687"/>
              <a:gd name="connsiteX96" fmla="*/ 3685069 w 4003028"/>
              <a:gd name="connsiteY96" fmla="*/ 2942485 h 3488687"/>
              <a:gd name="connsiteX97" fmla="*/ 3680287 w 4003028"/>
              <a:gd name="connsiteY97" fmla="*/ 2938317 h 3488687"/>
              <a:gd name="connsiteX98" fmla="*/ 3682685 w 4003028"/>
              <a:gd name="connsiteY98" fmla="*/ 2923853 h 3488687"/>
              <a:gd name="connsiteX99" fmla="*/ 3888092 w 4003028"/>
              <a:gd name="connsiteY99" fmla="*/ 2294241 h 3488687"/>
              <a:gd name="connsiteX100" fmla="*/ 3647315 w 4003028"/>
              <a:gd name="connsiteY100" fmla="*/ 2791101 h 3488687"/>
              <a:gd name="connsiteX101" fmla="*/ 3618912 w 4003028"/>
              <a:gd name="connsiteY101" fmla="*/ 2884803 h 3488687"/>
              <a:gd name="connsiteX102" fmla="*/ 3598514 w 4003028"/>
              <a:gd name="connsiteY102" fmla="*/ 2867018 h 3488687"/>
              <a:gd name="connsiteX103" fmla="*/ 3013134 w 4003028"/>
              <a:gd name="connsiteY103" fmla="*/ 1104274 h 3488687"/>
              <a:gd name="connsiteX104" fmla="*/ 2996120 w 4003028"/>
              <a:gd name="connsiteY104" fmla="*/ 1074045 h 3488687"/>
              <a:gd name="connsiteX105" fmla="*/ 2983995 w 4003028"/>
              <a:gd name="connsiteY105" fmla="*/ 999080 h 3488687"/>
              <a:gd name="connsiteX106" fmla="*/ 2974776 w 4003028"/>
              <a:gd name="connsiteY106" fmla="*/ 0 h 3488687"/>
              <a:gd name="connsiteX107" fmla="*/ 2869551 w 4003028"/>
              <a:gd name="connsiteY107" fmla="*/ 826280 h 3488687"/>
              <a:gd name="connsiteX108" fmla="*/ 2871430 w 4003028"/>
              <a:gd name="connsiteY108" fmla="*/ 888358 h 3488687"/>
              <a:gd name="connsiteX109" fmla="*/ 2810257 w 4003028"/>
              <a:gd name="connsiteY109" fmla="*/ 821365 h 3488687"/>
              <a:gd name="connsiteX110" fmla="*/ 1224809 w 4003028"/>
              <a:gd name="connsiteY110" fmla="*/ 795402 h 3488687"/>
              <a:gd name="connsiteX0-1" fmla="*/ 2553595 w 4003028"/>
              <a:gd name="connsiteY0-2" fmla="*/ 3488687 h 3488687"/>
              <a:gd name="connsiteX1-3" fmla="*/ 2558802 w 4003028"/>
              <a:gd name="connsiteY1-4" fmla="*/ 3486358 h 3488687"/>
              <a:gd name="connsiteX2-5" fmla="*/ 2567275 w 4003028"/>
              <a:gd name="connsiteY2-6" fmla="*/ 3481729 h 3488687"/>
              <a:gd name="connsiteX3-7" fmla="*/ 2560275 w 4003028"/>
              <a:gd name="connsiteY3-8" fmla="*/ 3484032 h 3488687"/>
              <a:gd name="connsiteX4-9" fmla="*/ 2553595 w 4003028"/>
              <a:gd name="connsiteY4-10" fmla="*/ 3488687 h 3488687"/>
              <a:gd name="connsiteX5-11" fmla="*/ 2172204 w 4003028"/>
              <a:gd name="connsiteY5-12" fmla="*/ 1823603 h 3488687"/>
              <a:gd name="connsiteX6-13" fmla="*/ 2177584 w 4003028"/>
              <a:gd name="connsiteY6-14" fmla="*/ 1823026 h 3488687"/>
              <a:gd name="connsiteX7-15" fmla="*/ 2186951 w 4003028"/>
              <a:gd name="connsiteY7-16" fmla="*/ 1820691 h 3488687"/>
              <a:gd name="connsiteX8-17" fmla="*/ 2179597 w 4003028"/>
              <a:gd name="connsiteY8-18" fmla="*/ 1821148 h 3488687"/>
              <a:gd name="connsiteX9-19" fmla="*/ 2172204 w 4003028"/>
              <a:gd name="connsiteY9-20" fmla="*/ 1823603 h 3488687"/>
              <a:gd name="connsiteX10-21" fmla="*/ 153460 w 4003028"/>
              <a:gd name="connsiteY10-22" fmla="*/ 2406636 h 3488687"/>
              <a:gd name="connsiteX11-23" fmla="*/ 158416 w 4003028"/>
              <a:gd name="connsiteY11-24" fmla="*/ 2412646 h 3488687"/>
              <a:gd name="connsiteX12-25" fmla="*/ 164402 w 4003028"/>
              <a:gd name="connsiteY12-26" fmla="*/ 2416944 h 3488687"/>
              <a:gd name="connsiteX13-27" fmla="*/ 157710 w 4003028"/>
              <a:gd name="connsiteY13-28" fmla="*/ 2409986 h 3488687"/>
              <a:gd name="connsiteX14-29" fmla="*/ 153460 w 4003028"/>
              <a:gd name="connsiteY14-30" fmla="*/ 2406636 h 3488687"/>
              <a:gd name="connsiteX15-31" fmla="*/ 1187875 w 4003028"/>
              <a:gd name="connsiteY15-32" fmla="*/ 818604 h 3488687"/>
              <a:gd name="connsiteX16-33" fmla="*/ 2981309 w 4003028"/>
              <a:gd name="connsiteY16-34" fmla="*/ 1389514 h 3488687"/>
              <a:gd name="connsiteX17-35" fmla="*/ 3006207 w 4003028"/>
              <a:gd name="connsiteY17-36" fmla="*/ 1471594 h 3488687"/>
              <a:gd name="connsiteX18-37" fmla="*/ 3004953 w 4003028"/>
              <a:gd name="connsiteY18-38" fmla="*/ 1470516 h 3488687"/>
              <a:gd name="connsiteX19-39" fmla="*/ 2965846 w 4003028"/>
              <a:gd name="connsiteY19-40" fmla="*/ 1471445 h 3488687"/>
              <a:gd name="connsiteX20-41" fmla="*/ 2909369 w 4003028"/>
              <a:gd name="connsiteY20-42" fmla="*/ 1482351 h 3488687"/>
              <a:gd name="connsiteX21-43" fmla="*/ 2592787 w 4003028"/>
              <a:gd name="connsiteY21-44" fmla="*/ 1644930 h 3488687"/>
              <a:gd name="connsiteX22-45" fmla="*/ 2477260 w 4003028"/>
              <a:gd name="connsiteY22-46" fmla="*/ 1712320 h 3488687"/>
              <a:gd name="connsiteX23-47" fmla="*/ 2424386 w 4003028"/>
              <a:gd name="connsiteY23-48" fmla="*/ 1658294 h 3488687"/>
              <a:gd name="connsiteX24-49" fmla="*/ 2233042 w 4003028"/>
              <a:gd name="connsiteY24-50" fmla="*/ 1544239 h 3488687"/>
              <a:gd name="connsiteX25-51" fmla="*/ 2406208 w 4003028"/>
              <a:gd name="connsiteY25-52" fmla="*/ 1690912 h 3488687"/>
              <a:gd name="connsiteX26-53" fmla="*/ 2438667 w 4003028"/>
              <a:gd name="connsiteY26-54" fmla="*/ 1734832 h 3488687"/>
              <a:gd name="connsiteX27-55" fmla="*/ 2433832 w 4003028"/>
              <a:gd name="connsiteY27-56" fmla="*/ 1737652 h 3488687"/>
              <a:gd name="connsiteX28-57" fmla="*/ 2276907 w 4003028"/>
              <a:gd name="connsiteY28-58" fmla="*/ 1795440 h 3488687"/>
              <a:gd name="connsiteX29-59" fmla="*/ 2194470 w 4003028"/>
              <a:gd name="connsiteY29-60" fmla="*/ 1818817 h 3488687"/>
              <a:gd name="connsiteX30-61" fmla="*/ 2186951 w 4003028"/>
              <a:gd name="connsiteY30-62" fmla="*/ 1820691 h 3488687"/>
              <a:gd name="connsiteX31-63" fmla="*/ 2187619 w 4003028"/>
              <a:gd name="connsiteY31-64" fmla="*/ 1820649 h 3488687"/>
              <a:gd name="connsiteX32-65" fmla="*/ 2263225 w 4003028"/>
              <a:gd name="connsiteY32-66" fmla="*/ 1828106 h 3488687"/>
              <a:gd name="connsiteX33-67" fmla="*/ 2266422 w 4003028"/>
              <a:gd name="connsiteY33-68" fmla="*/ 1827857 h 3488687"/>
              <a:gd name="connsiteX34-69" fmla="*/ 3026460 w 4003028"/>
              <a:gd name="connsiteY34-70" fmla="*/ 1558274 h 3488687"/>
              <a:gd name="connsiteX35-71" fmla="*/ 3033021 w 4003028"/>
              <a:gd name="connsiteY35-72" fmla="*/ 1559992 h 3488687"/>
              <a:gd name="connsiteX36-73" fmla="*/ 3056764 w 4003028"/>
              <a:gd name="connsiteY36-74" fmla="*/ 1638263 h 3488687"/>
              <a:gd name="connsiteX37-75" fmla="*/ 3220170 w 4003028"/>
              <a:gd name="connsiteY37-76" fmla="*/ 2417189 h 3488687"/>
              <a:gd name="connsiteX38-77" fmla="*/ 3245788 w 4003028"/>
              <a:gd name="connsiteY38-78" fmla="*/ 2510754 h 3488687"/>
              <a:gd name="connsiteX39-79" fmla="*/ 3242722 w 4003028"/>
              <a:gd name="connsiteY39-80" fmla="*/ 2508845 h 3488687"/>
              <a:gd name="connsiteX40-81" fmla="*/ 900517 w 4003028"/>
              <a:gd name="connsiteY40-82" fmla="*/ 3043090 h 3488687"/>
              <a:gd name="connsiteX41-83" fmla="*/ 755186 w 4003028"/>
              <a:gd name="connsiteY41-84" fmla="*/ 3091588 h 3488687"/>
              <a:gd name="connsiteX42-85" fmla="*/ 735913 w 4003028"/>
              <a:gd name="connsiteY42-86" fmla="*/ 3085533 h 3488687"/>
              <a:gd name="connsiteX43-87" fmla="*/ 235521 w 4003028"/>
              <a:gd name="connsiteY43-88" fmla="*/ 2453126 h 3488687"/>
              <a:gd name="connsiteX44-89" fmla="*/ 232945 w 4003028"/>
              <a:gd name="connsiteY44-90" fmla="*/ 2451215 h 3488687"/>
              <a:gd name="connsiteX45-91" fmla="*/ 164946 w 4003028"/>
              <a:gd name="connsiteY45-92" fmla="*/ 2417334 h 3488687"/>
              <a:gd name="connsiteX46-93" fmla="*/ 164402 w 4003028"/>
              <a:gd name="connsiteY46-94" fmla="*/ 2416944 h 3488687"/>
              <a:gd name="connsiteX47-95" fmla="*/ 169774 w 4003028"/>
              <a:gd name="connsiteY47-96" fmla="*/ 2422528 h 3488687"/>
              <a:gd name="connsiteX48-97" fmla="*/ 227166 w 4003028"/>
              <a:gd name="connsiteY48-98" fmla="*/ 2486155 h 3488687"/>
              <a:gd name="connsiteX49-99" fmla="*/ 329351 w 4003028"/>
              <a:gd name="connsiteY49-100" fmla="*/ 2618530 h 3488687"/>
              <a:gd name="connsiteX50-101" fmla="*/ 331947 w 4003028"/>
              <a:gd name="connsiteY50-102" fmla="*/ 2623489 h 3488687"/>
              <a:gd name="connsiteX51-103" fmla="*/ 281103 w 4003028"/>
              <a:gd name="connsiteY51-104" fmla="*/ 2643430 h 3488687"/>
              <a:gd name="connsiteX52-105" fmla="*/ 56459 w 4003028"/>
              <a:gd name="connsiteY52-106" fmla="*/ 2675591 h 3488687"/>
              <a:gd name="connsiteX53-107" fmla="*/ 279157 w 4003028"/>
              <a:gd name="connsiteY53-108" fmla="*/ 2680722 h 3488687"/>
              <a:gd name="connsiteX54-109" fmla="*/ 352665 w 4003028"/>
              <a:gd name="connsiteY54-110" fmla="*/ 2663074 h 3488687"/>
              <a:gd name="connsiteX55-111" fmla="*/ 414683 w 4003028"/>
              <a:gd name="connsiteY55-112" fmla="*/ 2781572 h 3488687"/>
              <a:gd name="connsiteX56-113" fmla="*/ 596376 w 4003028"/>
              <a:gd name="connsiteY56-114" fmla="*/ 3087584 h 3488687"/>
              <a:gd name="connsiteX57-115" fmla="*/ 638412 w 4003028"/>
              <a:gd name="connsiteY57-116" fmla="*/ 3126848 h 3488687"/>
              <a:gd name="connsiteX58-117" fmla="*/ 642141 w 4003028"/>
              <a:gd name="connsiteY58-118" fmla="*/ 3129313 h 3488687"/>
              <a:gd name="connsiteX59-119" fmla="*/ 633291 w 4003028"/>
              <a:gd name="connsiteY59-120" fmla="*/ 3132266 h 3488687"/>
              <a:gd name="connsiteX60-121" fmla="*/ 106597 w 4003028"/>
              <a:gd name="connsiteY60-122" fmla="*/ 3237274 h 3488687"/>
              <a:gd name="connsiteX61-123" fmla="*/ 0 w 4003028"/>
              <a:gd name="connsiteY61-124" fmla="*/ 3232686 h 3488687"/>
              <a:gd name="connsiteX62-125" fmla="*/ 77065 w 4003028"/>
              <a:gd name="connsiteY62-126" fmla="*/ 3297326 h 3488687"/>
              <a:gd name="connsiteX63-127" fmla="*/ 75884 w 4003028"/>
              <a:gd name="connsiteY63-128" fmla="*/ 3298733 h 3488687"/>
              <a:gd name="connsiteX64-129" fmla="*/ 146342 w 4003028"/>
              <a:gd name="connsiteY64-130" fmla="*/ 3298318 h 3488687"/>
              <a:gd name="connsiteX65-131" fmla="*/ 3241070 w 4003028"/>
              <a:gd name="connsiteY65-132" fmla="*/ 2644221 h 3488687"/>
              <a:gd name="connsiteX66-133" fmla="*/ 3298464 w 4003028"/>
              <a:gd name="connsiteY66-134" fmla="*/ 2691011 h 3488687"/>
              <a:gd name="connsiteX67-135" fmla="*/ 3325008 w 4003028"/>
              <a:gd name="connsiteY67-136" fmla="*/ 2763689 h 3488687"/>
              <a:gd name="connsiteX68-137" fmla="*/ 3371266 w 4003028"/>
              <a:gd name="connsiteY68-138" fmla="*/ 2864563 h 3488687"/>
              <a:gd name="connsiteX69-139" fmla="*/ 3415788 w 4003028"/>
              <a:gd name="connsiteY69-140" fmla="*/ 2940157 h 3488687"/>
              <a:gd name="connsiteX70-141" fmla="*/ 3400641 w 4003028"/>
              <a:gd name="connsiteY70-142" fmla="*/ 2934757 h 3488687"/>
              <a:gd name="connsiteX71-143" fmla="*/ 2832976 w 4003028"/>
              <a:gd name="connsiteY71-144" fmla="*/ 3294018 h 3488687"/>
              <a:gd name="connsiteX72-145" fmla="*/ 2826082 w 4003028"/>
              <a:gd name="connsiteY72-146" fmla="*/ 3300156 h 3488687"/>
              <a:gd name="connsiteX73-147" fmla="*/ 2810492 w 4003028"/>
              <a:gd name="connsiteY73-148" fmla="*/ 3290196 h 3488687"/>
              <a:gd name="connsiteX74-149" fmla="*/ 2559561 w 4003028"/>
              <a:gd name="connsiteY74-150" fmla="*/ 3207661 h 3488687"/>
              <a:gd name="connsiteX75-151" fmla="*/ 2764198 w 4003028"/>
              <a:gd name="connsiteY75-152" fmla="*/ 3305758 h 3488687"/>
              <a:gd name="connsiteX76-153" fmla="*/ 2793373 w 4003028"/>
              <a:gd name="connsiteY76-154" fmla="*/ 3329282 h 3488687"/>
              <a:gd name="connsiteX77-155" fmla="*/ 2742508 w 4003028"/>
              <a:gd name="connsiteY77-156" fmla="*/ 3374574 h 3488687"/>
              <a:gd name="connsiteX78-157" fmla="*/ 2647916 w 4003028"/>
              <a:gd name="connsiteY78-158" fmla="*/ 3434544 h 3488687"/>
              <a:gd name="connsiteX79-159" fmla="*/ 2574074 w 4003028"/>
              <a:gd name="connsiteY79-160" fmla="*/ 3478014 h 3488687"/>
              <a:gd name="connsiteX80-161" fmla="*/ 2567275 w 4003028"/>
              <a:gd name="connsiteY80-162" fmla="*/ 3481729 h 3488687"/>
              <a:gd name="connsiteX81-163" fmla="*/ 2567910 w 4003028"/>
              <a:gd name="connsiteY81-164" fmla="*/ 3481520 h 3488687"/>
              <a:gd name="connsiteX82-165" fmla="*/ 2642943 w 4003028"/>
              <a:gd name="connsiteY82-166" fmla="*/ 3469608 h 3488687"/>
              <a:gd name="connsiteX83-167" fmla="*/ 2645973 w 4003028"/>
              <a:gd name="connsiteY83-168" fmla="*/ 3468559 h 3488687"/>
              <a:gd name="connsiteX84-169" fmla="*/ 2742749 w 4003028"/>
              <a:gd name="connsiteY84-170" fmla="*/ 3414654 h 3488687"/>
              <a:gd name="connsiteX85-171" fmla="*/ 2820857 w 4003028"/>
              <a:gd name="connsiteY85-172" fmla="*/ 3351443 h 3488687"/>
              <a:gd name="connsiteX86-173" fmla="*/ 2828768 w 4003028"/>
              <a:gd name="connsiteY86-174" fmla="*/ 3357822 h 3488687"/>
              <a:gd name="connsiteX87-175" fmla="*/ 2842089 w 4003028"/>
              <a:gd name="connsiteY87-176" fmla="*/ 3333099 h 3488687"/>
              <a:gd name="connsiteX88-177" fmla="*/ 2921933 w 4003028"/>
              <a:gd name="connsiteY88-178" fmla="*/ 3257476 h 3488687"/>
              <a:gd name="connsiteX89-179" fmla="*/ 3436520 w 4003028"/>
              <a:gd name="connsiteY89-180" fmla="*/ 3026269 h 3488687"/>
              <a:gd name="connsiteX90-181" fmla="*/ 3490668 w 4003028"/>
              <a:gd name="connsiteY90-182" fmla="*/ 3044425 h 3488687"/>
              <a:gd name="connsiteX91-183" fmla="*/ 3466564 w 4003028"/>
              <a:gd name="connsiteY91-184" fmla="*/ 3009477 h 3488687"/>
              <a:gd name="connsiteX92-185" fmla="*/ 3487849 w 4003028"/>
              <a:gd name="connsiteY92-186" fmla="*/ 3036935 h 3488687"/>
              <a:gd name="connsiteX93-187" fmla="*/ 3850394 w 4003028"/>
              <a:gd name="connsiteY93-188" fmla="*/ 3229480 h 3488687"/>
              <a:gd name="connsiteX94-189" fmla="*/ 4003028 w 4003028"/>
              <a:gd name="connsiteY94-190" fmla="*/ 3047507 h 3488687"/>
              <a:gd name="connsiteX95-191" fmla="*/ 3906403 w 4003028"/>
              <a:gd name="connsiteY95-192" fmla="*/ 3033869 h 3488687"/>
              <a:gd name="connsiteX96-193" fmla="*/ 3685069 w 4003028"/>
              <a:gd name="connsiteY96-194" fmla="*/ 2942485 h 3488687"/>
              <a:gd name="connsiteX97-195" fmla="*/ 3680287 w 4003028"/>
              <a:gd name="connsiteY97-196" fmla="*/ 2938317 h 3488687"/>
              <a:gd name="connsiteX98-197" fmla="*/ 3682685 w 4003028"/>
              <a:gd name="connsiteY98-198" fmla="*/ 2923853 h 3488687"/>
              <a:gd name="connsiteX99-199" fmla="*/ 3888092 w 4003028"/>
              <a:gd name="connsiteY99-200" fmla="*/ 2294241 h 3488687"/>
              <a:gd name="connsiteX100-201" fmla="*/ 3647315 w 4003028"/>
              <a:gd name="connsiteY100-202" fmla="*/ 2791101 h 3488687"/>
              <a:gd name="connsiteX101-203" fmla="*/ 3618912 w 4003028"/>
              <a:gd name="connsiteY101-204" fmla="*/ 2884803 h 3488687"/>
              <a:gd name="connsiteX102-205" fmla="*/ 3598514 w 4003028"/>
              <a:gd name="connsiteY102-206" fmla="*/ 2867018 h 3488687"/>
              <a:gd name="connsiteX103-207" fmla="*/ 3013134 w 4003028"/>
              <a:gd name="connsiteY103-208" fmla="*/ 1104274 h 3488687"/>
              <a:gd name="connsiteX104-209" fmla="*/ 2996120 w 4003028"/>
              <a:gd name="connsiteY104-210" fmla="*/ 1074045 h 3488687"/>
              <a:gd name="connsiteX105-211" fmla="*/ 2983995 w 4003028"/>
              <a:gd name="connsiteY105-212" fmla="*/ 999080 h 3488687"/>
              <a:gd name="connsiteX106-213" fmla="*/ 2974776 w 4003028"/>
              <a:gd name="connsiteY106-214" fmla="*/ 0 h 3488687"/>
              <a:gd name="connsiteX107-215" fmla="*/ 2869551 w 4003028"/>
              <a:gd name="connsiteY107-216" fmla="*/ 826280 h 3488687"/>
              <a:gd name="connsiteX108-217" fmla="*/ 2871430 w 4003028"/>
              <a:gd name="connsiteY108-218" fmla="*/ 888358 h 3488687"/>
              <a:gd name="connsiteX109-219" fmla="*/ 2810257 w 4003028"/>
              <a:gd name="connsiteY109-220" fmla="*/ 821365 h 3488687"/>
              <a:gd name="connsiteX110-221" fmla="*/ 1224809 w 4003028"/>
              <a:gd name="connsiteY110-222" fmla="*/ 795402 h 3488687"/>
              <a:gd name="connsiteX111" fmla="*/ 1187875 w 4003028"/>
              <a:gd name="connsiteY111" fmla="*/ 818604 h 3488687"/>
              <a:gd name="connsiteX0-223" fmla="*/ 2553595 w 4003028"/>
              <a:gd name="connsiteY0-224" fmla="*/ 3488687 h 3488687"/>
              <a:gd name="connsiteX1-225" fmla="*/ 2558802 w 4003028"/>
              <a:gd name="connsiteY1-226" fmla="*/ 3486358 h 3488687"/>
              <a:gd name="connsiteX2-227" fmla="*/ 2567275 w 4003028"/>
              <a:gd name="connsiteY2-228" fmla="*/ 3481729 h 3488687"/>
              <a:gd name="connsiteX3-229" fmla="*/ 2560275 w 4003028"/>
              <a:gd name="connsiteY3-230" fmla="*/ 3484032 h 3488687"/>
              <a:gd name="connsiteX4-231" fmla="*/ 2553595 w 4003028"/>
              <a:gd name="connsiteY4-232" fmla="*/ 3488687 h 3488687"/>
              <a:gd name="connsiteX5-233" fmla="*/ 2172204 w 4003028"/>
              <a:gd name="connsiteY5-234" fmla="*/ 1823603 h 3488687"/>
              <a:gd name="connsiteX6-235" fmla="*/ 2177584 w 4003028"/>
              <a:gd name="connsiteY6-236" fmla="*/ 1823026 h 3488687"/>
              <a:gd name="connsiteX7-237" fmla="*/ 2186951 w 4003028"/>
              <a:gd name="connsiteY7-238" fmla="*/ 1820691 h 3488687"/>
              <a:gd name="connsiteX8-239" fmla="*/ 2179597 w 4003028"/>
              <a:gd name="connsiteY8-240" fmla="*/ 1821148 h 3488687"/>
              <a:gd name="connsiteX9-241" fmla="*/ 2172204 w 4003028"/>
              <a:gd name="connsiteY9-242" fmla="*/ 1823603 h 3488687"/>
              <a:gd name="connsiteX10-243" fmla="*/ 153460 w 4003028"/>
              <a:gd name="connsiteY10-244" fmla="*/ 2406636 h 3488687"/>
              <a:gd name="connsiteX11-245" fmla="*/ 158416 w 4003028"/>
              <a:gd name="connsiteY11-246" fmla="*/ 2412646 h 3488687"/>
              <a:gd name="connsiteX12-247" fmla="*/ 164402 w 4003028"/>
              <a:gd name="connsiteY12-248" fmla="*/ 2416944 h 3488687"/>
              <a:gd name="connsiteX13-249" fmla="*/ 157710 w 4003028"/>
              <a:gd name="connsiteY13-250" fmla="*/ 2409986 h 3488687"/>
              <a:gd name="connsiteX14-251" fmla="*/ 153460 w 4003028"/>
              <a:gd name="connsiteY14-252" fmla="*/ 2406636 h 3488687"/>
              <a:gd name="connsiteX15-253" fmla="*/ 1187875 w 4003028"/>
              <a:gd name="connsiteY15-254" fmla="*/ 818604 h 3488687"/>
              <a:gd name="connsiteX16-255" fmla="*/ 2981309 w 4003028"/>
              <a:gd name="connsiteY16-256" fmla="*/ 1389514 h 3488687"/>
              <a:gd name="connsiteX17-257" fmla="*/ 3006207 w 4003028"/>
              <a:gd name="connsiteY17-258" fmla="*/ 1471594 h 3488687"/>
              <a:gd name="connsiteX18-259" fmla="*/ 3004953 w 4003028"/>
              <a:gd name="connsiteY18-260" fmla="*/ 1470516 h 3488687"/>
              <a:gd name="connsiteX19-261" fmla="*/ 2965846 w 4003028"/>
              <a:gd name="connsiteY19-262" fmla="*/ 1471445 h 3488687"/>
              <a:gd name="connsiteX20-263" fmla="*/ 2909369 w 4003028"/>
              <a:gd name="connsiteY20-264" fmla="*/ 1482351 h 3488687"/>
              <a:gd name="connsiteX21-265" fmla="*/ 2592787 w 4003028"/>
              <a:gd name="connsiteY21-266" fmla="*/ 1644930 h 3488687"/>
              <a:gd name="connsiteX22-267" fmla="*/ 2477260 w 4003028"/>
              <a:gd name="connsiteY22-268" fmla="*/ 1712320 h 3488687"/>
              <a:gd name="connsiteX23-269" fmla="*/ 2424386 w 4003028"/>
              <a:gd name="connsiteY23-270" fmla="*/ 1658294 h 3488687"/>
              <a:gd name="connsiteX24-271" fmla="*/ 2233042 w 4003028"/>
              <a:gd name="connsiteY24-272" fmla="*/ 1544239 h 3488687"/>
              <a:gd name="connsiteX25-273" fmla="*/ 2406208 w 4003028"/>
              <a:gd name="connsiteY25-274" fmla="*/ 1690912 h 3488687"/>
              <a:gd name="connsiteX26-275" fmla="*/ 2438667 w 4003028"/>
              <a:gd name="connsiteY26-276" fmla="*/ 1734832 h 3488687"/>
              <a:gd name="connsiteX27-277" fmla="*/ 2433832 w 4003028"/>
              <a:gd name="connsiteY27-278" fmla="*/ 1737652 h 3488687"/>
              <a:gd name="connsiteX28-279" fmla="*/ 2276907 w 4003028"/>
              <a:gd name="connsiteY28-280" fmla="*/ 1795440 h 3488687"/>
              <a:gd name="connsiteX29-281" fmla="*/ 2194470 w 4003028"/>
              <a:gd name="connsiteY29-282" fmla="*/ 1818817 h 3488687"/>
              <a:gd name="connsiteX30-283" fmla="*/ 2186951 w 4003028"/>
              <a:gd name="connsiteY30-284" fmla="*/ 1820691 h 3488687"/>
              <a:gd name="connsiteX31-285" fmla="*/ 2187619 w 4003028"/>
              <a:gd name="connsiteY31-286" fmla="*/ 1820649 h 3488687"/>
              <a:gd name="connsiteX32-287" fmla="*/ 2263225 w 4003028"/>
              <a:gd name="connsiteY32-288" fmla="*/ 1828106 h 3488687"/>
              <a:gd name="connsiteX33-289" fmla="*/ 2266422 w 4003028"/>
              <a:gd name="connsiteY33-290" fmla="*/ 1827857 h 3488687"/>
              <a:gd name="connsiteX34-291" fmla="*/ 3026460 w 4003028"/>
              <a:gd name="connsiteY34-292" fmla="*/ 1558274 h 3488687"/>
              <a:gd name="connsiteX35-293" fmla="*/ 3033021 w 4003028"/>
              <a:gd name="connsiteY35-294" fmla="*/ 1559992 h 3488687"/>
              <a:gd name="connsiteX36-295" fmla="*/ 3056764 w 4003028"/>
              <a:gd name="connsiteY36-296" fmla="*/ 1638263 h 3488687"/>
              <a:gd name="connsiteX37-297" fmla="*/ 3220170 w 4003028"/>
              <a:gd name="connsiteY37-298" fmla="*/ 2417189 h 3488687"/>
              <a:gd name="connsiteX38-299" fmla="*/ 3245788 w 4003028"/>
              <a:gd name="connsiteY38-300" fmla="*/ 2510754 h 3488687"/>
              <a:gd name="connsiteX39-301" fmla="*/ 3242722 w 4003028"/>
              <a:gd name="connsiteY39-302" fmla="*/ 2508845 h 3488687"/>
              <a:gd name="connsiteX40-303" fmla="*/ 900517 w 4003028"/>
              <a:gd name="connsiteY40-304" fmla="*/ 3043090 h 3488687"/>
              <a:gd name="connsiteX41-305" fmla="*/ 755186 w 4003028"/>
              <a:gd name="connsiteY41-306" fmla="*/ 3091588 h 3488687"/>
              <a:gd name="connsiteX42-307" fmla="*/ 735913 w 4003028"/>
              <a:gd name="connsiteY42-308" fmla="*/ 3085533 h 3488687"/>
              <a:gd name="connsiteX43-309" fmla="*/ 235521 w 4003028"/>
              <a:gd name="connsiteY43-310" fmla="*/ 2453126 h 3488687"/>
              <a:gd name="connsiteX44-311" fmla="*/ 232945 w 4003028"/>
              <a:gd name="connsiteY44-312" fmla="*/ 2451215 h 3488687"/>
              <a:gd name="connsiteX45-313" fmla="*/ 164946 w 4003028"/>
              <a:gd name="connsiteY45-314" fmla="*/ 2417334 h 3488687"/>
              <a:gd name="connsiteX46-315" fmla="*/ 164402 w 4003028"/>
              <a:gd name="connsiteY46-316" fmla="*/ 2416944 h 3488687"/>
              <a:gd name="connsiteX47-317" fmla="*/ 169774 w 4003028"/>
              <a:gd name="connsiteY47-318" fmla="*/ 2422528 h 3488687"/>
              <a:gd name="connsiteX48-319" fmla="*/ 227166 w 4003028"/>
              <a:gd name="connsiteY48-320" fmla="*/ 2486155 h 3488687"/>
              <a:gd name="connsiteX49-321" fmla="*/ 329351 w 4003028"/>
              <a:gd name="connsiteY49-322" fmla="*/ 2618530 h 3488687"/>
              <a:gd name="connsiteX50-323" fmla="*/ 331947 w 4003028"/>
              <a:gd name="connsiteY50-324" fmla="*/ 2623489 h 3488687"/>
              <a:gd name="connsiteX51-325" fmla="*/ 281103 w 4003028"/>
              <a:gd name="connsiteY51-326" fmla="*/ 2643430 h 3488687"/>
              <a:gd name="connsiteX52-327" fmla="*/ 56459 w 4003028"/>
              <a:gd name="connsiteY52-328" fmla="*/ 2675591 h 3488687"/>
              <a:gd name="connsiteX53-329" fmla="*/ 279157 w 4003028"/>
              <a:gd name="connsiteY53-330" fmla="*/ 2680722 h 3488687"/>
              <a:gd name="connsiteX54-331" fmla="*/ 352665 w 4003028"/>
              <a:gd name="connsiteY54-332" fmla="*/ 2663074 h 3488687"/>
              <a:gd name="connsiteX55-333" fmla="*/ 414683 w 4003028"/>
              <a:gd name="connsiteY55-334" fmla="*/ 2781572 h 3488687"/>
              <a:gd name="connsiteX56-335" fmla="*/ 596376 w 4003028"/>
              <a:gd name="connsiteY56-336" fmla="*/ 3087584 h 3488687"/>
              <a:gd name="connsiteX57-337" fmla="*/ 638412 w 4003028"/>
              <a:gd name="connsiteY57-338" fmla="*/ 3126848 h 3488687"/>
              <a:gd name="connsiteX58-339" fmla="*/ 642141 w 4003028"/>
              <a:gd name="connsiteY58-340" fmla="*/ 3129313 h 3488687"/>
              <a:gd name="connsiteX59-341" fmla="*/ 633291 w 4003028"/>
              <a:gd name="connsiteY59-342" fmla="*/ 3132266 h 3488687"/>
              <a:gd name="connsiteX60-343" fmla="*/ 106597 w 4003028"/>
              <a:gd name="connsiteY60-344" fmla="*/ 3237274 h 3488687"/>
              <a:gd name="connsiteX61-345" fmla="*/ 0 w 4003028"/>
              <a:gd name="connsiteY61-346" fmla="*/ 3232686 h 3488687"/>
              <a:gd name="connsiteX62-347" fmla="*/ 77065 w 4003028"/>
              <a:gd name="connsiteY62-348" fmla="*/ 3297326 h 3488687"/>
              <a:gd name="connsiteX63-349" fmla="*/ 75884 w 4003028"/>
              <a:gd name="connsiteY63-350" fmla="*/ 3298733 h 3488687"/>
              <a:gd name="connsiteX64-351" fmla="*/ 146342 w 4003028"/>
              <a:gd name="connsiteY64-352" fmla="*/ 3298318 h 3488687"/>
              <a:gd name="connsiteX65-353" fmla="*/ 3241070 w 4003028"/>
              <a:gd name="connsiteY65-354" fmla="*/ 2644221 h 3488687"/>
              <a:gd name="connsiteX66-355" fmla="*/ 3298464 w 4003028"/>
              <a:gd name="connsiteY66-356" fmla="*/ 2691011 h 3488687"/>
              <a:gd name="connsiteX67-357" fmla="*/ 3325008 w 4003028"/>
              <a:gd name="connsiteY67-358" fmla="*/ 2763689 h 3488687"/>
              <a:gd name="connsiteX68-359" fmla="*/ 3371266 w 4003028"/>
              <a:gd name="connsiteY68-360" fmla="*/ 2864563 h 3488687"/>
              <a:gd name="connsiteX69-361" fmla="*/ 3415788 w 4003028"/>
              <a:gd name="connsiteY69-362" fmla="*/ 2940157 h 3488687"/>
              <a:gd name="connsiteX70-363" fmla="*/ 3400641 w 4003028"/>
              <a:gd name="connsiteY70-364" fmla="*/ 2934757 h 3488687"/>
              <a:gd name="connsiteX71-365" fmla="*/ 2832976 w 4003028"/>
              <a:gd name="connsiteY71-366" fmla="*/ 3294018 h 3488687"/>
              <a:gd name="connsiteX72-367" fmla="*/ 2826082 w 4003028"/>
              <a:gd name="connsiteY72-368" fmla="*/ 3300156 h 3488687"/>
              <a:gd name="connsiteX73-369" fmla="*/ 2810492 w 4003028"/>
              <a:gd name="connsiteY73-370" fmla="*/ 3290196 h 3488687"/>
              <a:gd name="connsiteX74-371" fmla="*/ 2559561 w 4003028"/>
              <a:gd name="connsiteY74-372" fmla="*/ 3207661 h 3488687"/>
              <a:gd name="connsiteX75-373" fmla="*/ 2764198 w 4003028"/>
              <a:gd name="connsiteY75-374" fmla="*/ 3305758 h 3488687"/>
              <a:gd name="connsiteX76-375" fmla="*/ 2793373 w 4003028"/>
              <a:gd name="connsiteY76-376" fmla="*/ 3329282 h 3488687"/>
              <a:gd name="connsiteX77-377" fmla="*/ 2742508 w 4003028"/>
              <a:gd name="connsiteY77-378" fmla="*/ 3374574 h 3488687"/>
              <a:gd name="connsiteX78-379" fmla="*/ 2647916 w 4003028"/>
              <a:gd name="connsiteY78-380" fmla="*/ 3434544 h 3488687"/>
              <a:gd name="connsiteX79-381" fmla="*/ 2574074 w 4003028"/>
              <a:gd name="connsiteY79-382" fmla="*/ 3478014 h 3488687"/>
              <a:gd name="connsiteX80-383" fmla="*/ 2567275 w 4003028"/>
              <a:gd name="connsiteY80-384" fmla="*/ 3481729 h 3488687"/>
              <a:gd name="connsiteX81-385" fmla="*/ 2567910 w 4003028"/>
              <a:gd name="connsiteY81-386" fmla="*/ 3481520 h 3488687"/>
              <a:gd name="connsiteX82-387" fmla="*/ 2642943 w 4003028"/>
              <a:gd name="connsiteY82-388" fmla="*/ 3469608 h 3488687"/>
              <a:gd name="connsiteX83-389" fmla="*/ 2645973 w 4003028"/>
              <a:gd name="connsiteY83-390" fmla="*/ 3468559 h 3488687"/>
              <a:gd name="connsiteX84-391" fmla="*/ 2742749 w 4003028"/>
              <a:gd name="connsiteY84-392" fmla="*/ 3414654 h 3488687"/>
              <a:gd name="connsiteX85-393" fmla="*/ 2820857 w 4003028"/>
              <a:gd name="connsiteY85-394" fmla="*/ 3351443 h 3488687"/>
              <a:gd name="connsiteX86-395" fmla="*/ 2842089 w 4003028"/>
              <a:gd name="connsiteY86-396" fmla="*/ 3333099 h 3488687"/>
              <a:gd name="connsiteX87-397" fmla="*/ 2921933 w 4003028"/>
              <a:gd name="connsiteY87-398" fmla="*/ 3257476 h 3488687"/>
              <a:gd name="connsiteX88-399" fmla="*/ 3436520 w 4003028"/>
              <a:gd name="connsiteY88-400" fmla="*/ 3026269 h 3488687"/>
              <a:gd name="connsiteX89-401" fmla="*/ 3490668 w 4003028"/>
              <a:gd name="connsiteY89-402" fmla="*/ 3044425 h 3488687"/>
              <a:gd name="connsiteX90-403" fmla="*/ 3466564 w 4003028"/>
              <a:gd name="connsiteY90-404" fmla="*/ 3009477 h 3488687"/>
              <a:gd name="connsiteX91-405" fmla="*/ 3487849 w 4003028"/>
              <a:gd name="connsiteY91-406" fmla="*/ 3036935 h 3488687"/>
              <a:gd name="connsiteX92-407" fmla="*/ 3850394 w 4003028"/>
              <a:gd name="connsiteY92-408" fmla="*/ 3229480 h 3488687"/>
              <a:gd name="connsiteX93-409" fmla="*/ 4003028 w 4003028"/>
              <a:gd name="connsiteY93-410" fmla="*/ 3047507 h 3488687"/>
              <a:gd name="connsiteX94-411" fmla="*/ 3906403 w 4003028"/>
              <a:gd name="connsiteY94-412" fmla="*/ 3033869 h 3488687"/>
              <a:gd name="connsiteX95-413" fmla="*/ 3685069 w 4003028"/>
              <a:gd name="connsiteY95-414" fmla="*/ 2942485 h 3488687"/>
              <a:gd name="connsiteX96-415" fmla="*/ 3680287 w 4003028"/>
              <a:gd name="connsiteY96-416" fmla="*/ 2938317 h 3488687"/>
              <a:gd name="connsiteX97-417" fmla="*/ 3682685 w 4003028"/>
              <a:gd name="connsiteY97-418" fmla="*/ 2923853 h 3488687"/>
              <a:gd name="connsiteX98-419" fmla="*/ 3888092 w 4003028"/>
              <a:gd name="connsiteY98-420" fmla="*/ 2294241 h 3488687"/>
              <a:gd name="connsiteX99-421" fmla="*/ 3647315 w 4003028"/>
              <a:gd name="connsiteY99-422" fmla="*/ 2791101 h 3488687"/>
              <a:gd name="connsiteX100-423" fmla="*/ 3618912 w 4003028"/>
              <a:gd name="connsiteY100-424" fmla="*/ 2884803 h 3488687"/>
              <a:gd name="connsiteX101-425" fmla="*/ 3598514 w 4003028"/>
              <a:gd name="connsiteY101-426" fmla="*/ 2867018 h 3488687"/>
              <a:gd name="connsiteX102-427" fmla="*/ 3013134 w 4003028"/>
              <a:gd name="connsiteY102-428" fmla="*/ 1104274 h 3488687"/>
              <a:gd name="connsiteX103-429" fmla="*/ 2996120 w 4003028"/>
              <a:gd name="connsiteY103-430" fmla="*/ 1074045 h 3488687"/>
              <a:gd name="connsiteX104-431" fmla="*/ 2983995 w 4003028"/>
              <a:gd name="connsiteY104-432" fmla="*/ 999080 h 3488687"/>
              <a:gd name="connsiteX105-433" fmla="*/ 2974776 w 4003028"/>
              <a:gd name="connsiteY105-434" fmla="*/ 0 h 3488687"/>
              <a:gd name="connsiteX106-435" fmla="*/ 2869551 w 4003028"/>
              <a:gd name="connsiteY106-436" fmla="*/ 826280 h 3488687"/>
              <a:gd name="connsiteX107-437" fmla="*/ 2871430 w 4003028"/>
              <a:gd name="connsiteY107-438" fmla="*/ 888358 h 3488687"/>
              <a:gd name="connsiteX108-439" fmla="*/ 2810257 w 4003028"/>
              <a:gd name="connsiteY108-440" fmla="*/ 821365 h 3488687"/>
              <a:gd name="connsiteX109-441" fmla="*/ 1224809 w 4003028"/>
              <a:gd name="connsiteY109-442" fmla="*/ 795402 h 3488687"/>
              <a:gd name="connsiteX110-443" fmla="*/ 1187875 w 4003028"/>
              <a:gd name="connsiteY110-444" fmla="*/ 818604 h 3488687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  <a:cxn ang="0">
                <a:pos x="connsiteX17-35" y="connsiteY17-36"/>
              </a:cxn>
              <a:cxn ang="0">
                <a:pos x="connsiteX18-37" y="connsiteY18-38"/>
              </a:cxn>
              <a:cxn ang="0">
                <a:pos x="connsiteX19-39" y="connsiteY19-40"/>
              </a:cxn>
              <a:cxn ang="0">
                <a:pos x="connsiteX20-41" y="connsiteY20-42"/>
              </a:cxn>
              <a:cxn ang="0">
                <a:pos x="connsiteX21-43" y="connsiteY21-44"/>
              </a:cxn>
              <a:cxn ang="0">
                <a:pos x="connsiteX22-45" y="connsiteY22-46"/>
              </a:cxn>
              <a:cxn ang="0">
                <a:pos x="connsiteX23-47" y="connsiteY23-48"/>
              </a:cxn>
              <a:cxn ang="0">
                <a:pos x="connsiteX24-49" y="connsiteY24-50"/>
              </a:cxn>
              <a:cxn ang="0">
                <a:pos x="connsiteX25-51" y="connsiteY25-52"/>
              </a:cxn>
              <a:cxn ang="0">
                <a:pos x="connsiteX26-53" y="connsiteY26-54"/>
              </a:cxn>
              <a:cxn ang="0">
                <a:pos x="connsiteX27-55" y="connsiteY27-56"/>
              </a:cxn>
              <a:cxn ang="0">
                <a:pos x="connsiteX28-57" y="connsiteY28-58"/>
              </a:cxn>
              <a:cxn ang="0">
                <a:pos x="connsiteX29-59" y="connsiteY29-60"/>
              </a:cxn>
              <a:cxn ang="0">
                <a:pos x="connsiteX30-61" y="connsiteY30-62"/>
              </a:cxn>
              <a:cxn ang="0">
                <a:pos x="connsiteX31-63" y="connsiteY31-64"/>
              </a:cxn>
              <a:cxn ang="0">
                <a:pos x="connsiteX32-65" y="connsiteY32-66"/>
              </a:cxn>
              <a:cxn ang="0">
                <a:pos x="connsiteX33-67" y="connsiteY33-68"/>
              </a:cxn>
              <a:cxn ang="0">
                <a:pos x="connsiteX34-69" y="connsiteY34-70"/>
              </a:cxn>
              <a:cxn ang="0">
                <a:pos x="connsiteX35-71" y="connsiteY35-72"/>
              </a:cxn>
              <a:cxn ang="0">
                <a:pos x="connsiteX36-73" y="connsiteY36-74"/>
              </a:cxn>
              <a:cxn ang="0">
                <a:pos x="connsiteX37-75" y="connsiteY37-76"/>
              </a:cxn>
              <a:cxn ang="0">
                <a:pos x="connsiteX38-77" y="connsiteY38-78"/>
              </a:cxn>
              <a:cxn ang="0">
                <a:pos x="connsiteX39-79" y="connsiteY39-80"/>
              </a:cxn>
              <a:cxn ang="0">
                <a:pos x="connsiteX40-81" y="connsiteY40-82"/>
              </a:cxn>
              <a:cxn ang="0">
                <a:pos x="connsiteX41-83" y="connsiteY41-84"/>
              </a:cxn>
              <a:cxn ang="0">
                <a:pos x="connsiteX42-85" y="connsiteY42-86"/>
              </a:cxn>
              <a:cxn ang="0">
                <a:pos x="connsiteX43-87" y="connsiteY43-88"/>
              </a:cxn>
              <a:cxn ang="0">
                <a:pos x="connsiteX44-89" y="connsiteY44-90"/>
              </a:cxn>
              <a:cxn ang="0">
                <a:pos x="connsiteX45-91" y="connsiteY45-92"/>
              </a:cxn>
              <a:cxn ang="0">
                <a:pos x="connsiteX46-93" y="connsiteY46-94"/>
              </a:cxn>
              <a:cxn ang="0">
                <a:pos x="connsiteX47-95" y="connsiteY47-96"/>
              </a:cxn>
              <a:cxn ang="0">
                <a:pos x="connsiteX48-97" y="connsiteY48-98"/>
              </a:cxn>
              <a:cxn ang="0">
                <a:pos x="connsiteX49-99" y="connsiteY49-100"/>
              </a:cxn>
              <a:cxn ang="0">
                <a:pos x="connsiteX50-101" y="connsiteY50-102"/>
              </a:cxn>
              <a:cxn ang="0">
                <a:pos x="connsiteX51-103" y="connsiteY51-104"/>
              </a:cxn>
              <a:cxn ang="0">
                <a:pos x="connsiteX52-105" y="connsiteY52-106"/>
              </a:cxn>
              <a:cxn ang="0">
                <a:pos x="connsiteX53-107" y="connsiteY53-108"/>
              </a:cxn>
              <a:cxn ang="0">
                <a:pos x="connsiteX54-109" y="connsiteY54-110"/>
              </a:cxn>
              <a:cxn ang="0">
                <a:pos x="connsiteX55-111" y="connsiteY55-112"/>
              </a:cxn>
              <a:cxn ang="0">
                <a:pos x="connsiteX56-113" y="connsiteY56-114"/>
              </a:cxn>
              <a:cxn ang="0">
                <a:pos x="connsiteX57-115" y="connsiteY57-116"/>
              </a:cxn>
              <a:cxn ang="0">
                <a:pos x="connsiteX58-117" y="connsiteY58-118"/>
              </a:cxn>
              <a:cxn ang="0">
                <a:pos x="connsiteX59-119" y="connsiteY59-120"/>
              </a:cxn>
              <a:cxn ang="0">
                <a:pos x="connsiteX60-121" y="connsiteY60-122"/>
              </a:cxn>
              <a:cxn ang="0">
                <a:pos x="connsiteX61-123" y="connsiteY61-124"/>
              </a:cxn>
              <a:cxn ang="0">
                <a:pos x="connsiteX62-125" y="connsiteY62-126"/>
              </a:cxn>
              <a:cxn ang="0">
                <a:pos x="connsiteX63-127" y="connsiteY63-128"/>
              </a:cxn>
              <a:cxn ang="0">
                <a:pos x="connsiteX64-129" y="connsiteY64-130"/>
              </a:cxn>
              <a:cxn ang="0">
                <a:pos x="connsiteX65-131" y="connsiteY65-132"/>
              </a:cxn>
              <a:cxn ang="0">
                <a:pos x="connsiteX66-133" y="connsiteY66-134"/>
              </a:cxn>
              <a:cxn ang="0">
                <a:pos x="connsiteX67-135" y="connsiteY67-136"/>
              </a:cxn>
              <a:cxn ang="0">
                <a:pos x="connsiteX68-137" y="connsiteY68-138"/>
              </a:cxn>
              <a:cxn ang="0">
                <a:pos x="connsiteX69-139" y="connsiteY69-140"/>
              </a:cxn>
              <a:cxn ang="0">
                <a:pos x="connsiteX70-141" y="connsiteY70-142"/>
              </a:cxn>
              <a:cxn ang="0">
                <a:pos x="connsiteX71-143" y="connsiteY71-144"/>
              </a:cxn>
              <a:cxn ang="0">
                <a:pos x="connsiteX72-145" y="connsiteY72-146"/>
              </a:cxn>
              <a:cxn ang="0">
                <a:pos x="connsiteX73-147" y="connsiteY73-148"/>
              </a:cxn>
              <a:cxn ang="0">
                <a:pos x="connsiteX74-149" y="connsiteY74-150"/>
              </a:cxn>
              <a:cxn ang="0">
                <a:pos x="connsiteX75-151" y="connsiteY75-152"/>
              </a:cxn>
              <a:cxn ang="0">
                <a:pos x="connsiteX76-153" y="connsiteY76-154"/>
              </a:cxn>
              <a:cxn ang="0">
                <a:pos x="connsiteX77-155" y="connsiteY77-156"/>
              </a:cxn>
              <a:cxn ang="0">
                <a:pos x="connsiteX78-157" y="connsiteY78-158"/>
              </a:cxn>
              <a:cxn ang="0">
                <a:pos x="connsiteX79-159" y="connsiteY79-160"/>
              </a:cxn>
              <a:cxn ang="0">
                <a:pos x="connsiteX80-161" y="connsiteY80-162"/>
              </a:cxn>
              <a:cxn ang="0">
                <a:pos x="connsiteX81-163" y="connsiteY81-164"/>
              </a:cxn>
              <a:cxn ang="0">
                <a:pos x="connsiteX82-165" y="connsiteY82-166"/>
              </a:cxn>
              <a:cxn ang="0">
                <a:pos x="connsiteX83-167" y="connsiteY83-168"/>
              </a:cxn>
              <a:cxn ang="0">
                <a:pos x="connsiteX84-169" y="connsiteY84-170"/>
              </a:cxn>
              <a:cxn ang="0">
                <a:pos x="connsiteX85-171" y="connsiteY85-172"/>
              </a:cxn>
              <a:cxn ang="0">
                <a:pos x="connsiteX86-173" y="connsiteY86-174"/>
              </a:cxn>
              <a:cxn ang="0">
                <a:pos x="connsiteX87-175" y="connsiteY87-176"/>
              </a:cxn>
              <a:cxn ang="0">
                <a:pos x="connsiteX88-177" y="connsiteY88-178"/>
              </a:cxn>
              <a:cxn ang="0">
                <a:pos x="connsiteX89-179" y="connsiteY89-180"/>
              </a:cxn>
              <a:cxn ang="0">
                <a:pos x="connsiteX90-181" y="connsiteY90-182"/>
              </a:cxn>
              <a:cxn ang="0">
                <a:pos x="connsiteX91-183" y="connsiteY91-184"/>
              </a:cxn>
              <a:cxn ang="0">
                <a:pos x="connsiteX92-185" y="connsiteY92-186"/>
              </a:cxn>
              <a:cxn ang="0">
                <a:pos x="connsiteX93-187" y="connsiteY93-188"/>
              </a:cxn>
              <a:cxn ang="0">
                <a:pos x="connsiteX94-189" y="connsiteY94-190"/>
              </a:cxn>
              <a:cxn ang="0">
                <a:pos x="connsiteX95-191" y="connsiteY95-192"/>
              </a:cxn>
              <a:cxn ang="0">
                <a:pos x="connsiteX96-193" y="connsiteY96-194"/>
              </a:cxn>
              <a:cxn ang="0">
                <a:pos x="connsiteX97-195" y="connsiteY97-196"/>
              </a:cxn>
              <a:cxn ang="0">
                <a:pos x="connsiteX98-197" y="connsiteY98-198"/>
              </a:cxn>
              <a:cxn ang="0">
                <a:pos x="connsiteX99-199" y="connsiteY99-200"/>
              </a:cxn>
              <a:cxn ang="0">
                <a:pos x="connsiteX100-201" y="connsiteY100-202"/>
              </a:cxn>
              <a:cxn ang="0">
                <a:pos x="connsiteX101-203" y="connsiteY101-204"/>
              </a:cxn>
              <a:cxn ang="0">
                <a:pos x="connsiteX102-205" y="connsiteY102-206"/>
              </a:cxn>
              <a:cxn ang="0">
                <a:pos x="connsiteX103-207" y="connsiteY103-208"/>
              </a:cxn>
              <a:cxn ang="0">
                <a:pos x="connsiteX104-209" y="connsiteY104-210"/>
              </a:cxn>
              <a:cxn ang="0">
                <a:pos x="connsiteX105-211" y="connsiteY105-212"/>
              </a:cxn>
              <a:cxn ang="0">
                <a:pos x="connsiteX106-213" y="connsiteY106-214"/>
              </a:cxn>
              <a:cxn ang="0">
                <a:pos x="connsiteX107-215" y="connsiteY107-216"/>
              </a:cxn>
              <a:cxn ang="0">
                <a:pos x="connsiteX108-217" y="connsiteY108-218"/>
              </a:cxn>
              <a:cxn ang="0">
                <a:pos x="connsiteX109-219" y="connsiteY109-220"/>
              </a:cxn>
              <a:cxn ang="0">
                <a:pos x="connsiteX110-221" y="connsiteY110-222"/>
              </a:cxn>
            </a:cxnLst>
            <a:rect l="l" t="t" r="r" b="b"/>
            <a:pathLst>
              <a:path w="4003028" h="3488687">
                <a:moveTo>
                  <a:pt x="2553595" y="3488687"/>
                </a:moveTo>
                <a:lnTo>
                  <a:pt x="2558802" y="3486358"/>
                </a:lnTo>
                <a:lnTo>
                  <a:pt x="2567275" y="3481729"/>
                </a:lnTo>
                <a:lnTo>
                  <a:pt x="2560275" y="3484032"/>
                </a:lnTo>
                <a:cubicBezTo>
                  <a:pt x="2556433" y="3486197"/>
                  <a:pt x="2552751" y="3488719"/>
                  <a:pt x="2553595" y="3488687"/>
                </a:cubicBezTo>
                <a:close/>
                <a:moveTo>
                  <a:pt x="2172204" y="1823603"/>
                </a:moveTo>
                <a:cubicBezTo>
                  <a:pt x="2171170" y="1824157"/>
                  <a:pt x="2172266" y="1824206"/>
                  <a:pt x="2177584" y="1823026"/>
                </a:cubicBezTo>
                <a:lnTo>
                  <a:pt x="2186951" y="1820691"/>
                </a:lnTo>
                <a:lnTo>
                  <a:pt x="2179597" y="1821148"/>
                </a:lnTo>
                <a:cubicBezTo>
                  <a:pt x="2176399" y="1821990"/>
                  <a:pt x="2173237" y="1823050"/>
                  <a:pt x="2172204" y="1823603"/>
                </a:cubicBezTo>
                <a:close/>
                <a:moveTo>
                  <a:pt x="153460" y="2406636"/>
                </a:moveTo>
                <a:cubicBezTo>
                  <a:pt x="154041" y="2407655"/>
                  <a:pt x="156156" y="2410233"/>
                  <a:pt x="158416" y="2412646"/>
                </a:cubicBezTo>
                <a:lnTo>
                  <a:pt x="164402" y="2416944"/>
                </a:lnTo>
                <a:lnTo>
                  <a:pt x="157710" y="2409986"/>
                </a:lnTo>
                <a:cubicBezTo>
                  <a:pt x="153833" y="2406159"/>
                  <a:pt x="152879" y="2405618"/>
                  <a:pt x="153460" y="2406636"/>
                </a:cubicBezTo>
                <a:close/>
                <a:moveTo>
                  <a:pt x="1187875" y="818604"/>
                </a:moveTo>
                <a:cubicBezTo>
                  <a:pt x="2360785" y="451654"/>
                  <a:pt x="2778288" y="830875"/>
                  <a:pt x="2981309" y="1389514"/>
                </a:cubicBezTo>
                <a:lnTo>
                  <a:pt x="3006207" y="1471594"/>
                </a:lnTo>
                <a:lnTo>
                  <a:pt x="3004953" y="1470516"/>
                </a:lnTo>
                <a:lnTo>
                  <a:pt x="2965846" y="1471445"/>
                </a:lnTo>
                <a:cubicBezTo>
                  <a:pt x="2947107" y="1473570"/>
                  <a:pt x="2928277" y="1477290"/>
                  <a:pt x="2909369" y="1482351"/>
                </a:cubicBezTo>
                <a:cubicBezTo>
                  <a:pt x="2805373" y="1510186"/>
                  <a:pt x="2699022" y="1578564"/>
                  <a:pt x="2592787" y="1644930"/>
                </a:cubicBezTo>
                <a:lnTo>
                  <a:pt x="2477260" y="1712320"/>
                </a:lnTo>
                <a:lnTo>
                  <a:pt x="2424386" y="1658294"/>
                </a:lnTo>
                <a:cubicBezTo>
                  <a:pt x="2364886" y="1605113"/>
                  <a:pt x="2312973" y="1581704"/>
                  <a:pt x="2233042" y="1544239"/>
                </a:cubicBezTo>
                <a:cubicBezTo>
                  <a:pt x="2318994" y="1601119"/>
                  <a:pt x="2360281" y="1633999"/>
                  <a:pt x="2406208" y="1690912"/>
                </a:cubicBezTo>
                <a:lnTo>
                  <a:pt x="2438667" y="1734832"/>
                </a:lnTo>
                <a:lnTo>
                  <a:pt x="2433832" y="1737652"/>
                </a:lnTo>
                <a:cubicBezTo>
                  <a:pt x="2381083" y="1764511"/>
                  <a:pt x="2328671" y="1785546"/>
                  <a:pt x="2276907" y="1795440"/>
                </a:cubicBezTo>
                <a:cubicBezTo>
                  <a:pt x="2236133" y="1807413"/>
                  <a:pt x="2210308" y="1814634"/>
                  <a:pt x="2194470" y="1818817"/>
                </a:cubicBezTo>
                <a:lnTo>
                  <a:pt x="2186951" y="1820691"/>
                </a:lnTo>
                <a:lnTo>
                  <a:pt x="2187619" y="1820649"/>
                </a:lnTo>
                <a:cubicBezTo>
                  <a:pt x="2185339" y="1826094"/>
                  <a:pt x="2253274" y="1827842"/>
                  <a:pt x="2263225" y="1828106"/>
                </a:cubicBezTo>
                <a:lnTo>
                  <a:pt x="2266422" y="1827857"/>
                </a:lnTo>
                <a:cubicBezTo>
                  <a:pt x="2518049" y="1795110"/>
                  <a:pt x="2758419" y="1512046"/>
                  <a:pt x="3026460" y="1558274"/>
                </a:cubicBezTo>
                <a:lnTo>
                  <a:pt x="3033021" y="1559992"/>
                </a:lnTo>
                <a:lnTo>
                  <a:pt x="3056764" y="1638263"/>
                </a:lnTo>
                <a:cubicBezTo>
                  <a:pt x="3122240" y="1894693"/>
                  <a:pt x="3162516" y="2169206"/>
                  <a:pt x="3220170" y="2417189"/>
                </a:cubicBezTo>
                <a:lnTo>
                  <a:pt x="3245788" y="2510754"/>
                </a:lnTo>
                <a:lnTo>
                  <a:pt x="3242722" y="2508845"/>
                </a:lnTo>
                <a:cubicBezTo>
                  <a:pt x="2720957" y="2252431"/>
                  <a:pt x="1724111" y="2749105"/>
                  <a:pt x="900517" y="3043090"/>
                </a:cubicBezTo>
                <a:lnTo>
                  <a:pt x="755186" y="3091588"/>
                </a:lnTo>
                <a:lnTo>
                  <a:pt x="735913" y="3085533"/>
                </a:lnTo>
                <a:cubicBezTo>
                  <a:pt x="484316" y="2982179"/>
                  <a:pt x="431228" y="2614641"/>
                  <a:pt x="235521" y="2453126"/>
                </a:cubicBezTo>
                <a:lnTo>
                  <a:pt x="232945" y="2451215"/>
                </a:lnTo>
                <a:cubicBezTo>
                  <a:pt x="224377" y="2446148"/>
                  <a:pt x="165909" y="2411510"/>
                  <a:pt x="164946" y="2417334"/>
                </a:cubicBezTo>
                <a:lnTo>
                  <a:pt x="164402" y="2416944"/>
                </a:lnTo>
                <a:lnTo>
                  <a:pt x="169774" y="2422528"/>
                </a:lnTo>
                <a:cubicBezTo>
                  <a:pt x="180964" y="2434491"/>
                  <a:pt x="198998" y="2454337"/>
                  <a:pt x="227166" y="2486155"/>
                </a:cubicBezTo>
                <a:cubicBezTo>
                  <a:pt x="265748" y="2522056"/>
                  <a:pt x="298954" y="2567738"/>
                  <a:pt x="329351" y="2618530"/>
                </a:cubicBezTo>
                <a:lnTo>
                  <a:pt x="331947" y="2623489"/>
                </a:lnTo>
                <a:lnTo>
                  <a:pt x="281103" y="2643430"/>
                </a:lnTo>
                <a:cubicBezTo>
                  <a:pt x="211947" y="2667216"/>
                  <a:pt x="159497" y="2673113"/>
                  <a:pt x="56459" y="2675591"/>
                </a:cubicBezTo>
                <a:cubicBezTo>
                  <a:pt x="144075" y="2686356"/>
                  <a:pt x="200489" y="2694130"/>
                  <a:pt x="279157" y="2680722"/>
                </a:cubicBezTo>
                <a:lnTo>
                  <a:pt x="352665" y="2663074"/>
                </a:lnTo>
                <a:lnTo>
                  <a:pt x="414683" y="2781572"/>
                </a:lnTo>
                <a:cubicBezTo>
                  <a:pt x="469374" y="2894263"/>
                  <a:pt x="523095" y="3008719"/>
                  <a:pt x="596376" y="3087584"/>
                </a:cubicBezTo>
                <a:cubicBezTo>
                  <a:pt x="609700" y="3101923"/>
                  <a:pt x="623672" y="3115085"/>
                  <a:pt x="638412" y="3126848"/>
                </a:cubicBezTo>
                <a:lnTo>
                  <a:pt x="642141" y="3129313"/>
                </a:lnTo>
                <a:lnTo>
                  <a:pt x="633291" y="3132266"/>
                </a:lnTo>
                <a:cubicBezTo>
                  <a:pt x="439019" y="3191552"/>
                  <a:pt x="260077" y="3231533"/>
                  <a:pt x="106597" y="3237274"/>
                </a:cubicBezTo>
                <a:lnTo>
                  <a:pt x="0" y="3232686"/>
                </a:lnTo>
                <a:lnTo>
                  <a:pt x="77065" y="3297326"/>
                </a:lnTo>
                <a:lnTo>
                  <a:pt x="75884" y="3298733"/>
                </a:lnTo>
                <a:lnTo>
                  <a:pt x="146342" y="3298318"/>
                </a:lnTo>
                <a:cubicBezTo>
                  <a:pt x="1032069" y="3253610"/>
                  <a:pt x="2676191" y="2287615"/>
                  <a:pt x="3241070" y="2644221"/>
                </a:cubicBezTo>
                <a:lnTo>
                  <a:pt x="3298464" y="2691011"/>
                </a:lnTo>
                <a:lnTo>
                  <a:pt x="3325008" y="2763689"/>
                </a:lnTo>
                <a:cubicBezTo>
                  <a:pt x="3339288" y="2798739"/>
                  <a:pt x="3354641" y="2832433"/>
                  <a:pt x="3371266" y="2864563"/>
                </a:cubicBezTo>
                <a:lnTo>
                  <a:pt x="3415788" y="2940157"/>
                </a:lnTo>
                <a:lnTo>
                  <a:pt x="3400641" y="2934757"/>
                </a:lnTo>
                <a:cubicBezTo>
                  <a:pt x="3176452" y="2879955"/>
                  <a:pt x="3011114" y="3118940"/>
                  <a:pt x="2832976" y="3294018"/>
                </a:cubicBezTo>
                <a:lnTo>
                  <a:pt x="2826082" y="3300156"/>
                </a:lnTo>
                <a:lnTo>
                  <a:pt x="2810492" y="3290196"/>
                </a:lnTo>
                <a:cubicBezTo>
                  <a:pt x="2720380" y="3236193"/>
                  <a:pt x="2660837" y="3226358"/>
                  <a:pt x="2559561" y="3207661"/>
                </a:cubicBezTo>
                <a:cubicBezTo>
                  <a:pt x="2657106" y="3240948"/>
                  <a:pt x="2705368" y="3262313"/>
                  <a:pt x="2764198" y="3305758"/>
                </a:cubicBezTo>
                <a:lnTo>
                  <a:pt x="2793373" y="3329282"/>
                </a:lnTo>
                <a:lnTo>
                  <a:pt x="2742508" y="3374574"/>
                </a:lnTo>
                <a:cubicBezTo>
                  <a:pt x="2711775" y="3398548"/>
                  <a:pt x="2680355" y="3419089"/>
                  <a:pt x="2647916" y="3434544"/>
                </a:cubicBezTo>
                <a:cubicBezTo>
                  <a:pt x="2611497" y="3456441"/>
                  <a:pt x="2588339" y="3469961"/>
                  <a:pt x="2574074" y="3478014"/>
                </a:cubicBezTo>
                <a:lnTo>
                  <a:pt x="2567275" y="3481729"/>
                </a:lnTo>
                <a:lnTo>
                  <a:pt x="2567910" y="3481520"/>
                </a:lnTo>
                <a:cubicBezTo>
                  <a:pt x="2567081" y="3487364"/>
                  <a:pt x="2633249" y="3471870"/>
                  <a:pt x="2642943" y="3469608"/>
                </a:cubicBezTo>
                <a:lnTo>
                  <a:pt x="2645973" y="3468559"/>
                </a:lnTo>
                <a:cubicBezTo>
                  <a:pt x="2679567" y="3454939"/>
                  <a:pt x="2711646" y="3436436"/>
                  <a:pt x="2742749" y="3414654"/>
                </a:cubicBezTo>
                <a:lnTo>
                  <a:pt x="2820857" y="3351443"/>
                </a:lnTo>
                <a:lnTo>
                  <a:pt x="2842089" y="3333099"/>
                </a:lnTo>
                <a:lnTo>
                  <a:pt x="2921933" y="3257476"/>
                </a:lnTo>
                <a:cubicBezTo>
                  <a:pt x="3068644" y="3115129"/>
                  <a:pt x="3217786" y="2971137"/>
                  <a:pt x="3436520" y="3026269"/>
                </a:cubicBezTo>
                <a:lnTo>
                  <a:pt x="3490668" y="3044425"/>
                </a:lnTo>
                <a:lnTo>
                  <a:pt x="3466564" y="3009477"/>
                </a:lnTo>
                <a:lnTo>
                  <a:pt x="3487849" y="3036935"/>
                </a:lnTo>
                <a:cubicBezTo>
                  <a:pt x="3577843" y="3137142"/>
                  <a:pt x="3694486" y="3205730"/>
                  <a:pt x="3850394" y="3229480"/>
                </a:cubicBezTo>
                <a:lnTo>
                  <a:pt x="4003028" y="3047507"/>
                </a:lnTo>
                <a:lnTo>
                  <a:pt x="3906403" y="3033869"/>
                </a:lnTo>
                <a:cubicBezTo>
                  <a:pt x="3820640" y="3018049"/>
                  <a:pt x="3747707" y="2986649"/>
                  <a:pt x="3685069" y="2942485"/>
                </a:cubicBezTo>
                <a:lnTo>
                  <a:pt x="3680287" y="2938317"/>
                </a:lnTo>
                <a:lnTo>
                  <a:pt x="3682685" y="2923853"/>
                </a:lnTo>
                <a:cubicBezTo>
                  <a:pt x="3723975" y="2690248"/>
                  <a:pt x="3766532" y="2567647"/>
                  <a:pt x="3888092" y="2294241"/>
                </a:cubicBezTo>
                <a:cubicBezTo>
                  <a:pt x="3780369" y="2481678"/>
                  <a:pt x="3709755" y="2601593"/>
                  <a:pt x="3647315" y="2791101"/>
                </a:cubicBezTo>
                <a:lnTo>
                  <a:pt x="3618912" y="2884803"/>
                </a:lnTo>
                <a:lnTo>
                  <a:pt x="3598514" y="2867018"/>
                </a:lnTo>
                <a:cubicBezTo>
                  <a:pt x="3254153" y="2501557"/>
                  <a:pt x="3291145" y="1656269"/>
                  <a:pt x="3013134" y="1104274"/>
                </a:cubicBezTo>
                <a:lnTo>
                  <a:pt x="2996120" y="1074045"/>
                </a:lnTo>
                <a:lnTo>
                  <a:pt x="2983995" y="999080"/>
                </a:lnTo>
                <a:cubicBezTo>
                  <a:pt x="2930642" y="645192"/>
                  <a:pt x="2932505" y="449415"/>
                  <a:pt x="2974776" y="0"/>
                </a:cubicBezTo>
                <a:cubicBezTo>
                  <a:pt x="2910927" y="319837"/>
                  <a:pt x="2867653" y="525270"/>
                  <a:pt x="2869551" y="826280"/>
                </a:cubicBezTo>
                <a:cubicBezTo>
                  <a:pt x="2870177" y="846973"/>
                  <a:pt x="2870804" y="867665"/>
                  <a:pt x="2871430" y="888358"/>
                </a:cubicBezTo>
                <a:lnTo>
                  <a:pt x="2810257" y="821365"/>
                </a:lnTo>
                <a:cubicBezTo>
                  <a:pt x="2533828" y="556552"/>
                  <a:pt x="2068438" y="477849"/>
                  <a:pt x="1224809" y="795402"/>
                </a:cubicBezTo>
                <a:lnTo>
                  <a:pt x="1187875" y="818604"/>
                </a:lnTo>
                <a:close/>
              </a:path>
            </a:pathLst>
          </a:cu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9" name="组合 8"/>
          <p:cNvGrpSpPr/>
          <p:nvPr/>
        </p:nvGrpSpPr>
        <p:grpSpPr>
          <a:xfrm>
            <a:off x="2339714" y="1766361"/>
            <a:ext cx="1783380" cy="870783"/>
            <a:chOff x="2339714" y="1766361"/>
            <a:chExt cx="1783380" cy="870783"/>
          </a:xfrm>
        </p:grpSpPr>
        <p:sp>
          <p:nvSpPr>
            <p:cNvPr id="10" name="任意多边形 9"/>
            <p:cNvSpPr/>
            <p:nvPr/>
          </p:nvSpPr>
          <p:spPr>
            <a:xfrm rot="971190" flipH="1">
              <a:off x="2339714" y="1766361"/>
              <a:ext cx="1783380" cy="8707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37000">
                  <a:srgbClr val="8CB823"/>
                </a:gs>
                <a:gs pos="100000">
                  <a:srgbClr val="C4D836"/>
                </a:gs>
              </a:gsLst>
              <a:lin ang="135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" name="任意多边形 10"/>
            <p:cNvSpPr/>
            <p:nvPr/>
          </p:nvSpPr>
          <p:spPr>
            <a:xfrm rot="12126711">
              <a:off x="2919041" y="2153353"/>
              <a:ext cx="909847" cy="190357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2" name="组合 11"/>
          <p:cNvGrpSpPr/>
          <p:nvPr/>
        </p:nvGrpSpPr>
        <p:grpSpPr>
          <a:xfrm>
            <a:off x="3819583" y="3928190"/>
            <a:ext cx="1346512" cy="657991"/>
            <a:chOff x="3819583" y="3928190"/>
            <a:chExt cx="1346512" cy="657991"/>
          </a:xfrm>
        </p:grpSpPr>
        <p:sp>
          <p:nvSpPr>
            <p:cNvPr id="13" name="任意多边形 12"/>
            <p:cNvSpPr/>
            <p:nvPr/>
          </p:nvSpPr>
          <p:spPr>
            <a:xfrm rot="13092427">
              <a:off x="3819583" y="3928190"/>
              <a:ext cx="1346512" cy="65799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37000">
                  <a:srgbClr val="8CB823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" name="任意多边形 13"/>
            <p:cNvSpPr/>
            <p:nvPr/>
          </p:nvSpPr>
          <p:spPr>
            <a:xfrm rot="1936906" flipH="1">
              <a:off x="4240738" y="4252220"/>
              <a:ext cx="686965" cy="143840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5" name="组合 14"/>
          <p:cNvGrpSpPr/>
          <p:nvPr/>
        </p:nvGrpSpPr>
        <p:grpSpPr>
          <a:xfrm>
            <a:off x="6249414" y="3460069"/>
            <a:ext cx="422431" cy="770101"/>
            <a:chOff x="6279231" y="3460069"/>
            <a:chExt cx="422431" cy="770101"/>
          </a:xfrm>
        </p:grpSpPr>
        <p:sp>
          <p:nvSpPr>
            <p:cNvPr id="16" name="任意多边形 15"/>
            <p:cNvSpPr/>
            <p:nvPr/>
          </p:nvSpPr>
          <p:spPr>
            <a:xfrm rot="17930089">
              <a:off x="6105396" y="3633904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7" name="任意多边形 16"/>
            <p:cNvSpPr/>
            <p:nvPr/>
          </p:nvSpPr>
          <p:spPr>
            <a:xfrm rot="6774568" flipH="1">
              <a:off x="6264227" y="3856536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8" name="组合 17"/>
          <p:cNvGrpSpPr/>
          <p:nvPr/>
        </p:nvGrpSpPr>
        <p:grpSpPr>
          <a:xfrm>
            <a:off x="6405591" y="4064938"/>
            <a:ext cx="712475" cy="350703"/>
            <a:chOff x="6405591" y="4064938"/>
            <a:chExt cx="712475" cy="350703"/>
          </a:xfrm>
        </p:grpSpPr>
        <p:sp>
          <p:nvSpPr>
            <p:cNvPr id="19" name="任意多边形 18"/>
            <p:cNvSpPr/>
            <p:nvPr/>
          </p:nvSpPr>
          <p:spPr>
            <a:xfrm rot="20918874">
              <a:off x="6405591" y="4064938"/>
              <a:ext cx="712475" cy="35070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0" name="任意多边形 19"/>
            <p:cNvSpPr/>
            <p:nvPr/>
          </p:nvSpPr>
          <p:spPr>
            <a:xfrm rot="9763353" flipH="1">
              <a:off x="6521746" y="4215747"/>
              <a:ext cx="363491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1" name="组合 20"/>
          <p:cNvGrpSpPr/>
          <p:nvPr/>
        </p:nvGrpSpPr>
        <p:grpSpPr>
          <a:xfrm>
            <a:off x="5117653" y="2113127"/>
            <a:ext cx="422431" cy="770101"/>
            <a:chOff x="5165781" y="2101095"/>
            <a:chExt cx="422431" cy="770101"/>
          </a:xfrm>
        </p:grpSpPr>
        <p:sp>
          <p:nvSpPr>
            <p:cNvPr id="22" name="任意多边形 21"/>
            <p:cNvSpPr/>
            <p:nvPr/>
          </p:nvSpPr>
          <p:spPr>
            <a:xfrm rot="6250893" flipH="1" flipV="1">
              <a:off x="4991946" y="2274930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3" name="任意多边形 22"/>
            <p:cNvSpPr/>
            <p:nvPr/>
          </p:nvSpPr>
          <p:spPr>
            <a:xfrm rot="16695372" flipV="1">
              <a:off x="5166313" y="2503220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4" name="组合 23"/>
          <p:cNvGrpSpPr/>
          <p:nvPr/>
        </p:nvGrpSpPr>
        <p:grpSpPr>
          <a:xfrm>
            <a:off x="5339322" y="2657510"/>
            <a:ext cx="726307" cy="350702"/>
            <a:chOff x="5339322" y="2681574"/>
            <a:chExt cx="726307" cy="350702"/>
          </a:xfrm>
        </p:grpSpPr>
        <p:sp>
          <p:nvSpPr>
            <p:cNvPr id="25" name="任意多边形 24"/>
            <p:cNvSpPr/>
            <p:nvPr/>
          </p:nvSpPr>
          <p:spPr>
            <a:xfrm rot="9239678" flipH="1" flipV="1">
              <a:off x="5339322" y="2681574"/>
              <a:ext cx="726307" cy="350702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6" name="任意多边形 25"/>
            <p:cNvSpPr/>
            <p:nvPr/>
          </p:nvSpPr>
          <p:spPr>
            <a:xfrm rot="19684157" flipV="1">
              <a:off x="5463265" y="2847305"/>
              <a:ext cx="370548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7" name="组合 26"/>
          <p:cNvGrpSpPr/>
          <p:nvPr/>
        </p:nvGrpSpPr>
        <p:grpSpPr>
          <a:xfrm>
            <a:off x="7588849" y="1250498"/>
            <a:ext cx="422431" cy="770101"/>
            <a:chOff x="7552753" y="1214402"/>
            <a:chExt cx="422431" cy="770101"/>
          </a:xfrm>
        </p:grpSpPr>
        <p:sp>
          <p:nvSpPr>
            <p:cNvPr id="28" name="任意多边形 27"/>
            <p:cNvSpPr/>
            <p:nvPr/>
          </p:nvSpPr>
          <p:spPr>
            <a:xfrm rot="18220741" flipV="1">
              <a:off x="7378918" y="1388237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9" name="任意多边形 28"/>
            <p:cNvSpPr/>
            <p:nvPr/>
          </p:nvSpPr>
          <p:spPr>
            <a:xfrm rot="7776262" flipH="1" flipV="1">
              <a:off x="7530177" y="1606273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0" name="组合 29"/>
          <p:cNvGrpSpPr/>
          <p:nvPr/>
        </p:nvGrpSpPr>
        <p:grpSpPr>
          <a:xfrm>
            <a:off x="7119368" y="1243722"/>
            <a:ext cx="350702" cy="726307"/>
            <a:chOff x="7095304" y="1243722"/>
            <a:chExt cx="350702" cy="726307"/>
          </a:xfrm>
        </p:grpSpPr>
        <p:sp>
          <p:nvSpPr>
            <p:cNvPr id="31" name="任意多边形 30"/>
            <p:cNvSpPr/>
            <p:nvPr/>
          </p:nvSpPr>
          <p:spPr>
            <a:xfrm rot="15231956" flipV="1">
              <a:off x="6907501" y="1431525"/>
              <a:ext cx="726307" cy="350702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2" name="任意多边形 31"/>
            <p:cNvSpPr/>
            <p:nvPr/>
          </p:nvSpPr>
          <p:spPr>
            <a:xfrm rot="4787477" flipH="1" flipV="1">
              <a:off x="7100276" y="1627802"/>
              <a:ext cx="370548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3" name="组合 32"/>
          <p:cNvGrpSpPr/>
          <p:nvPr/>
        </p:nvGrpSpPr>
        <p:grpSpPr>
          <a:xfrm>
            <a:off x="7632912" y="1791715"/>
            <a:ext cx="2038360" cy="1048883"/>
            <a:chOff x="7632912" y="1791715"/>
            <a:chExt cx="2038360" cy="1048883"/>
          </a:xfrm>
        </p:grpSpPr>
        <p:sp>
          <p:nvSpPr>
            <p:cNvPr id="34" name="任意多边形 33"/>
            <p:cNvSpPr/>
            <p:nvPr/>
          </p:nvSpPr>
          <p:spPr>
            <a:xfrm rot="9340066" flipH="1">
              <a:off x="7632912" y="1791715"/>
              <a:ext cx="2038360" cy="10488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4CA420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5" name="任意多边形 34"/>
            <p:cNvSpPr/>
            <p:nvPr/>
          </p:nvSpPr>
          <p:spPr>
            <a:xfrm rot="20495587">
              <a:off x="7973719" y="2267331"/>
              <a:ext cx="1039933" cy="229291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6" name="组合 35"/>
          <p:cNvGrpSpPr/>
          <p:nvPr/>
        </p:nvGrpSpPr>
        <p:grpSpPr>
          <a:xfrm rot="2799594" flipH="1">
            <a:off x="5201514" y="35328"/>
            <a:ext cx="1048883" cy="2038360"/>
            <a:chOff x="1403445" y="-3477919"/>
            <a:chExt cx="1048883" cy="2455261"/>
          </a:xfrm>
        </p:grpSpPr>
        <p:sp>
          <p:nvSpPr>
            <p:cNvPr id="37" name="任意多边形 36"/>
            <p:cNvSpPr/>
            <p:nvPr/>
          </p:nvSpPr>
          <p:spPr>
            <a:xfrm rot="5044479" flipH="1">
              <a:off x="700256" y="-2774730"/>
              <a:ext cx="2455261" cy="10488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135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8" name="任意多边形 37"/>
            <p:cNvSpPr/>
            <p:nvPr/>
          </p:nvSpPr>
          <p:spPr>
            <a:xfrm rot="16200000">
              <a:off x="1314007" y="-2158857"/>
              <a:ext cx="1252628" cy="229291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5" name="组合 4"/>
          <p:cNvGrpSpPr/>
          <p:nvPr/>
        </p:nvGrpSpPr>
        <p:grpSpPr>
          <a:xfrm>
            <a:off x="-599090" y="-78586"/>
            <a:ext cx="5213131" cy="4808241"/>
            <a:chOff x="1001374" y="-370703"/>
            <a:chExt cx="6695744" cy="6175701"/>
          </a:xfrm>
        </p:grpSpPr>
        <p:pic>
          <p:nvPicPr>
            <p:cNvPr id="6" name="图片 5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993" r="4333" b="1429"/>
            <a:stretch>
              <a:fillRect/>
            </a:stretch>
          </p:blipFill>
          <p:spPr>
            <a:xfrm>
              <a:off x="1001374" y="-370703"/>
              <a:ext cx="6695744" cy="6175701"/>
            </a:xfrm>
            <a:prstGeom prst="rect">
              <a:avLst/>
            </a:prstGeom>
          </p:spPr>
        </p:pic>
        <p:sp>
          <p:nvSpPr>
            <p:cNvPr id="7" name="椭圆 6"/>
            <p:cNvSpPr/>
            <p:nvPr/>
          </p:nvSpPr>
          <p:spPr>
            <a:xfrm>
              <a:off x="2516995" y="893874"/>
              <a:ext cx="3649026" cy="364902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10" name="文本框 109"/>
          <p:cNvSpPr txBox="1"/>
          <p:nvPr/>
        </p:nvSpPr>
        <p:spPr>
          <a:xfrm>
            <a:off x="182783" y="2113681"/>
            <a:ext cx="358840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400" b="1" dirty="0" err="1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Chọn</a:t>
            </a:r>
            <a:r>
              <a:rPr lang="en-US" altLang="zh-CN" sz="4400" b="1" dirty="0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4400" b="1" dirty="0" err="1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từ</a:t>
            </a:r>
            <a:r>
              <a:rPr lang="en-US" altLang="zh-CN" sz="4400" b="1" dirty="0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4400" b="1" dirty="0" err="1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ngữ</a:t>
            </a:r>
            <a:endParaRPr lang="zh-CN" altLang="en-US" sz="4400" b="1" dirty="0">
              <a:pattFill prst="ltDnDiag">
                <a:fgClr>
                  <a:srgbClr val="00B0F0"/>
                </a:fgClr>
                <a:bgClr>
                  <a:srgbClr val="0070C0"/>
                </a:bgClr>
              </a:pattFill>
              <a:effectLst>
                <a:outerShdw dist="38100" dir="2700000" sx="101000" sy="101000" algn="tl" rotWithShape="0">
                  <a:srgbClr val="0070C0"/>
                </a:outerShdw>
              </a:effectLst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42" name="文本框 41"/>
          <p:cNvSpPr txBox="1"/>
          <p:nvPr/>
        </p:nvSpPr>
        <p:spPr>
          <a:xfrm>
            <a:off x="1523301" y="1166955"/>
            <a:ext cx="101092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1600" b="1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algn="tl" rotWithShape="0">
                    <a:srgbClr val="0070C0"/>
                  </a:outerShdw>
                </a:effectLst>
              </a:defRPr>
            </a:lvl1pPr>
          </a:lstStyle>
          <a:p>
            <a:r>
              <a:rPr lang="en-US" altLang="zh-CN" sz="54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5</a:t>
            </a:r>
            <a:endParaRPr lang="zh-CN" altLang="en-US" sz="5400" dirty="0"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4891" y="454275"/>
            <a:ext cx="2248544" cy="753135"/>
          </a:xfrm>
          <a:prstGeom prst="rect">
            <a:avLst/>
          </a:prstGeom>
        </p:spPr>
      </p:pic>
      <p:pic>
        <p:nvPicPr>
          <p:cNvPr id="39" name="图片 3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4976" y="2452092"/>
            <a:ext cx="1125835" cy="26077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99875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75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7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7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7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7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2000"/>
                            </p:stCondLst>
                            <p:childTnLst>
                              <p:par>
                                <p:cTn id="6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3000"/>
                            </p:stCondLst>
                            <p:childTnLst>
                              <p:par>
                                <p:cTn id="6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4000"/>
                            </p:stCondLst>
                            <p:childTnLst>
                              <p:par>
                                <p:cTn id="72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73" dur="2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4" presetID="49" presetClass="entr" presetSubtype="0" decel="10000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2" presetClass="entr" presetSubtype="1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83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34" presetClass="emph" presetSubtype="0" fill="hold" grpId="1" nodeType="withEffect">
                                  <p:stCondLst>
                                    <p:cond delay="1750"/>
                                  </p:stCondLst>
                                  <p:childTnLst>
                                    <p:animMotion origin="layout" path="M 4.16667E-6 -3.82716E-6 L 4.16667E-6 -0.07222 " pathEditMode="relative" rAng="0" ptsTypes="AA">
                                      <p:cBhvr>
                                        <p:cTn id="85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86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7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8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89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0" presetID="2" presetClass="entr" presetSubtype="2" decel="38600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2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10" grpId="0"/>
      <p:bldP spid="110" grpId="1"/>
      <p:bldP spid="4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8">
            <a:extLst>
              <a:ext uri="{FF2B5EF4-FFF2-40B4-BE49-F238E27FC236}">
                <a16:creationId xmlns:a16="http://schemas.microsoft.com/office/drawing/2014/main" id="{63EAF4D1-AA65-4EFA-BD15-B31C71E1FD91}"/>
              </a:ext>
            </a:extLst>
          </p:cNvPr>
          <p:cNvSpPr/>
          <p:nvPr/>
        </p:nvSpPr>
        <p:spPr>
          <a:xfrm>
            <a:off x="66232" y="1147065"/>
            <a:ext cx="8916994" cy="584775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endParaRPr lang="zh-CN" altLang="en-US" sz="3200" dirty="0">
              <a:solidFill>
                <a:srgbClr val="4CA420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4" name="矩形 8">
            <a:extLst>
              <a:ext uri="{FF2B5EF4-FFF2-40B4-BE49-F238E27FC236}">
                <a16:creationId xmlns:a16="http://schemas.microsoft.com/office/drawing/2014/main" id="{DAECB3AA-DE44-4B2E-8E42-EC1E254E3EC5}"/>
              </a:ext>
            </a:extLst>
          </p:cNvPr>
          <p:cNvSpPr/>
          <p:nvPr/>
        </p:nvSpPr>
        <p:spPr>
          <a:xfrm>
            <a:off x="319177" y="207704"/>
            <a:ext cx="850564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3200" dirty="0" err="1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Chọn</a:t>
            </a:r>
            <a:r>
              <a:rPr lang="en-US" altLang="zh-CN" sz="3200" dirty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từ</a:t>
            </a:r>
            <a:r>
              <a:rPr lang="en-US" altLang="zh-CN" sz="3200" dirty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ngữ</a:t>
            </a:r>
            <a:r>
              <a:rPr lang="en-US" altLang="zh-CN" sz="3200" dirty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để</a:t>
            </a:r>
            <a:r>
              <a:rPr lang="en-US" altLang="zh-CN" sz="3200" dirty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hoàn</a:t>
            </a:r>
            <a:r>
              <a:rPr lang="en-US" altLang="zh-CN" sz="3200" dirty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thiện</a:t>
            </a:r>
            <a:r>
              <a:rPr lang="en-US" altLang="zh-CN" sz="3200" dirty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câu</a:t>
            </a:r>
            <a:r>
              <a:rPr lang="en-US" altLang="zh-CN" sz="3200" dirty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và</a:t>
            </a:r>
            <a:r>
              <a:rPr lang="en-US" altLang="zh-CN" sz="3200" dirty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viết</a:t>
            </a:r>
            <a:r>
              <a:rPr lang="en-US" altLang="zh-CN" sz="3200" dirty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câu</a:t>
            </a:r>
            <a:r>
              <a:rPr lang="en-US" altLang="zh-CN" sz="3200" dirty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vào</a:t>
            </a:r>
            <a:r>
              <a:rPr lang="en-US" altLang="zh-CN" sz="3200" dirty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vở</a:t>
            </a:r>
            <a:endParaRPr lang="zh-CN" altLang="en-US" sz="3200" dirty="0">
              <a:solidFill>
                <a:srgbClr val="4CA420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5" name="矩形 8">
            <a:extLst>
              <a:ext uri="{FF2B5EF4-FFF2-40B4-BE49-F238E27FC236}">
                <a16:creationId xmlns:a16="http://schemas.microsoft.com/office/drawing/2014/main" id="{D97AFF8F-506F-4519-A1B5-52D97C6C130F}"/>
              </a:ext>
            </a:extLst>
          </p:cNvPr>
          <p:cNvSpPr/>
          <p:nvPr/>
        </p:nvSpPr>
        <p:spPr>
          <a:xfrm>
            <a:off x="94337" y="1142040"/>
            <a:ext cx="267353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320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gây gổ</a:t>
            </a:r>
            <a:endParaRPr lang="zh-CN" altLang="en-US" sz="3200" dirty="0"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6" name="矩形 8">
            <a:extLst>
              <a:ext uri="{FF2B5EF4-FFF2-40B4-BE49-F238E27FC236}">
                <a16:creationId xmlns:a16="http://schemas.microsoft.com/office/drawing/2014/main" id="{BEF69370-038A-4CCC-B259-2DF7CD5468DF}"/>
              </a:ext>
            </a:extLst>
          </p:cNvPr>
          <p:cNvSpPr/>
          <p:nvPr/>
        </p:nvSpPr>
        <p:spPr>
          <a:xfrm>
            <a:off x="94337" y="3381869"/>
            <a:ext cx="888888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3200" dirty="0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b. </a:t>
            </a:r>
            <a:r>
              <a:rPr lang="en-US" altLang="zh-CN" sz="3200" dirty="0" err="1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Người</a:t>
            </a:r>
            <a:r>
              <a:rPr lang="en-US" altLang="zh-CN" sz="3200" dirty="0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nào</a:t>
            </a:r>
            <a:r>
              <a:rPr lang="en-US" altLang="zh-CN" sz="3200" dirty="0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hay                </a:t>
            </a:r>
            <a:r>
              <a:rPr lang="en-US" altLang="zh-CN" sz="3200" dirty="0" err="1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thì</a:t>
            </a:r>
            <a:r>
              <a:rPr lang="en-US" altLang="zh-CN" sz="3200" dirty="0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sẽ</a:t>
            </a:r>
            <a:r>
              <a:rPr lang="en-US" altLang="zh-CN" sz="3200" dirty="0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không</a:t>
            </a:r>
            <a:r>
              <a:rPr lang="en-US" altLang="zh-CN" sz="3200" dirty="0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có</a:t>
            </a:r>
            <a:r>
              <a:rPr lang="en-US" altLang="zh-CN" sz="3200" dirty="0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bạn</a:t>
            </a:r>
            <a:r>
              <a:rPr lang="en-US" altLang="zh-CN" sz="3200" dirty="0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bè</a:t>
            </a:r>
            <a:r>
              <a:rPr lang="en-US" altLang="zh-CN" sz="3200" dirty="0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.</a:t>
            </a:r>
            <a:endParaRPr lang="zh-CN" altLang="en-US" sz="3200" dirty="0">
              <a:solidFill>
                <a:srgbClr val="0070C0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9" name="矩形 8">
            <a:extLst>
              <a:ext uri="{FF2B5EF4-FFF2-40B4-BE49-F238E27FC236}">
                <a16:creationId xmlns:a16="http://schemas.microsoft.com/office/drawing/2014/main" id="{DB9B755B-9E32-4739-B22C-9B8497B3881F}"/>
              </a:ext>
            </a:extLst>
          </p:cNvPr>
          <p:cNvSpPr/>
          <p:nvPr/>
        </p:nvSpPr>
        <p:spPr>
          <a:xfrm>
            <a:off x="1219346" y="1142040"/>
            <a:ext cx="267353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320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     nhảy nhót</a:t>
            </a:r>
            <a:endParaRPr lang="zh-CN" altLang="en-US" sz="3200" dirty="0"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11" name="矩形 8">
            <a:extLst>
              <a:ext uri="{FF2B5EF4-FFF2-40B4-BE49-F238E27FC236}">
                <a16:creationId xmlns:a16="http://schemas.microsoft.com/office/drawing/2014/main" id="{BEF69370-038A-4CCC-B259-2DF7CD5468DF}"/>
              </a:ext>
            </a:extLst>
          </p:cNvPr>
          <p:cNvSpPr/>
          <p:nvPr/>
        </p:nvSpPr>
        <p:spPr>
          <a:xfrm>
            <a:off x="0" y="2724142"/>
            <a:ext cx="906699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3200" dirty="0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a. </a:t>
            </a:r>
            <a:r>
              <a:rPr lang="en-US" altLang="zh-CN" sz="3200" dirty="0" err="1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Mấy</a:t>
            </a:r>
            <a:r>
              <a:rPr lang="en-US" altLang="zh-CN" sz="3200" dirty="0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chú</a:t>
            </a:r>
            <a:r>
              <a:rPr lang="en-US" altLang="zh-CN" sz="3200" dirty="0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chim</a:t>
            </a:r>
            <a:r>
              <a:rPr lang="en-US" altLang="zh-CN" sz="3200" dirty="0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sẻ</a:t>
            </a:r>
            <a:r>
              <a:rPr lang="en-US" altLang="zh-CN" sz="3200" dirty="0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đang</a:t>
            </a:r>
            <a:r>
              <a:rPr lang="en-US" altLang="zh-CN" sz="3200" dirty="0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                    </a:t>
            </a:r>
            <a:r>
              <a:rPr lang="en-US" altLang="zh-CN" sz="3200" dirty="0" err="1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trên</a:t>
            </a:r>
            <a:r>
              <a:rPr lang="en-US" altLang="zh-CN" sz="3200" dirty="0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cành</a:t>
            </a:r>
            <a:r>
              <a:rPr lang="en-US" altLang="zh-CN" sz="3200" dirty="0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cây</a:t>
            </a:r>
            <a:r>
              <a:rPr lang="en-US" altLang="zh-CN" sz="3200" dirty="0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.</a:t>
            </a:r>
            <a:endParaRPr lang="zh-CN" altLang="en-US" sz="3200" dirty="0">
              <a:solidFill>
                <a:srgbClr val="0070C0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12" name="矩形 8">
            <a:extLst>
              <a:ext uri="{FF2B5EF4-FFF2-40B4-BE49-F238E27FC236}">
                <a16:creationId xmlns:a16="http://schemas.microsoft.com/office/drawing/2014/main" id="{D97AFF8F-506F-4519-A1B5-52D97C6C130F}"/>
              </a:ext>
            </a:extLst>
          </p:cNvPr>
          <p:cNvSpPr/>
          <p:nvPr/>
        </p:nvSpPr>
        <p:spPr>
          <a:xfrm>
            <a:off x="3368842" y="1118471"/>
            <a:ext cx="561438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3200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    </a:t>
            </a:r>
            <a:r>
              <a:rPr lang="en-US" altLang="zh-CN" sz="3200" dirty="0" err="1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hát</a:t>
            </a:r>
            <a:r>
              <a:rPr lang="en-US" altLang="zh-CN" sz="3200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     </a:t>
            </a:r>
            <a:r>
              <a:rPr lang="en-US" altLang="zh-CN" sz="3200" dirty="0" err="1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tốt</a:t>
            </a:r>
            <a:r>
              <a:rPr lang="en-US" altLang="zh-CN" sz="3200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bụng</a:t>
            </a:r>
            <a:r>
              <a:rPr lang="en-US" altLang="zh-CN" sz="3200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      </a:t>
            </a:r>
            <a:r>
              <a:rPr lang="en-US" altLang="zh-CN" sz="3200" dirty="0" err="1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chăm</a:t>
            </a:r>
            <a:r>
              <a:rPr lang="en-US" altLang="zh-CN" sz="3200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chỉ</a:t>
            </a:r>
            <a:endParaRPr lang="zh-CN" altLang="en-US" sz="3200" dirty="0"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811634" y="2692113"/>
            <a:ext cx="12430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0070C0"/>
                </a:solidFill>
                <a:latin typeface="Arial-Rounded" charset="0"/>
                <a:ea typeface="Arial-Rounded" charset="0"/>
                <a:cs typeface="Arial-Rounded" charset="0"/>
              </a:rPr>
              <a:t>(…..)</a:t>
            </a:r>
            <a:endParaRPr lang="en-US" sz="3200" dirty="0">
              <a:solidFill>
                <a:srgbClr val="0070C0"/>
              </a:solidFill>
              <a:latin typeface="Arial-Rounded" charset="0"/>
              <a:ea typeface="Arial-Rounded" charset="0"/>
              <a:cs typeface="Arial-Rounded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328988" y="3385466"/>
            <a:ext cx="12430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0070C0"/>
                </a:solidFill>
                <a:latin typeface="Arial-Rounded" charset="0"/>
                <a:ea typeface="Arial-Rounded" charset="0"/>
                <a:cs typeface="Arial-Rounded" charset="0"/>
              </a:rPr>
              <a:t>(…..)</a:t>
            </a:r>
            <a:endParaRPr lang="en-US" sz="3200" dirty="0">
              <a:solidFill>
                <a:srgbClr val="0070C0"/>
              </a:solidFill>
              <a:latin typeface="Arial-Rounded" charset="0"/>
              <a:ea typeface="Arial-Rounded" charset="0"/>
              <a:cs typeface="Arial-Rounded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988304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1000"/>
    </mc:Choice>
    <mc:Fallback xmlns="">
      <p:transition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4115 0.00741 L 0.30782 0.31099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333" y="15164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1893 0.01328 L 0.33577 0.44224 " pathEditMode="relative" rAng="0" ptsTypes="AA">
                                      <p:cBhvr>
                                        <p:cTn id="1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833" y="21433"/>
                                    </p:animMotion>
                                  </p:childTnLst>
                                </p:cTn>
                              </p:par>
                              <p:par>
                                <p:cTn id="14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9" grpId="0"/>
      <p:bldP spid="13" grpId="0"/>
      <p:bldP spid="1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任意多边形 7"/>
          <p:cNvSpPr/>
          <p:nvPr/>
        </p:nvSpPr>
        <p:spPr>
          <a:xfrm rot="18599350" flipH="1">
            <a:off x="3622607" y="980622"/>
            <a:ext cx="4003028" cy="3488687"/>
          </a:xfrm>
          <a:custGeom>
            <a:avLst/>
            <a:gdLst>
              <a:gd name="connsiteX0" fmla="*/ 2553595 w 4003028"/>
              <a:gd name="connsiteY0" fmla="*/ 3488687 h 3488687"/>
              <a:gd name="connsiteX1" fmla="*/ 2558802 w 4003028"/>
              <a:gd name="connsiteY1" fmla="*/ 3486358 h 3488687"/>
              <a:gd name="connsiteX2" fmla="*/ 2567275 w 4003028"/>
              <a:gd name="connsiteY2" fmla="*/ 3481729 h 3488687"/>
              <a:gd name="connsiteX3" fmla="*/ 2560275 w 4003028"/>
              <a:gd name="connsiteY3" fmla="*/ 3484032 h 3488687"/>
              <a:gd name="connsiteX4" fmla="*/ 2553595 w 4003028"/>
              <a:gd name="connsiteY4" fmla="*/ 3488687 h 3488687"/>
              <a:gd name="connsiteX5" fmla="*/ 2172204 w 4003028"/>
              <a:gd name="connsiteY5" fmla="*/ 1823603 h 3488687"/>
              <a:gd name="connsiteX6" fmla="*/ 2177584 w 4003028"/>
              <a:gd name="connsiteY6" fmla="*/ 1823026 h 3488687"/>
              <a:gd name="connsiteX7" fmla="*/ 2186951 w 4003028"/>
              <a:gd name="connsiteY7" fmla="*/ 1820691 h 3488687"/>
              <a:gd name="connsiteX8" fmla="*/ 2179597 w 4003028"/>
              <a:gd name="connsiteY8" fmla="*/ 1821148 h 3488687"/>
              <a:gd name="connsiteX9" fmla="*/ 2172204 w 4003028"/>
              <a:gd name="connsiteY9" fmla="*/ 1823603 h 3488687"/>
              <a:gd name="connsiteX10" fmla="*/ 153460 w 4003028"/>
              <a:gd name="connsiteY10" fmla="*/ 2406636 h 3488687"/>
              <a:gd name="connsiteX11" fmla="*/ 158416 w 4003028"/>
              <a:gd name="connsiteY11" fmla="*/ 2412646 h 3488687"/>
              <a:gd name="connsiteX12" fmla="*/ 164402 w 4003028"/>
              <a:gd name="connsiteY12" fmla="*/ 2416944 h 3488687"/>
              <a:gd name="connsiteX13" fmla="*/ 157710 w 4003028"/>
              <a:gd name="connsiteY13" fmla="*/ 2409986 h 3488687"/>
              <a:gd name="connsiteX14" fmla="*/ 153460 w 4003028"/>
              <a:gd name="connsiteY14" fmla="*/ 2406636 h 3488687"/>
              <a:gd name="connsiteX15" fmla="*/ 1187875 w 4003028"/>
              <a:gd name="connsiteY15" fmla="*/ 818604 h 3488687"/>
              <a:gd name="connsiteX16" fmla="*/ 2981309 w 4003028"/>
              <a:gd name="connsiteY16" fmla="*/ 1389514 h 3488687"/>
              <a:gd name="connsiteX17" fmla="*/ 3006207 w 4003028"/>
              <a:gd name="connsiteY17" fmla="*/ 1471594 h 3488687"/>
              <a:gd name="connsiteX18" fmla="*/ 3004953 w 4003028"/>
              <a:gd name="connsiteY18" fmla="*/ 1470516 h 3488687"/>
              <a:gd name="connsiteX19" fmla="*/ 2965846 w 4003028"/>
              <a:gd name="connsiteY19" fmla="*/ 1471445 h 3488687"/>
              <a:gd name="connsiteX20" fmla="*/ 2909369 w 4003028"/>
              <a:gd name="connsiteY20" fmla="*/ 1482351 h 3488687"/>
              <a:gd name="connsiteX21" fmla="*/ 2592787 w 4003028"/>
              <a:gd name="connsiteY21" fmla="*/ 1644930 h 3488687"/>
              <a:gd name="connsiteX22" fmla="*/ 2477260 w 4003028"/>
              <a:gd name="connsiteY22" fmla="*/ 1712320 h 3488687"/>
              <a:gd name="connsiteX23" fmla="*/ 2424386 w 4003028"/>
              <a:gd name="connsiteY23" fmla="*/ 1658294 h 3488687"/>
              <a:gd name="connsiteX24" fmla="*/ 2233042 w 4003028"/>
              <a:gd name="connsiteY24" fmla="*/ 1544239 h 3488687"/>
              <a:gd name="connsiteX25" fmla="*/ 2406208 w 4003028"/>
              <a:gd name="connsiteY25" fmla="*/ 1690912 h 3488687"/>
              <a:gd name="connsiteX26" fmla="*/ 2438667 w 4003028"/>
              <a:gd name="connsiteY26" fmla="*/ 1734832 h 3488687"/>
              <a:gd name="connsiteX27" fmla="*/ 2433832 w 4003028"/>
              <a:gd name="connsiteY27" fmla="*/ 1737652 h 3488687"/>
              <a:gd name="connsiteX28" fmla="*/ 2276907 w 4003028"/>
              <a:gd name="connsiteY28" fmla="*/ 1795440 h 3488687"/>
              <a:gd name="connsiteX29" fmla="*/ 2194470 w 4003028"/>
              <a:gd name="connsiteY29" fmla="*/ 1818817 h 3488687"/>
              <a:gd name="connsiteX30" fmla="*/ 2186951 w 4003028"/>
              <a:gd name="connsiteY30" fmla="*/ 1820691 h 3488687"/>
              <a:gd name="connsiteX31" fmla="*/ 2187619 w 4003028"/>
              <a:gd name="connsiteY31" fmla="*/ 1820649 h 3488687"/>
              <a:gd name="connsiteX32" fmla="*/ 2263225 w 4003028"/>
              <a:gd name="connsiteY32" fmla="*/ 1828106 h 3488687"/>
              <a:gd name="connsiteX33" fmla="*/ 2266422 w 4003028"/>
              <a:gd name="connsiteY33" fmla="*/ 1827857 h 3488687"/>
              <a:gd name="connsiteX34" fmla="*/ 3026460 w 4003028"/>
              <a:gd name="connsiteY34" fmla="*/ 1558274 h 3488687"/>
              <a:gd name="connsiteX35" fmla="*/ 3033021 w 4003028"/>
              <a:gd name="connsiteY35" fmla="*/ 1559992 h 3488687"/>
              <a:gd name="connsiteX36" fmla="*/ 3056764 w 4003028"/>
              <a:gd name="connsiteY36" fmla="*/ 1638263 h 3488687"/>
              <a:gd name="connsiteX37" fmla="*/ 3220170 w 4003028"/>
              <a:gd name="connsiteY37" fmla="*/ 2417189 h 3488687"/>
              <a:gd name="connsiteX38" fmla="*/ 3245788 w 4003028"/>
              <a:gd name="connsiteY38" fmla="*/ 2510754 h 3488687"/>
              <a:gd name="connsiteX39" fmla="*/ 3242722 w 4003028"/>
              <a:gd name="connsiteY39" fmla="*/ 2508845 h 3488687"/>
              <a:gd name="connsiteX40" fmla="*/ 900517 w 4003028"/>
              <a:gd name="connsiteY40" fmla="*/ 3043090 h 3488687"/>
              <a:gd name="connsiteX41" fmla="*/ 755186 w 4003028"/>
              <a:gd name="connsiteY41" fmla="*/ 3091588 h 3488687"/>
              <a:gd name="connsiteX42" fmla="*/ 735913 w 4003028"/>
              <a:gd name="connsiteY42" fmla="*/ 3085533 h 3488687"/>
              <a:gd name="connsiteX43" fmla="*/ 235521 w 4003028"/>
              <a:gd name="connsiteY43" fmla="*/ 2453126 h 3488687"/>
              <a:gd name="connsiteX44" fmla="*/ 232945 w 4003028"/>
              <a:gd name="connsiteY44" fmla="*/ 2451215 h 3488687"/>
              <a:gd name="connsiteX45" fmla="*/ 164946 w 4003028"/>
              <a:gd name="connsiteY45" fmla="*/ 2417334 h 3488687"/>
              <a:gd name="connsiteX46" fmla="*/ 164402 w 4003028"/>
              <a:gd name="connsiteY46" fmla="*/ 2416944 h 3488687"/>
              <a:gd name="connsiteX47" fmla="*/ 169774 w 4003028"/>
              <a:gd name="connsiteY47" fmla="*/ 2422528 h 3488687"/>
              <a:gd name="connsiteX48" fmla="*/ 227166 w 4003028"/>
              <a:gd name="connsiteY48" fmla="*/ 2486155 h 3488687"/>
              <a:gd name="connsiteX49" fmla="*/ 329351 w 4003028"/>
              <a:gd name="connsiteY49" fmla="*/ 2618530 h 3488687"/>
              <a:gd name="connsiteX50" fmla="*/ 331947 w 4003028"/>
              <a:gd name="connsiteY50" fmla="*/ 2623489 h 3488687"/>
              <a:gd name="connsiteX51" fmla="*/ 281103 w 4003028"/>
              <a:gd name="connsiteY51" fmla="*/ 2643430 h 3488687"/>
              <a:gd name="connsiteX52" fmla="*/ 56459 w 4003028"/>
              <a:gd name="connsiteY52" fmla="*/ 2675591 h 3488687"/>
              <a:gd name="connsiteX53" fmla="*/ 279157 w 4003028"/>
              <a:gd name="connsiteY53" fmla="*/ 2680722 h 3488687"/>
              <a:gd name="connsiteX54" fmla="*/ 352665 w 4003028"/>
              <a:gd name="connsiteY54" fmla="*/ 2663074 h 3488687"/>
              <a:gd name="connsiteX55" fmla="*/ 414683 w 4003028"/>
              <a:gd name="connsiteY55" fmla="*/ 2781572 h 3488687"/>
              <a:gd name="connsiteX56" fmla="*/ 596376 w 4003028"/>
              <a:gd name="connsiteY56" fmla="*/ 3087584 h 3488687"/>
              <a:gd name="connsiteX57" fmla="*/ 638412 w 4003028"/>
              <a:gd name="connsiteY57" fmla="*/ 3126848 h 3488687"/>
              <a:gd name="connsiteX58" fmla="*/ 642141 w 4003028"/>
              <a:gd name="connsiteY58" fmla="*/ 3129313 h 3488687"/>
              <a:gd name="connsiteX59" fmla="*/ 633291 w 4003028"/>
              <a:gd name="connsiteY59" fmla="*/ 3132266 h 3488687"/>
              <a:gd name="connsiteX60" fmla="*/ 106597 w 4003028"/>
              <a:gd name="connsiteY60" fmla="*/ 3237274 h 3488687"/>
              <a:gd name="connsiteX61" fmla="*/ 0 w 4003028"/>
              <a:gd name="connsiteY61" fmla="*/ 3232686 h 3488687"/>
              <a:gd name="connsiteX62" fmla="*/ 77065 w 4003028"/>
              <a:gd name="connsiteY62" fmla="*/ 3297326 h 3488687"/>
              <a:gd name="connsiteX63" fmla="*/ 75884 w 4003028"/>
              <a:gd name="connsiteY63" fmla="*/ 3298733 h 3488687"/>
              <a:gd name="connsiteX64" fmla="*/ 146342 w 4003028"/>
              <a:gd name="connsiteY64" fmla="*/ 3298318 h 3488687"/>
              <a:gd name="connsiteX65" fmla="*/ 3241070 w 4003028"/>
              <a:gd name="connsiteY65" fmla="*/ 2644221 h 3488687"/>
              <a:gd name="connsiteX66" fmla="*/ 3298464 w 4003028"/>
              <a:gd name="connsiteY66" fmla="*/ 2691011 h 3488687"/>
              <a:gd name="connsiteX67" fmla="*/ 3325008 w 4003028"/>
              <a:gd name="connsiteY67" fmla="*/ 2763689 h 3488687"/>
              <a:gd name="connsiteX68" fmla="*/ 3371266 w 4003028"/>
              <a:gd name="connsiteY68" fmla="*/ 2864563 h 3488687"/>
              <a:gd name="connsiteX69" fmla="*/ 3415788 w 4003028"/>
              <a:gd name="connsiteY69" fmla="*/ 2940157 h 3488687"/>
              <a:gd name="connsiteX70" fmla="*/ 3400641 w 4003028"/>
              <a:gd name="connsiteY70" fmla="*/ 2934757 h 3488687"/>
              <a:gd name="connsiteX71" fmla="*/ 2832976 w 4003028"/>
              <a:gd name="connsiteY71" fmla="*/ 3294018 h 3488687"/>
              <a:gd name="connsiteX72" fmla="*/ 2826082 w 4003028"/>
              <a:gd name="connsiteY72" fmla="*/ 3300156 h 3488687"/>
              <a:gd name="connsiteX73" fmla="*/ 2810492 w 4003028"/>
              <a:gd name="connsiteY73" fmla="*/ 3290196 h 3488687"/>
              <a:gd name="connsiteX74" fmla="*/ 2559561 w 4003028"/>
              <a:gd name="connsiteY74" fmla="*/ 3207661 h 3488687"/>
              <a:gd name="connsiteX75" fmla="*/ 2764198 w 4003028"/>
              <a:gd name="connsiteY75" fmla="*/ 3305758 h 3488687"/>
              <a:gd name="connsiteX76" fmla="*/ 2793373 w 4003028"/>
              <a:gd name="connsiteY76" fmla="*/ 3329282 h 3488687"/>
              <a:gd name="connsiteX77" fmla="*/ 2742508 w 4003028"/>
              <a:gd name="connsiteY77" fmla="*/ 3374574 h 3488687"/>
              <a:gd name="connsiteX78" fmla="*/ 2647916 w 4003028"/>
              <a:gd name="connsiteY78" fmla="*/ 3434544 h 3488687"/>
              <a:gd name="connsiteX79" fmla="*/ 2574074 w 4003028"/>
              <a:gd name="connsiteY79" fmla="*/ 3478014 h 3488687"/>
              <a:gd name="connsiteX80" fmla="*/ 2567275 w 4003028"/>
              <a:gd name="connsiteY80" fmla="*/ 3481729 h 3488687"/>
              <a:gd name="connsiteX81" fmla="*/ 2567910 w 4003028"/>
              <a:gd name="connsiteY81" fmla="*/ 3481520 h 3488687"/>
              <a:gd name="connsiteX82" fmla="*/ 2642943 w 4003028"/>
              <a:gd name="connsiteY82" fmla="*/ 3469608 h 3488687"/>
              <a:gd name="connsiteX83" fmla="*/ 2645973 w 4003028"/>
              <a:gd name="connsiteY83" fmla="*/ 3468559 h 3488687"/>
              <a:gd name="connsiteX84" fmla="*/ 2742749 w 4003028"/>
              <a:gd name="connsiteY84" fmla="*/ 3414654 h 3488687"/>
              <a:gd name="connsiteX85" fmla="*/ 2820857 w 4003028"/>
              <a:gd name="connsiteY85" fmla="*/ 3351443 h 3488687"/>
              <a:gd name="connsiteX86" fmla="*/ 2828768 w 4003028"/>
              <a:gd name="connsiteY86" fmla="*/ 3357822 h 3488687"/>
              <a:gd name="connsiteX87" fmla="*/ 2842089 w 4003028"/>
              <a:gd name="connsiteY87" fmla="*/ 3333099 h 3488687"/>
              <a:gd name="connsiteX88" fmla="*/ 2921933 w 4003028"/>
              <a:gd name="connsiteY88" fmla="*/ 3257476 h 3488687"/>
              <a:gd name="connsiteX89" fmla="*/ 3436520 w 4003028"/>
              <a:gd name="connsiteY89" fmla="*/ 3026269 h 3488687"/>
              <a:gd name="connsiteX90" fmla="*/ 3469457 w 4003028"/>
              <a:gd name="connsiteY90" fmla="*/ 3042083 h 3488687"/>
              <a:gd name="connsiteX91" fmla="*/ 3466564 w 4003028"/>
              <a:gd name="connsiteY91" fmla="*/ 3009477 h 3488687"/>
              <a:gd name="connsiteX92" fmla="*/ 3487849 w 4003028"/>
              <a:gd name="connsiteY92" fmla="*/ 3036935 h 3488687"/>
              <a:gd name="connsiteX93" fmla="*/ 3850394 w 4003028"/>
              <a:gd name="connsiteY93" fmla="*/ 3229480 h 3488687"/>
              <a:gd name="connsiteX94" fmla="*/ 4003028 w 4003028"/>
              <a:gd name="connsiteY94" fmla="*/ 3047507 h 3488687"/>
              <a:gd name="connsiteX95" fmla="*/ 3906403 w 4003028"/>
              <a:gd name="connsiteY95" fmla="*/ 3033869 h 3488687"/>
              <a:gd name="connsiteX96" fmla="*/ 3685069 w 4003028"/>
              <a:gd name="connsiteY96" fmla="*/ 2942485 h 3488687"/>
              <a:gd name="connsiteX97" fmla="*/ 3680287 w 4003028"/>
              <a:gd name="connsiteY97" fmla="*/ 2938317 h 3488687"/>
              <a:gd name="connsiteX98" fmla="*/ 3682685 w 4003028"/>
              <a:gd name="connsiteY98" fmla="*/ 2923853 h 3488687"/>
              <a:gd name="connsiteX99" fmla="*/ 3888092 w 4003028"/>
              <a:gd name="connsiteY99" fmla="*/ 2294241 h 3488687"/>
              <a:gd name="connsiteX100" fmla="*/ 3647315 w 4003028"/>
              <a:gd name="connsiteY100" fmla="*/ 2791101 h 3488687"/>
              <a:gd name="connsiteX101" fmla="*/ 3618912 w 4003028"/>
              <a:gd name="connsiteY101" fmla="*/ 2884803 h 3488687"/>
              <a:gd name="connsiteX102" fmla="*/ 3598514 w 4003028"/>
              <a:gd name="connsiteY102" fmla="*/ 2867018 h 3488687"/>
              <a:gd name="connsiteX103" fmla="*/ 3013134 w 4003028"/>
              <a:gd name="connsiteY103" fmla="*/ 1104274 h 3488687"/>
              <a:gd name="connsiteX104" fmla="*/ 2996120 w 4003028"/>
              <a:gd name="connsiteY104" fmla="*/ 1074045 h 3488687"/>
              <a:gd name="connsiteX105" fmla="*/ 2983995 w 4003028"/>
              <a:gd name="connsiteY105" fmla="*/ 999080 h 3488687"/>
              <a:gd name="connsiteX106" fmla="*/ 2974776 w 4003028"/>
              <a:gd name="connsiteY106" fmla="*/ 0 h 3488687"/>
              <a:gd name="connsiteX107" fmla="*/ 2869551 w 4003028"/>
              <a:gd name="connsiteY107" fmla="*/ 826280 h 3488687"/>
              <a:gd name="connsiteX108" fmla="*/ 2871430 w 4003028"/>
              <a:gd name="connsiteY108" fmla="*/ 888358 h 3488687"/>
              <a:gd name="connsiteX109" fmla="*/ 2810257 w 4003028"/>
              <a:gd name="connsiteY109" fmla="*/ 821365 h 3488687"/>
              <a:gd name="connsiteX110" fmla="*/ 1224809 w 4003028"/>
              <a:gd name="connsiteY110" fmla="*/ 795402 h 3488687"/>
              <a:gd name="connsiteX0-1" fmla="*/ 2553595 w 4003028"/>
              <a:gd name="connsiteY0-2" fmla="*/ 3488687 h 3488687"/>
              <a:gd name="connsiteX1-3" fmla="*/ 2558802 w 4003028"/>
              <a:gd name="connsiteY1-4" fmla="*/ 3486358 h 3488687"/>
              <a:gd name="connsiteX2-5" fmla="*/ 2567275 w 4003028"/>
              <a:gd name="connsiteY2-6" fmla="*/ 3481729 h 3488687"/>
              <a:gd name="connsiteX3-7" fmla="*/ 2560275 w 4003028"/>
              <a:gd name="connsiteY3-8" fmla="*/ 3484032 h 3488687"/>
              <a:gd name="connsiteX4-9" fmla="*/ 2553595 w 4003028"/>
              <a:gd name="connsiteY4-10" fmla="*/ 3488687 h 3488687"/>
              <a:gd name="connsiteX5-11" fmla="*/ 2172204 w 4003028"/>
              <a:gd name="connsiteY5-12" fmla="*/ 1823603 h 3488687"/>
              <a:gd name="connsiteX6-13" fmla="*/ 2177584 w 4003028"/>
              <a:gd name="connsiteY6-14" fmla="*/ 1823026 h 3488687"/>
              <a:gd name="connsiteX7-15" fmla="*/ 2186951 w 4003028"/>
              <a:gd name="connsiteY7-16" fmla="*/ 1820691 h 3488687"/>
              <a:gd name="connsiteX8-17" fmla="*/ 2179597 w 4003028"/>
              <a:gd name="connsiteY8-18" fmla="*/ 1821148 h 3488687"/>
              <a:gd name="connsiteX9-19" fmla="*/ 2172204 w 4003028"/>
              <a:gd name="connsiteY9-20" fmla="*/ 1823603 h 3488687"/>
              <a:gd name="connsiteX10-21" fmla="*/ 153460 w 4003028"/>
              <a:gd name="connsiteY10-22" fmla="*/ 2406636 h 3488687"/>
              <a:gd name="connsiteX11-23" fmla="*/ 158416 w 4003028"/>
              <a:gd name="connsiteY11-24" fmla="*/ 2412646 h 3488687"/>
              <a:gd name="connsiteX12-25" fmla="*/ 164402 w 4003028"/>
              <a:gd name="connsiteY12-26" fmla="*/ 2416944 h 3488687"/>
              <a:gd name="connsiteX13-27" fmla="*/ 157710 w 4003028"/>
              <a:gd name="connsiteY13-28" fmla="*/ 2409986 h 3488687"/>
              <a:gd name="connsiteX14-29" fmla="*/ 153460 w 4003028"/>
              <a:gd name="connsiteY14-30" fmla="*/ 2406636 h 3488687"/>
              <a:gd name="connsiteX15-31" fmla="*/ 1187875 w 4003028"/>
              <a:gd name="connsiteY15-32" fmla="*/ 818604 h 3488687"/>
              <a:gd name="connsiteX16-33" fmla="*/ 2981309 w 4003028"/>
              <a:gd name="connsiteY16-34" fmla="*/ 1389514 h 3488687"/>
              <a:gd name="connsiteX17-35" fmla="*/ 3006207 w 4003028"/>
              <a:gd name="connsiteY17-36" fmla="*/ 1471594 h 3488687"/>
              <a:gd name="connsiteX18-37" fmla="*/ 3004953 w 4003028"/>
              <a:gd name="connsiteY18-38" fmla="*/ 1470516 h 3488687"/>
              <a:gd name="connsiteX19-39" fmla="*/ 2965846 w 4003028"/>
              <a:gd name="connsiteY19-40" fmla="*/ 1471445 h 3488687"/>
              <a:gd name="connsiteX20-41" fmla="*/ 2909369 w 4003028"/>
              <a:gd name="connsiteY20-42" fmla="*/ 1482351 h 3488687"/>
              <a:gd name="connsiteX21-43" fmla="*/ 2592787 w 4003028"/>
              <a:gd name="connsiteY21-44" fmla="*/ 1644930 h 3488687"/>
              <a:gd name="connsiteX22-45" fmla="*/ 2477260 w 4003028"/>
              <a:gd name="connsiteY22-46" fmla="*/ 1712320 h 3488687"/>
              <a:gd name="connsiteX23-47" fmla="*/ 2424386 w 4003028"/>
              <a:gd name="connsiteY23-48" fmla="*/ 1658294 h 3488687"/>
              <a:gd name="connsiteX24-49" fmla="*/ 2233042 w 4003028"/>
              <a:gd name="connsiteY24-50" fmla="*/ 1544239 h 3488687"/>
              <a:gd name="connsiteX25-51" fmla="*/ 2406208 w 4003028"/>
              <a:gd name="connsiteY25-52" fmla="*/ 1690912 h 3488687"/>
              <a:gd name="connsiteX26-53" fmla="*/ 2438667 w 4003028"/>
              <a:gd name="connsiteY26-54" fmla="*/ 1734832 h 3488687"/>
              <a:gd name="connsiteX27-55" fmla="*/ 2433832 w 4003028"/>
              <a:gd name="connsiteY27-56" fmla="*/ 1737652 h 3488687"/>
              <a:gd name="connsiteX28-57" fmla="*/ 2276907 w 4003028"/>
              <a:gd name="connsiteY28-58" fmla="*/ 1795440 h 3488687"/>
              <a:gd name="connsiteX29-59" fmla="*/ 2194470 w 4003028"/>
              <a:gd name="connsiteY29-60" fmla="*/ 1818817 h 3488687"/>
              <a:gd name="connsiteX30-61" fmla="*/ 2186951 w 4003028"/>
              <a:gd name="connsiteY30-62" fmla="*/ 1820691 h 3488687"/>
              <a:gd name="connsiteX31-63" fmla="*/ 2187619 w 4003028"/>
              <a:gd name="connsiteY31-64" fmla="*/ 1820649 h 3488687"/>
              <a:gd name="connsiteX32-65" fmla="*/ 2263225 w 4003028"/>
              <a:gd name="connsiteY32-66" fmla="*/ 1828106 h 3488687"/>
              <a:gd name="connsiteX33-67" fmla="*/ 2266422 w 4003028"/>
              <a:gd name="connsiteY33-68" fmla="*/ 1827857 h 3488687"/>
              <a:gd name="connsiteX34-69" fmla="*/ 3026460 w 4003028"/>
              <a:gd name="connsiteY34-70" fmla="*/ 1558274 h 3488687"/>
              <a:gd name="connsiteX35-71" fmla="*/ 3033021 w 4003028"/>
              <a:gd name="connsiteY35-72" fmla="*/ 1559992 h 3488687"/>
              <a:gd name="connsiteX36-73" fmla="*/ 3056764 w 4003028"/>
              <a:gd name="connsiteY36-74" fmla="*/ 1638263 h 3488687"/>
              <a:gd name="connsiteX37-75" fmla="*/ 3220170 w 4003028"/>
              <a:gd name="connsiteY37-76" fmla="*/ 2417189 h 3488687"/>
              <a:gd name="connsiteX38-77" fmla="*/ 3245788 w 4003028"/>
              <a:gd name="connsiteY38-78" fmla="*/ 2510754 h 3488687"/>
              <a:gd name="connsiteX39-79" fmla="*/ 3242722 w 4003028"/>
              <a:gd name="connsiteY39-80" fmla="*/ 2508845 h 3488687"/>
              <a:gd name="connsiteX40-81" fmla="*/ 900517 w 4003028"/>
              <a:gd name="connsiteY40-82" fmla="*/ 3043090 h 3488687"/>
              <a:gd name="connsiteX41-83" fmla="*/ 755186 w 4003028"/>
              <a:gd name="connsiteY41-84" fmla="*/ 3091588 h 3488687"/>
              <a:gd name="connsiteX42-85" fmla="*/ 735913 w 4003028"/>
              <a:gd name="connsiteY42-86" fmla="*/ 3085533 h 3488687"/>
              <a:gd name="connsiteX43-87" fmla="*/ 235521 w 4003028"/>
              <a:gd name="connsiteY43-88" fmla="*/ 2453126 h 3488687"/>
              <a:gd name="connsiteX44-89" fmla="*/ 232945 w 4003028"/>
              <a:gd name="connsiteY44-90" fmla="*/ 2451215 h 3488687"/>
              <a:gd name="connsiteX45-91" fmla="*/ 164946 w 4003028"/>
              <a:gd name="connsiteY45-92" fmla="*/ 2417334 h 3488687"/>
              <a:gd name="connsiteX46-93" fmla="*/ 164402 w 4003028"/>
              <a:gd name="connsiteY46-94" fmla="*/ 2416944 h 3488687"/>
              <a:gd name="connsiteX47-95" fmla="*/ 169774 w 4003028"/>
              <a:gd name="connsiteY47-96" fmla="*/ 2422528 h 3488687"/>
              <a:gd name="connsiteX48-97" fmla="*/ 227166 w 4003028"/>
              <a:gd name="connsiteY48-98" fmla="*/ 2486155 h 3488687"/>
              <a:gd name="connsiteX49-99" fmla="*/ 329351 w 4003028"/>
              <a:gd name="connsiteY49-100" fmla="*/ 2618530 h 3488687"/>
              <a:gd name="connsiteX50-101" fmla="*/ 331947 w 4003028"/>
              <a:gd name="connsiteY50-102" fmla="*/ 2623489 h 3488687"/>
              <a:gd name="connsiteX51-103" fmla="*/ 281103 w 4003028"/>
              <a:gd name="connsiteY51-104" fmla="*/ 2643430 h 3488687"/>
              <a:gd name="connsiteX52-105" fmla="*/ 56459 w 4003028"/>
              <a:gd name="connsiteY52-106" fmla="*/ 2675591 h 3488687"/>
              <a:gd name="connsiteX53-107" fmla="*/ 279157 w 4003028"/>
              <a:gd name="connsiteY53-108" fmla="*/ 2680722 h 3488687"/>
              <a:gd name="connsiteX54-109" fmla="*/ 352665 w 4003028"/>
              <a:gd name="connsiteY54-110" fmla="*/ 2663074 h 3488687"/>
              <a:gd name="connsiteX55-111" fmla="*/ 414683 w 4003028"/>
              <a:gd name="connsiteY55-112" fmla="*/ 2781572 h 3488687"/>
              <a:gd name="connsiteX56-113" fmla="*/ 596376 w 4003028"/>
              <a:gd name="connsiteY56-114" fmla="*/ 3087584 h 3488687"/>
              <a:gd name="connsiteX57-115" fmla="*/ 638412 w 4003028"/>
              <a:gd name="connsiteY57-116" fmla="*/ 3126848 h 3488687"/>
              <a:gd name="connsiteX58-117" fmla="*/ 642141 w 4003028"/>
              <a:gd name="connsiteY58-118" fmla="*/ 3129313 h 3488687"/>
              <a:gd name="connsiteX59-119" fmla="*/ 633291 w 4003028"/>
              <a:gd name="connsiteY59-120" fmla="*/ 3132266 h 3488687"/>
              <a:gd name="connsiteX60-121" fmla="*/ 106597 w 4003028"/>
              <a:gd name="connsiteY60-122" fmla="*/ 3237274 h 3488687"/>
              <a:gd name="connsiteX61-123" fmla="*/ 0 w 4003028"/>
              <a:gd name="connsiteY61-124" fmla="*/ 3232686 h 3488687"/>
              <a:gd name="connsiteX62-125" fmla="*/ 77065 w 4003028"/>
              <a:gd name="connsiteY62-126" fmla="*/ 3297326 h 3488687"/>
              <a:gd name="connsiteX63-127" fmla="*/ 75884 w 4003028"/>
              <a:gd name="connsiteY63-128" fmla="*/ 3298733 h 3488687"/>
              <a:gd name="connsiteX64-129" fmla="*/ 146342 w 4003028"/>
              <a:gd name="connsiteY64-130" fmla="*/ 3298318 h 3488687"/>
              <a:gd name="connsiteX65-131" fmla="*/ 3241070 w 4003028"/>
              <a:gd name="connsiteY65-132" fmla="*/ 2644221 h 3488687"/>
              <a:gd name="connsiteX66-133" fmla="*/ 3298464 w 4003028"/>
              <a:gd name="connsiteY66-134" fmla="*/ 2691011 h 3488687"/>
              <a:gd name="connsiteX67-135" fmla="*/ 3325008 w 4003028"/>
              <a:gd name="connsiteY67-136" fmla="*/ 2763689 h 3488687"/>
              <a:gd name="connsiteX68-137" fmla="*/ 3371266 w 4003028"/>
              <a:gd name="connsiteY68-138" fmla="*/ 2864563 h 3488687"/>
              <a:gd name="connsiteX69-139" fmla="*/ 3415788 w 4003028"/>
              <a:gd name="connsiteY69-140" fmla="*/ 2940157 h 3488687"/>
              <a:gd name="connsiteX70-141" fmla="*/ 3400641 w 4003028"/>
              <a:gd name="connsiteY70-142" fmla="*/ 2934757 h 3488687"/>
              <a:gd name="connsiteX71-143" fmla="*/ 2832976 w 4003028"/>
              <a:gd name="connsiteY71-144" fmla="*/ 3294018 h 3488687"/>
              <a:gd name="connsiteX72-145" fmla="*/ 2826082 w 4003028"/>
              <a:gd name="connsiteY72-146" fmla="*/ 3300156 h 3488687"/>
              <a:gd name="connsiteX73-147" fmla="*/ 2810492 w 4003028"/>
              <a:gd name="connsiteY73-148" fmla="*/ 3290196 h 3488687"/>
              <a:gd name="connsiteX74-149" fmla="*/ 2559561 w 4003028"/>
              <a:gd name="connsiteY74-150" fmla="*/ 3207661 h 3488687"/>
              <a:gd name="connsiteX75-151" fmla="*/ 2764198 w 4003028"/>
              <a:gd name="connsiteY75-152" fmla="*/ 3305758 h 3488687"/>
              <a:gd name="connsiteX76-153" fmla="*/ 2793373 w 4003028"/>
              <a:gd name="connsiteY76-154" fmla="*/ 3329282 h 3488687"/>
              <a:gd name="connsiteX77-155" fmla="*/ 2742508 w 4003028"/>
              <a:gd name="connsiteY77-156" fmla="*/ 3374574 h 3488687"/>
              <a:gd name="connsiteX78-157" fmla="*/ 2647916 w 4003028"/>
              <a:gd name="connsiteY78-158" fmla="*/ 3434544 h 3488687"/>
              <a:gd name="connsiteX79-159" fmla="*/ 2574074 w 4003028"/>
              <a:gd name="connsiteY79-160" fmla="*/ 3478014 h 3488687"/>
              <a:gd name="connsiteX80-161" fmla="*/ 2567275 w 4003028"/>
              <a:gd name="connsiteY80-162" fmla="*/ 3481729 h 3488687"/>
              <a:gd name="connsiteX81-163" fmla="*/ 2567910 w 4003028"/>
              <a:gd name="connsiteY81-164" fmla="*/ 3481520 h 3488687"/>
              <a:gd name="connsiteX82-165" fmla="*/ 2642943 w 4003028"/>
              <a:gd name="connsiteY82-166" fmla="*/ 3469608 h 3488687"/>
              <a:gd name="connsiteX83-167" fmla="*/ 2645973 w 4003028"/>
              <a:gd name="connsiteY83-168" fmla="*/ 3468559 h 3488687"/>
              <a:gd name="connsiteX84-169" fmla="*/ 2742749 w 4003028"/>
              <a:gd name="connsiteY84-170" fmla="*/ 3414654 h 3488687"/>
              <a:gd name="connsiteX85-171" fmla="*/ 2820857 w 4003028"/>
              <a:gd name="connsiteY85-172" fmla="*/ 3351443 h 3488687"/>
              <a:gd name="connsiteX86-173" fmla="*/ 2828768 w 4003028"/>
              <a:gd name="connsiteY86-174" fmla="*/ 3357822 h 3488687"/>
              <a:gd name="connsiteX87-175" fmla="*/ 2842089 w 4003028"/>
              <a:gd name="connsiteY87-176" fmla="*/ 3333099 h 3488687"/>
              <a:gd name="connsiteX88-177" fmla="*/ 2921933 w 4003028"/>
              <a:gd name="connsiteY88-178" fmla="*/ 3257476 h 3488687"/>
              <a:gd name="connsiteX89-179" fmla="*/ 3436520 w 4003028"/>
              <a:gd name="connsiteY89-180" fmla="*/ 3026269 h 3488687"/>
              <a:gd name="connsiteX90-181" fmla="*/ 3490668 w 4003028"/>
              <a:gd name="connsiteY90-182" fmla="*/ 3044425 h 3488687"/>
              <a:gd name="connsiteX91-183" fmla="*/ 3466564 w 4003028"/>
              <a:gd name="connsiteY91-184" fmla="*/ 3009477 h 3488687"/>
              <a:gd name="connsiteX92-185" fmla="*/ 3487849 w 4003028"/>
              <a:gd name="connsiteY92-186" fmla="*/ 3036935 h 3488687"/>
              <a:gd name="connsiteX93-187" fmla="*/ 3850394 w 4003028"/>
              <a:gd name="connsiteY93-188" fmla="*/ 3229480 h 3488687"/>
              <a:gd name="connsiteX94-189" fmla="*/ 4003028 w 4003028"/>
              <a:gd name="connsiteY94-190" fmla="*/ 3047507 h 3488687"/>
              <a:gd name="connsiteX95-191" fmla="*/ 3906403 w 4003028"/>
              <a:gd name="connsiteY95-192" fmla="*/ 3033869 h 3488687"/>
              <a:gd name="connsiteX96-193" fmla="*/ 3685069 w 4003028"/>
              <a:gd name="connsiteY96-194" fmla="*/ 2942485 h 3488687"/>
              <a:gd name="connsiteX97-195" fmla="*/ 3680287 w 4003028"/>
              <a:gd name="connsiteY97-196" fmla="*/ 2938317 h 3488687"/>
              <a:gd name="connsiteX98-197" fmla="*/ 3682685 w 4003028"/>
              <a:gd name="connsiteY98-198" fmla="*/ 2923853 h 3488687"/>
              <a:gd name="connsiteX99-199" fmla="*/ 3888092 w 4003028"/>
              <a:gd name="connsiteY99-200" fmla="*/ 2294241 h 3488687"/>
              <a:gd name="connsiteX100-201" fmla="*/ 3647315 w 4003028"/>
              <a:gd name="connsiteY100-202" fmla="*/ 2791101 h 3488687"/>
              <a:gd name="connsiteX101-203" fmla="*/ 3618912 w 4003028"/>
              <a:gd name="connsiteY101-204" fmla="*/ 2884803 h 3488687"/>
              <a:gd name="connsiteX102-205" fmla="*/ 3598514 w 4003028"/>
              <a:gd name="connsiteY102-206" fmla="*/ 2867018 h 3488687"/>
              <a:gd name="connsiteX103-207" fmla="*/ 3013134 w 4003028"/>
              <a:gd name="connsiteY103-208" fmla="*/ 1104274 h 3488687"/>
              <a:gd name="connsiteX104-209" fmla="*/ 2996120 w 4003028"/>
              <a:gd name="connsiteY104-210" fmla="*/ 1074045 h 3488687"/>
              <a:gd name="connsiteX105-211" fmla="*/ 2983995 w 4003028"/>
              <a:gd name="connsiteY105-212" fmla="*/ 999080 h 3488687"/>
              <a:gd name="connsiteX106-213" fmla="*/ 2974776 w 4003028"/>
              <a:gd name="connsiteY106-214" fmla="*/ 0 h 3488687"/>
              <a:gd name="connsiteX107-215" fmla="*/ 2869551 w 4003028"/>
              <a:gd name="connsiteY107-216" fmla="*/ 826280 h 3488687"/>
              <a:gd name="connsiteX108-217" fmla="*/ 2871430 w 4003028"/>
              <a:gd name="connsiteY108-218" fmla="*/ 888358 h 3488687"/>
              <a:gd name="connsiteX109-219" fmla="*/ 2810257 w 4003028"/>
              <a:gd name="connsiteY109-220" fmla="*/ 821365 h 3488687"/>
              <a:gd name="connsiteX110-221" fmla="*/ 1224809 w 4003028"/>
              <a:gd name="connsiteY110-222" fmla="*/ 795402 h 3488687"/>
              <a:gd name="connsiteX111" fmla="*/ 1187875 w 4003028"/>
              <a:gd name="connsiteY111" fmla="*/ 818604 h 3488687"/>
              <a:gd name="connsiteX0-223" fmla="*/ 2553595 w 4003028"/>
              <a:gd name="connsiteY0-224" fmla="*/ 3488687 h 3488687"/>
              <a:gd name="connsiteX1-225" fmla="*/ 2558802 w 4003028"/>
              <a:gd name="connsiteY1-226" fmla="*/ 3486358 h 3488687"/>
              <a:gd name="connsiteX2-227" fmla="*/ 2567275 w 4003028"/>
              <a:gd name="connsiteY2-228" fmla="*/ 3481729 h 3488687"/>
              <a:gd name="connsiteX3-229" fmla="*/ 2560275 w 4003028"/>
              <a:gd name="connsiteY3-230" fmla="*/ 3484032 h 3488687"/>
              <a:gd name="connsiteX4-231" fmla="*/ 2553595 w 4003028"/>
              <a:gd name="connsiteY4-232" fmla="*/ 3488687 h 3488687"/>
              <a:gd name="connsiteX5-233" fmla="*/ 2172204 w 4003028"/>
              <a:gd name="connsiteY5-234" fmla="*/ 1823603 h 3488687"/>
              <a:gd name="connsiteX6-235" fmla="*/ 2177584 w 4003028"/>
              <a:gd name="connsiteY6-236" fmla="*/ 1823026 h 3488687"/>
              <a:gd name="connsiteX7-237" fmla="*/ 2186951 w 4003028"/>
              <a:gd name="connsiteY7-238" fmla="*/ 1820691 h 3488687"/>
              <a:gd name="connsiteX8-239" fmla="*/ 2179597 w 4003028"/>
              <a:gd name="connsiteY8-240" fmla="*/ 1821148 h 3488687"/>
              <a:gd name="connsiteX9-241" fmla="*/ 2172204 w 4003028"/>
              <a:gd name="connsiteY9-242" fmla="*/ 1823603 h 3488687"/>
              <a:gd name="connsiteX10-243" fmla="*/ 153460 w 4003028"/>
              <a:gd name="connsiteY10-244" fmla="*/ 2406636 h 3488687"/>
              <a:gd name="connsiteX11-245" fmla="*/ 158416 w 4003028"/>
              <a:gd name="connsiteY11-246" fmla="*/ 2412646 h 3488687"/>
              <a:gd name="connsiteX12-247" fmla="*/ 164402 w 4003028"/>
              <a:gd name="connsiteY12-248" fmla="*/ 2416944 h 3488687"/>
              <a:gd name="connsiteX13-249" fmla="*/ 157710 w 4003028"/>
              <a:gd name="connsiteY13-250" fmla="*/ 2409986 h 3488687"/>
              <a:gd name="connsiteX14-251" fmla="*/ 153460 w 4003028"/>
              <a:gd name="connsiteY14-252" fmla="*/ 2406636 h 3488687"/>
              <a:gd name="connsiteX15-253" fmla="*/ 1187875 w 4003028"/>
              <a:gd name="connsiteY15-254" fmla="*/ 818604 h 3488687"/>
              <a:gd name="connsiteX16-255" fmla="*/ 2981309 w 4003028"/>
              <a:gd name="connsiteY16-256" fmla="*/ 1389514 h 3488687"/>
              <a:gd name="connsiteX17-257" fmla="*/ 3006207 w 4003028"/>
              <a:gd name="connsiteY17-258" fmla="*/ 1471594 h 3488687"/>
              <a:gd name="connsiteX18-259" fmla="*/ 3004953 w 4003028"/>
              <a:gd name="connsiteY18-260" fmla="*/ 1470516 h 3488687"/>
              <a:gd name="connsiteX19-261" fmla="*/ 2965846 w 4003028"/>
              <a:gd name="connsiteY19-262" fmla="*/ 1471445 h 3488687"/>
              <a:gd name="connsiteX20-263" fmla="*/ 2909369 w 4003028"/>
              <a:gd name="connsiteY20-264" fmla="*/ 1482351 h 3488687"/>
              <a:gd name="connsiteX21-265" fmla="*/ 2592787 w 4003028"/>
              <a:gd name="connsiteY21-266" fmla="*/ 1644930 h 3488687"/>
              <a:gd name="connsiteX22-267" fmla="*/ 2477260 w 4003028"/>
              <a:gd name="connsiteY22-268" fmla="*/ 1712320 h 3488687"/>
              <a:gd name="connsiteX23-269" fmla="*/ 2424386 w 4003028"/>
              <a:gd name="connsiteY23-270" fmla="*/ 1658294 h 3488687"/>
              <a:gd name="connsiteX24-271" fmla="*/ 2233042 w 4003028"/>
              <a:gd name="connsiteY24-272" fmla="*/ 1544239 h 3488687"/>
              <a:gd name="connsiteX25-273" fmla="*/ 2406208 w 4003028"/>
              <a:gd name="connsiteY25-274" fmla="*/ 1690912 h 3488687"/>
              <a:gd name="connsiteX26-275" fmla="*/ 2438667 w 4003028"/>
              <a:gd name="connsiteY26-276" fmla="*/ 1734832 h 3488687"/>
              <a:gd name="connsiteX27-277" fmla="*/ 2433832 w 4003028"/>
              <a:gd name="connsiteY27-278" fmla="*/ 1737652 h 3488687"/>
              <a:gd name="connsiteX28-279" fmla="*/ 2276907 w 4003028"/>
              <a:gd name="connsiteY28-280" fmla="*/ 1795440 h 3488687"/>
              <a:gd name="connsiteX29-281" fmla="*/ 2194470 w 4003028"/>
              <a:gd name="connsiteY29-282" fmla="*/ 1818817 h 3488687"/>
              <a:gd name="connsiteX30-283" fmla="*/ 2186951 w 4003028"/>
              <a:gd name="connsiteY30-284" fmla="*/ 1820691 h 3488687"/>
              <a:gd name="connsiteX31-285" fmla="*/ 2187619 w 4003028"/>
              <a:gd name="connsiteY31-286" fmla="*/ 1820649 h 3488687"/>
              <a:gd name="connsiteX32-287" fmla="*/ 2263225 w 4003028"/>
              <a:gd name="connsiteY32-288" fmla="*/ 1828106 h 3488687"/>
              <a:gd name="connsiteX33-289" fmla="*/ 2266422 w 4003028"/>
              <a:gd name="connsiteY33-290" fmla="*/ 1827857 h 3488687"/>
              <a:gd name="connsiteX34-291" fmla="*/ 3026460 w 4003028"/>
              <a:gd name="connsiteY34-292" fmla="*/ 1558274 h 3488687"/>
              <a:gd name="connsiteX35-293" fmla="*/ 3033021 w 4003028"/>
              <a:gd name="connsiteY35-294" fmla="*/ 1559992 h 3488687"/>
              <a:gd name="connsiteX36-295" fmla="*/ 3056764 w 4003028"/>
              <a:gd name="connsiteY36-296" fmla="*/ 1638263 h 3488687"/>
              <a:gd name="connsiteX37-297" fmla="*/ 3220170 w 4003028"/>
              <a:gd name="connsiteY37-298" fmla="*/ 2417189 h 3488687"/>
              <a:gd name="connsiteX38-299" fmla="*/ 3245788 w 4003028"/>
              <a:gd name="connsiteY38-300" fmla="*/ 2510754 h 3488687"/>
              <a:gd name="connsiteX39-301" fmla="*/ 3242722 w 4003028"/>
              <a:gd name="connsiteY39-302" fmla="*/ 2508845 h 3488687"/>
              <a:gd name="connsiteX40-303" fmla="*/ 900517 w 4003028"/>
              <a:gd name="connsiteY40-304" fmla="*/ 3043090 h 3488687"/>
              <a:gd name="connsiteX41-305" fmla="*/ 755186 w 4003028"/>
              <a:gd name="connsiteY41-306" fmla="*/ 3091588 h 3488687"/>
              <a:gd name="connsiteX42-307" fmla="*/ 735913 w 4003028"/>
              <a:gd name="connsiteY42-308" fmla="*/ 3085533 h 3488687"/>
              <a:gd name="connsiteX43-309" fmla="*/ 235521 w 4003028"/>
              <a:gd name="connsiteY43-310" fmla="*/ 2453126 h 3488687"/>
              <a:gd name="connsiteX44-311" fmla="*/ 232945 w 4003028"/>
              <a:gd name="connsiteY44-312" fmla="*/ 2451215 h 3488687"/>
              <a:gd name="connsiteX45-313" fmla="*/ 164946 w 4003028"/>
              <a:gd name="connsiteY45-314" fmla="*/ 2417334 h 3488687"/>
              <a:gd name="connsiteX46-315" fmla="*/ 164402 w 4003028"/>
              <a:gd name="connsiteY46-316" fmla="*/ 2416944 h 3488687"/>
              <a:gd name="connsiteX47-317" fmla="*/ 169774 w 4003028"/>
              <a:gd name="connsiteY47-318" fmla="*/ 2422528 h 3488687"/>
              <a:gd name="connsiteX48-319" fmla="*/ 227166 w 4003028"/>
              <a:gd name="connsiteY48-320" fmla="*/ 2486155 h 3488687"/>
              <a:gd name="connsiteX49-321" fmla="*/ 329351 w 4003028"/>
              <a:gd name="connsiteY49-322" fmla="*/ 2618530 h 3488687"/>
              <a:gd name="connsiteX50-323" fmla="*/ 331947 w 4003028"/>
              <a:gd name="connsiteY50-324" fmla="*/ 2623489 h 3488687"/>
              <a:gd name="connsiteX51-325" fmla="*/ 281103 w 4003028"/>
              <a:gd name="connsiteY51-326" fmla="*/ 2643430 h 3488687"/>
              <a:gd name="connsiteX52-327" fmla="*/ 56459 w 4003028"/>
              <a:gd name="connsiteY52-328" fmla="*/ 2675591 h 3488687"/>
              <a:gd name="connsiteX53-329" fmla="*/ 279157 w 4003028"/>
              <a:gd name="connsiteY53-330" fmla="*/ 2680722 h 3488687"/>
              <a:gd name="connsiteX54-331" fmla="*/ 352665 w 4003028"/>
              <a:gd name="connsiteY54-332" fmla="*/ 2663074 h 3488687"/>
              <a:gd name="connsiteX55-333" fmla="*/ 414683 w 4003028"/>
              <a:gd name="connsiteY55-334" fmla="*/ 2781572 h 3488687"/>
              <a:gd name="connsiteX56-335" fmla="*/ 596376 w 4003028"/>
              <a:gd name="connsiteY56-336" fmla="*/ 3087584 h 3488687"/>
              <a:gd name="connsiteX57-337" fmla="*/ 638412 w 4003028"/>
              <a:gd name="connsiteY57-338" fmla="*/ 3126848 h 3488687"/>
              <a:gd name="connsiteX58-339" fmla="*/ 642141 w 4003028"/>
              <a:gd name="connsiteY58-340" fmla="*/ 3129313 h 3488687"/>
              <a:gd name="connsiteX59-341" fmla="*/ 633291 w 4003028"/>
              <a:gd name="connsiteY59-342" fmla="*/ 3132266 h 3488687"/>
              <a:gd name="connsiteX60-343" fmla="*/ 106597 w 4003028"/>
              <a:gd name="connsiteY60-344" fmla="*/ 3237274 h 3488687"/>
              <a:gd name="connsiteX61-345" fmla="*/ 0 w 4003028"/>
              <a:gd name="connsiteY61-346" fmla="*/ 3232686 h 3488687"/>
              <a:gd name="connsiteX62-347" fmla="*/ 77065 w 4003028"/>
              <a:gd name="connsiteY62-348" fmla="*/ 3297326 h 3488687"/>
              <a:gd name="connsiteX63-349" fmla="*/ 75884 w 4003028"/>
              <a:gd name="connsiteY63-350" fmla="*/ 3298733 h 3488687"/>
              <a:gd name="connsiteX64-351" fmla="*/ 146342 w 4003028"/>
              <a:gd name="connsiteY64-352" fmla="*/ 3298318 h 3488687"/>
              <a:gd name="connsiteX65-353" fmla="*/ 3241070 w 4003028"/>
              <a:gd name="connsiteY65-354" fmla="*/ 2644221 h 3488687"/>
              <a:gd name="connsiteX66-355" fmla="*/ 3298464 w 4003028"/>
              <a:gd name="connsiteY66-356" fmla="*/ 2691011 h 3488687"/>
              <a:gd name="connsiteX67-357" fmla="*/ 3325008 w 4003028"/>
              <a:gd name="connsiteY67-358" fmla="*/ 2763689 h 3488687"/>
              <a:gd name="connsiteX68-359" fmla="*/ 3371266 w 4003028"/>
              <a:gd name="connsiteY68-360" fmla="*/ 2864563 h 3488687"/>
              <a:gd name="connsiteX69-361" fmla="*/ 3415788 w 4003028"/>
              <a:gd name="connsiteY69-362" fmla="*/ 2940157 h 3488687"/>
              <a:gd name="connsiteX70-363" fmla="*/ 3400641 w 4003028"/>
              <a:gd name="connsiteY70-364" fmla="*/ 2934757 h 3488687"/>
              <a:gd name="connsiteX71-365" fmla="*/ 2832976 w 4003028"/>
              <a:gd name="connsiteY71-366" fmla="*/ 3294018 h 3488687"/>
              <a:gd name="connsiteX72-367" fmla="*/ 2826082 w 4003028"/>
              <a:gd name="connsiteY72-368" fmla="*/ 3300156 h 3488687"/>
              <a:gd name="connsiteX73-369" fmla="*/ 2810492 w 4003028"/>
              <a:gd name="connsiteY73-370" fmla="*/ 3290196 h 3488687"/>
              <a:gd name="connsiteX74-371" fmla="*/ 2559561 w 4003028"/>
              <a:gd name="connsiteY74-372" fmla="*/ 3207661 h 3488687"/>
              <a:gd name="connsiteX75-373" fmla="*/ 2764198 w 4003028"/>
              <a:gd name="connsiteY75-374" fmla="*/ 3305758 h 3488687"/>
              <a:gd name="connsiteX76-375" fmla="*/ 2793373 w 4003028"/>
              <a:gd name="connsiteY76-376" fmla="*/ 3329282 h 3488687"/>
              <a:gd name="connsiteX77-377" fmla="*/ 2742508 w 4003028"/>
              <a:gd name="connsiteY77-378" fmla="*/ 3374574 h 3488687"/>
              <a:gd name="connsiteX78-379" fmla="*/ 2647916 w 4003028"/>
              <a:gd name="connsiteY78-380" fmla="*/ 3434544 h 3488687"/>
              <a:gd name="connsiteX79-381" fmla="*/ 2574074 w 4003028"/>
              <a:gd name="connsiteY79-382" fmla="*/ 3478014 h 3488687"/>
              <a:gd name="connsiteX80-383" fmla="*/ 2567275 w 4003028"/>
              <a:gd name="connsiteY80-384" fmla="*/ 3481729 h 3488687"/>
              <a:gd name="connsiteX81-385" fmla="*/ 2567910 w 4003028"/>
              <a:gd name="connsiteY81-386" fmla="*/ 3481520 h 3488687"/>
              <a:gd name="connsiteX82-387" fmla="*/ 2642943 w 4003028"/>
              <a:gd name="connsiteY82-388" fmla="*/ 3469608 h 3488687"/>
              <a:gd name="connsiteX83-389" fmla="*/ 2645973 w 4003028"/>
              <a:gd name="connsiteY83-390" fmla="*/ 3468559 h 3488687"/>
              <a:gd name="connsiteX84-391" fmla="*/ 2742749 w 4003028"/>
              <a:gd name="connsiteY84-392" fmla="*/ 3414654 h 3488687"/>
              <a:gd name="connsiteX85-393" fmla="*/ 2820857 w 4003028"/>
              <a:gd name="connsiteY85-394" fmla="*/ 3351443 h 3488687"/>
              <a:gd name="connsiteX86-395" fmla="*/ 2842089 w 4003028"/>
              <a:gd name="connsiteY86-396" fmla="*/ 3333099 h 3488687"/>
              <a:gd name="connsiteX87-397" fmla="*/ 2921933 w 4003028"/>
              <a:gd name="connsiteY87-398" fmla="*/ 3257476 h 3488687"/>
              <a:gd name="connsiteX88-399" fmla="*/ 3436520 w 4003028"/>
              <a:gd name="connsiteY88-400" fmla="*/ 3026269 h 3488687"/>
              <a:gd name="connsiteX89-401" fmla="*/ 3490668 w 4003028"/>
              <a:gd name="connsiteY89-402" fmla="*/ 3044425 h 3488687"/>
              <a:gd name="connsiteX90-403" fmla="*/ 3466564 w 4003028"/>
              <a:gd name="connsiteY90-404" fmla="*/ 3009477 h 3488687"/>
              <a:gd name="connsiteX91-405" fmla="*/ 3487849 w 4003028"/>
              <a:gd name="connsiteY91-406" fmla="*/ 3036935 h 3488687"/>
              <a:gd name="connsiteX92-407" fmla="*/ 3850394 w 4003028"/>
              <a:gd name="connsiteY92-408" fmla="*/ 3229480 h 3488687"/>
              <a:gd name="connsiteX93-409" fmla="*/ 4003028 w 4003028"/>
              <a:gd name="connsiteY93-410" fmla="*/ 3047507 h 3488687"/>
              <a:gd name="connsiteX94-411" fmla="*/ 3906403 w 4003028"/>
              <a:gd name="connsiteY94-412" fmla="*/ 3033869 h 3488687"/>
              <a:gd name="connsiteX95-413" fmla="*/ 3685069 w 4003028"/>
              <a:gd name="connsiteY95-414" fmla="*/ 2942485 h 3488687"/>
              <a:gd name="connsiteX96-415" fmla="*/ 3680287 w 4003028"/>
              <a:gd name="connsiteY96-416" fmla="*/ 2938317 h 3488687"/>
              <a:gd name="connsiteX97-417" fmla="*/ 3682685 w 4003028"/>
              <a:gd name="connsiteY97-418" fmla="*/ 2923853 h 3488687"/>
              <a:gd name="connsiteX98-419" fmla="*/ 3888092 w 4003028"/>
              <a:gd name="connsiteY98-420" fmla="*/ 2294241 h 3488687"/>
              <a:gd name="connsiteX99-421" fmla="*/ 3647315 w 4003028"/>
              <a:gd name="connsiteY99-422" fmla="*/ 2791101 h 3488687"/>
              <a:gd name="connsiteX100-423" fmla="*/ 3618912 w 4003028"/>
              <a:gd name="connsiteY100-424" fmla="*/ 2884803 h 3488687"/>
              <a:gd name="connsiteX101-425" fmla="*/ 3598514 w 4003028"/>
              <a:gd name="connsiteY101-426" fmla="*/ 2867018 h 3488687"/>
              <a:gd name="connsiteX102-427" fmla="*/ 3013134 w 4003028"/>
              <a:gd name="connsiteY102-428" fmla="*/ 1104274 h 3488687"/>
              <a:gd name="connsiteX103-429" fmla="*/ 2996120 w 4003028"/>
              <a:gd name="connsiteY103-430" fmla="*/ 1074045 h 3488687"/>
              <a:gd name="connsiteX104-431" fmla="*/ 2983995 w 4003028"/>
              <a:gd name="connsiteY104-432" fmla="*/ 999080 h 3488687"/>
              <a:gd name="connsiteX105-433" fmla="*/ 2974776 w 4003028"/>
              <a:gd name="connsiteY105-434" fmla="*/ 0 h 3488687"/>
              <a:gd name="connsiteX106-435" fmla="*/ 2869551 w 4003028"/>
              <a:gd name="connsiteY106-436" fmla="*/ 826280 h 3488687"/>
              <a:gd name="connsiteX107-437" fmla="*/ 2871430 w 4003028"/>
              <a:gd name="connsiteY107-438" fmla="*/ 888358 h 3488687"/>
              <a:gd name="connsiteX108-439" fmla="*/ 2810257 w 4003028"/>
              <a:gd name="connsiteY108-440" fmla="*/ 821365 h 3488687"/>
              <a:gd name="connsiteX109-441" fmla="*/ 1224809 w 4003028"/>
              <a:gd name="connsiteY109-442" fmla="*/ 795402 h 3488687"/>
              <a:gd name="connsiteX110-443" fmla="*/ 1187875 w 4003028"/>
              <a:gd name="connsiteY110-444" fmla="*/ 818604 h 3488687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  <a:cxn ang="0">
                <a:pos x="connsiteX17-35" y="connsiteY17-36"/>
              </a:cxn>
              <a:cxn ang="0">
                <a:pos x="connsiteX18-37" y="connsiteY18-38"/>
              </a:cxn>
              <a:cxn ang="0">
                <a:pos x="connsiteX19-39" y="connsiteY19-40"/>
              </a:cxn>
              <a:cxn ang="0">
                <a:pos x="connsiteX20-41" y="connsiteY20-42"/>
              </a:cxn>
              <a:cxn ang="0">
                <a:pos x="connsiteX21-43" y="connsiteY21-44"/>
              </a:cxn>
              <a:cxn ang="0">
                <a:pos x="connsiteX22-45" y="connsiteY22-46"/>
              </a:cxn>
              <a:cxn ang="0">
                <a:pos x="connsiteX23-47" y="connsiteY23-48"/>
              </a:cxn>
              <a:cxn ang="0">
                <a:pos x="connsiteX24-49" y="connsiteY24-50"/>
              </a:cxn>
              <a:cxn ang="0">
                <a:pos x="connsiteX25-51" y="connsiteY25-52"/>
              </a:cxn>
              <a:cxn ang="0">
                <a:pos x="connsiteX26-53" y="connsiteY26-54"/>
              </a:cxn>
              <a:cxn ang="0">
                <a:pos x="connsiteX27-55" y="connsiteY27-56"/>
              </a:cxn>
              <a:cxn ang="0">
                <a:pos x="connsiteX28-57" y="connsiteY28-58"/>
              </a:cxn>
              <a:cxn ang="0">
                <a:pos x="connsiteX29-59" y="connsiteY29-60"/>
              </a:cxn>
              <a:cxn ang="0">
                <a:pos x="connsiteX30-61" y="connsiteY30-62"/>
              </a:cxn>
              <a:cxn ang="0">
                <a:pos x="connsiteX31-63" y="connsiteY31-64"/>
              </a:cxn>
              <a:cxn ang="0">
                <a:pos x="connsiteX32-65" y="connsiteY32-66"/>
              </a:cxn>
              <a:cxn ang="0">
                <a:pos x="connsiteX33-67" y="connsiteY33-68"/>
              </a:cxn>
              <a:cxn ang="0">
                <a:pos x="connsiteX34-69" y="connsiteY34-70"/>
              </a:cxn>
              <a:cxn ang="0">
                <a:pos x="connsiteX35-71" y="connsiteY35-72"/>
              </a:cxn>
              <a:cxn ang="0">
                <a:pos x="connsiteX36-73" y="connsiteY36-74"/>
              </a:cxn>
              <a:cxn ang="0">
                <a:pos x="connsiteX37-75" y="connsiteY37-76"/>
              </a:cxn>
              <a:cxn ang="0">
                <a:pos x="connsiteX38-77" y="connsiteY38-78"/>
              </a:cxn>
              <a:cxn ang="0">
                <a:pos x="connsiteX39-79" y="connsiteY39-80"/>
              </a:cxn>
              <a:cxn ang="0">
                <a:pos x="connsiteX40-81" y="connsiteY40-82"/>
              </a:cxn>
              <a:cxn ang="0">
                <a:pos x="connsiteX41-83" y="connsiteY41-84"/>
              </a:cxn>
              <a:cxn ang="0">
                <a:pos x="connsiteX42-85" y="connsiteY42-86"/>
              </a:cxn>
              <a:cxn ang="0">
                <a:pos x="connsiteX43-87" y="connsiteY43-88"/>
              </a:cxn>
              <a:cxn ang="0">
                <a:pos x="connsiteX44-89" y="connsiteY44-90"/>
              </a:cxn>
              <a:cxn ang="0">
                <a:pos x="connsiteX45-91" y="connsiteY45-92"/>
              </a:cxn>
              <a:cxn ang="0">
                <a:pos x="connsiteX46-93" y="connsiteY46-94"/>
              </a:cxn>
              <a:cxn ang="0">
                <a:pos x="connsiteX47-95" y="connsiteY47-96"/>
              </a:cxn>
              <a:cxn ang="0">
                <a:pos x="connsiteX48-97" y="connsiteY48-98"/>
              </a:cxn>
              <a:cxn ang="0">
                <a:pos x="connsiteX49-99" y="connsiteY49-100"/>
              </a:cxn>
              <a:cxn ang="0">
                <a:pos x="connsiteX50-101" y="connsiteY50-102"/>
              </a:cxn>
              <a:cxn ang="0">
                <a:pos x="connsiteX51-103" y="connsiteY51-104"/>
              </a:cxn>
              <a:cxn ang="0">
                <a:pos x="connsiteX52-105" y="connsiteY52-106"/>
              </a:cxn>
              <a:cxn ang="0">
                <a:pos x="connsiteX53-107" y="connsiteY53-108"/>
              </a:cxn>
              <a:cxn ang="0">
                <a:pos x="connsiteX54-109" y="connsiteY54-110"/>
              </a:cxn>
              <a:cxn ang="0">
                <a:pos x="connsiteX55-111" y="connsiteY55-112"/>
              </a:cxn>
              <a:cxn ang="0">
                <a:pos x="connsiteX56-113" y="connsiteY56-114"/>
              </a:cxn>
              <a:cxn ang="0">
                <a:pos x="connsiteX57-115" y="connsiteY57-116"/>
              </a:cxn>
              <a:cxn ang="0">
                <a:pos x="connsiteX58-117" y="connsiteY58-118"/>
              </a:cxn>
              <a:cxn ang="0">
                <a:pos x="connsiteX59-119" y="connsiteY59-120"/>
              </a:cxn>
              <a:cxn ang="0">
                <a:pos x="connsiteX60-121" y="connsiteY60-122"/>
              </a:cxn>
              <a:cxn ang="0">
                <a:pos x="connsiteX61-123" y="connsiteY61-124"/>
              </a:cxn>
              <a:cxn ang="0">
                <a:pos x="connsiteX62-125" y="connsiteY62-126"/>
              </a:cxn>
              <a:cxn ang="0">
                <a:pos x="connsiteX63-127" y="connsiteY63-128"/>
              </a:cxn>
              <a:cxn ang="0">
                <a:pos x="connsiteX64-129" y="connsiteY64-130"/>
              </a:cxn>
              <a:cxn ang="0">
                <a:pos x="connsiteX65-131" y="connsiteY65-132"/>
              </a:cxn>
              <a:cxn ang="0">
                <a:pos x="connsiteX66-133" y="connsiteY66-134"/>
              </a:cxn>
              <a:cxn ang="0">
                <a:pos x="connsiteX67-135" y="connsiteY67-136"/>
              </a:cxn>
              <a:cxn ang="0">
                <a:pos x="connsiteX68-137" y="connsiteY68-138"/>
              </a:cxn>
              <a:cxn ang="0">
                <a:pos x="connsiteX69-139" y="connsiteY69-140"/>
              </a:cxn>
              <a:cxn ang="0">
                <a:pos x="connsiteX70-141" y="connsiteY70-142"/>
              </a:cxn>
              <a:cxn ang="0">
                <a:pos x="connsiteX71-143" y="connsiteY71-144"/>
              </a:cxn>
              <a:cxn ang="0">
                <a:pos x="connsiteX72-145" y="connsiteY72-146"/>
              </a:cxn>
              <a:cxn ang="0">
                <a:pos x="connsiteX73-147" y="connsiteY73-148"/>
              </a:cxn>
              <a:cxn ang="0">
                <a:pos x="connsiteX74-149" y="connsiteY74-150"/>
              </a:cxn>
              <a:cxn ang="0">
                <a:pos x="connsiteX75-151" y="connsiteY75-152"/>
              </a:cxn>
              <a:cxn ang="0">
                <a:pos x="connsiteX76-153" y="connsiteY76-154"/>
              </a:cxn>
              <a:cxn ang="0">
                <a:pos x="connsiteX77-155" y="connsiteY77-156"/>
              </a:cxn>
              <a:cxn ang="0">
                <a:pos x="connsiteX78-157" y="connsiteY78-158"/>
              </a:cxn>
              <a:cxn ang="0">
                <a:pos x="connsiteX79-159" y="connsiteY79-160"/>
              </a:cxn>
              <a:cxn ang="0">
                <a:pos x="connsiteX80-161" y="connsiteY80-162"/>
              </a:cxn>
              <a:cxn ang="0">
                <a:pos x="connsiteX81-163" y="connsiteY81-164"/>
              </a:cxn>
              <a:cxn ang="0">
                <a:pos x="connsiteX82-165" y="connsiteY82-166"/>
              </a:cxn>
              <a:cxn ang="0">
                <a:pos x="connsiteX83-167" y="connsiteY83-168"/>
              </a:cxn>
              <a:cxn ang="0">
                <a:pos x="connsiteX84-169" y="connsiteY84-170"/>
              </a:cxn>
              <a:cxn ang="0">
                <a:pos x="connsiteX85-171" y="connsiteY85-172"/>
              </a:cxn>
              <a:cxn ang="0">
                <a:pos x="connsiteX86-173" y="connsiteY86-174"/>
              </a:cxn>
              <a:cxn ang="0">
                <a:pos x="connsiteX87-175" y="connsiteY87-176"/>
              </a:cxn>
              <a:cxn ang="0">
                <a:pos x="connsiteX88-177" y="connsiteY88-178"/>
              </a:cxn>
              <a:cxn ang="0">
                <a:pos x="connsiteX89-179" y="connsiteY89-180"/>
              </a:cxn>
              <a:cxn ang="0">
                <a:pos x="connsiteX90-181" y="connsiteY90-182"/>
              </a:cxn>
              <a:cxn ang="0">
                <a:pos x="connsiteX91-183" y="connsiteY91-184"/>
              </a:cxn>
              <a:cxn ang="0">
                <a:pos x="connsiteX92-185" y="connsiteY92-186"/>
              </a:cxn>
              <a:cxn ang="0">
                <a:pos x="connsiteX93-187" y="connsiteY93-188"/>
              </a:cxn>
              <a:cxn ang="0">
                <a:pos x="connsiteX94-189" y="connsiteY94-190"/>
              </a:cxn>
              <a:cxn ang="0">
                <a:pos x="connsiteX95-191" y="connsiteY95-192"/>
              </a:cxn>
              <a:cxn ang="0">
                <a:pos x="connsiteX96-193" y="connsiteY96-194"/>
              </a:cxn>
              <a:cxn ang="0">
                <a:pos x="connsiteX97-195" y="connsiteY97-196"/>
              </a:cxn>
              <a:cxn ang="0">
                <a:pos x="connsiteX98-197" y="connsiteY98-198"/>
              </a:cxn>
              <a:cxn ang="0">
                <a:pos x="connsiteX99-199" y="connsiteY99-200"/>
              </a:cxn>
              <a:cxn ang="0">
                <a:pos x="connsiteX100-201" y="connsiteY100-202"/>
              </a:cxn>
              <a:cxn ang="0">
                <a:pos x="connsiteX101-203" y="connsiteY101-204"/>
              </a:cxn>
              <a:cxn ang="0">
                <a:pos x="connsiteX102-205" y="connsiteY102-206"/>
              </a:cxn>
              <a:cxn ang="0">
                <a:pos x="connsiteX103-207" y="connsiteY103-208"/>
              </a:cxn>
              <a:cxn ang="0">
                <a:pos x="connsiteX104-209" y="connsiteY104-210"/>
              </a:cxn>
              <a:cxn ang="0">
                <a:pos x="connsiteX105-211" y="connsiteY105-212"/>
              </a:cxn>
              <a:cxn ang="0">
                <a:pos x="connsiteX106-213" y="connsiteY106-214"/>
              </a:cxn>
              <a:cxn ang="0">
                <a:pos x="connsiteX107-215" y="connsiteY107-216"/>
              </a:cxn>
              <a:cxn ang="0">
                <a:pos x="connsiteX108-217" y="connsiteY108-218"/>
              </a:cxn>
              <a:cxn ang="0">
                <a:pos x="connsiteX109-219" y="connsiteY109-220"/>
              </a:cxn>
              <a:cxn ang="0">
                <a:pos x="connsiteX110-221" y="connsiteY110-222"/>
              </a:cxn>
            </a:cxnLst>
            <a:rect l="l" t="t" r="r" b="b"/>
            <a:pathLst>
              <a:path w="4003028" h="3488687">
                <a:moveTo>
                  <a:pt x="2553595" y="3488687"/>
                </a:moveTo>
                <a:lnTo>
                  <a:pt x="2558802" y="3486358"/>
                </a:lnTo>
                <a:lnTo>
                  <a:pt x="2567275" y="3481729"/>
                </a:lnTo>
                <a:lnTo>
                  <a:pt x="2560275" y="3484032"/>
                </a:lnTo>
                <a:cubicBezTo>
                  <a:pt x="2556433" y="3486197"/>
                  <a:pt x="2552751" y="3488719"/>
                  <a:pt x="2553595" y="3488687"/>
                </a:cubicBezTo>
                <a:close/>
                <a:moveTo>
                  <a:pt x="2172204" y="1823603"/>
                </a:moveTo>
                <a:cubicBezTo>
                  <a:pt x="2171170" y="1824157"/>
                  <a:pt x="2172266" y="1824206"/>
                  <a:pt x="2177584" y="1823026"/>
                </a:cubicBezTo>
                <a:lnTo>
                  <a:pt x="2186951" y="1820691"/>
                </a:lnTo>
                <a:lnTo>
                  <a:pt x="2179597" y="1821148"/>
                </a:lnTo>
                <a:cubicBezTo>
                  <a:pt x="2176399" y="1821990"/>
                  <a:pt x="2173237" y="1823050"/>
                  <a:pt x="2172204" y="1823603"/>
                </a:cubicBezTo>
                <a:close/>
                <a:moveTo>
                  <a:pt x="153460" y="2406636"/>
                </a:moveTo>
                <a:cubicBezTo>
                  <a:pt x="154041" y="2407655"/>
                  <a:pt x="156156" y="2410233"/>
                  <a:pt x="158416" y="2412646"/>
                </a:cubicBezTo>
                <a:lnTo>
                  <a:pt x="164402" y="2416944"/>
                </a:lnTo>
                <a:lnTo>
                  <a:pt x="157710" y="2409986"/>
                </a:lnTo>
                <a:cubicBezTo>
                  <a:pt x="153833" y="2406159"/>
                  <a:pt x="152879" y="2405618"/>
                  <a:pt x="153460" y="2406636"/>
                </a:cubicBezTo>
                <a:close/>
                <a:moveTo>
                  <a:pt x="1187875" y="818604"/>
                </a:moveTo>
                <a:cubicBezTo>
                  <a:pt x="2360785" y="451654"/>
                  <a:pt x="2778288" y="830875"/>
                  <a:pt x="2981309" y="1389514"/>
                </a:cubicBezTo>
                <a:lnTo>
                  <a:pt x="3006207" y="1471594"/>
                </a:lnTo>
                <a:lnTo>
                  <a:pt x="3004953" y="1470516"/>
                </a:lnTo>
                <a:lnTo>
                  <a:pt x="2965846" y="1471445"/>
                </a:lnTo>
                <a:cubicBezTo>
                  <a:pt x="2947107" y="1473570"/>
                  <a:pt x="2928277" y="1477290"/>
                  <a:pt x="2909369" y="1482351"/>
                </a:cubicBezTo>
                <a:cubicBezTo>
                  <a:pt x="2805373" y="1510186"/>
                  <a:pt x="2699022" y="1578564"/>
                  <a:pt x="2592787" y="1644930"/>
                </a:cubicBezTo>
                <a:lnTo>
                  <a:pt x="2477260" y="1712320"/>
                </a:lnTo>
                <a:lnTo>
                  <a:pt x="2424386" y="1658294"/>
                </a:lnTo>
                <a:cubicBezTo>
                  <a:pt x="2364886" y="1605113"/>
                  <a:pt x="2312973" y="1581704"/>
                  <a:pt x="2233042" y="1544239"/>
                </a:cubicBezTo>
                <a:cubicBezTo>
                  <a:pt x="2318994" y="1601119"/>
                  <a:pt x="2360281" y="1633999"/>
                  <a:pt x="2406208" y="1690912"/>
                </a:cubicBezTo>
                <a:lnTo>
                  <a:pt x="2438667" y="1734832"/>
                </a:lnTo>
                <a:lnTo>
                  <a:pt x="2433832" y="1737652"/>
                </a:lnTo>
                <a:cubicBezTo>
                  <a:pt x="2381083" y="1764511"/>
                  <a:pt x="2328671" y="1785546"/>
                  <a:pt x="2276907" y="1795440"/>
                </a:cubicBezTo>
                <a:cubicBezTo>
                  <a:pt x="2236133" y="1807413"/>
                  <a:pt x="2210308" y="1814634"/>
                  <a:pt x="2194470" y="1818817"/>
                </a:cubicBezTo>
                <a:lnTo>
                  <a:pt x="2186951" y="1820691"/>
                </a:lnTo>
                <a:lnTo>
                  <a:pt x="2187619" y="1820649"/>
                </a:lnTo>
                <a:cubicBezTo>
                  <a:pt x="2185339" y="1826094"/>
                  <a:pt x="2253274" y="1827842"/>
                  <a:pt x="2263225" y="1828106"/>
                </a:cubicBezTo>
                <a:lnTo>
                  <a:pt x="2266422" y="1827857"/>
                </a:lnTo>
                <a:cubicBezTo>
                  <a:pt x="2518049" y="1795110"/>
                  <a:pt x="2758419" y="1512046"/>
                  <a:pt x="3026460" y="1558274"/>
                </a:cubicBezTo>
                <a:lnTo>
                  <a:pt x="3033021" y="1559992"/>
                </a:lnTo>
                <a:lnTo>
                  <a:pt x="3056764" y="1638263"/>
                </a:lnTo>
                <a:cubicBezTo>
                  <a:pt x="3122240" y="1894693"/>
                  <a:pt x="3162516" y="2169206"/>
                  <a:pt x="3220170" y="2417189"/>
                </a:cubicBezTo>
                <a:lnTo>
                  <a:pt x="3245788" y="2510754"/>
                </a:lnTo>
                <a:lnTo>
                  <a:pt x="3242722" y="2508845"/>
                </a:lnTo>
                <a:cubicBezTo>
                  <a:pt x="2720957" y="2252431"/>
                  <a:pt x="1724111" y="2749105"/>
                  <a:pt x="900517" y="3043090"/>
                </a:cubicBezTo>
                <a:lnTo>
                  <a:pt x="755186" y="3091588"/>
                </a:lnTo>
                <a:lnTo>
                  <a:pt x="735913" y="3085533"/>
                </a:lnTo>
                <a:cubicBezTo>
                  <a:pt x="484316" y="2982179"/>
                  <a:pt x="431228" y="2614641"/>
                  <a:pt x="235521" y="2453126"/>
                </a:cubicBezTo>
                <a:lnTo>
                  <a:pt x="232945" y="2451215"/>
                </a:lnTo>
                <a:cubicBezTo>
                  <a:pt x="224377" y="2446148"/>
                  <a:pt x="165909" y="2411510"/>
                  <a:pt x="164946" y="2417334"/>
                </a:cubicBezTo>
                <a:lnTo>
                  <a:pt x="164402" y="2416944"/>
                </a:lnTo>
                <a:lnTo>
                  <a:pt x="169774" y="2422528"/>
                </a:lnTo>
                <a:cubicBezTo>
                  <a:pt x="180964" y="2434491"/>
                  <a:pt x="198998" y="2454337"/>
                  <a:pt x="227166" y="2486155"/>
                </a:cubicBezTo>
                <a:cubicBezTo>
                  <a:pt x="265748" y="2522056"/>
                  <a:pt x="298954" y="2567738"/>
                  <a:pt x="329351" y="2618530"/>
                </a:cubicBezTo>
                <a:lnTo>
                  <a:pt x="331947" y="2623489"/>
                </a:lnTo>
                <a:lnTo>
                  <a:pt x="281103" y="2643430"/>
                </a:lnTo>
                <a:cubicBezTo>
                  <a:pt x="211947" y="2667216"/>
                  <a:pt x="159497" y="2673113"/>
                  <a:pt x="56459" y="2675591"/>
                </a:cubicBezTo>
                <a:cubicBezTo>
                  <a:pt x="144075" y="2686356"/>
                  <a:pt x="200489" y="2694130"/>
                  <a:pt x="279157" y="2680722"/>
                </a:cubicBezTo>
                <a:lnTo>
                  <a:pt x="352665" y="2663074"/>
                </a:lnTo>
                <a:lnTo>
                  <a:pt x="414683" y="2781572"/>
                </a:lnTo>
                <a:cubicBezTo>
                  <a:pt x="469374" y="2894263"/>
                  <a:pt x="523095" y="3008719"/>
                  <a:pt x="596376" y="3087584"/>
                </a:cubicBezTo>
                <a:cubicBezTo>
                  <a:pt x="609700" y="3101923"/>
                  <a:pt x="623672" y="3115085"/>
                  <a:pt x="638412" y="3126848"/>
                </a:cubicBezTo>
                <a:lnTo>
                  <a:pt x="642141" y="3129313"/>
                </a:lnTo>
                <a:lnTo>
                  <a:pt x="633291" y="3132266"/>
                </a:lnTo>
                <a:cubicBezTo>
                  <a:pt x="439019" y="3191552"/>
                  <a:pt x="260077" y="3231533"/>
                  <a:pt x="106597" y="3237274"/>
                </a:cubicBezTo>
                <a:lnTo>
                  <a:pt x="0" y="3232686"/>
                </a:lnTo>
                <a:lnTo>
                  <a:pt x="77065" y="3297326"/>
                </a:lnTo>
                <a:lnTo>
                  <a:pt x="75884" y="3298733"/>
                </a:lnTo>
                <a:lnTo>
                  <a:pt x="146342" y="3298318"/>
                </a:lnTo>
                <a:cubicBezTo>
                  <a:pt x="1032069" y="3253610"/>
                  <a:pt x="2676191" y="2287615"/>
                  <a:pt x="3241070" y="2644221"/>
                </a:cubicBezTo>
                <a:lnTo>
                  <a:pt x="3298464" y="2691011"/>
                </a:lnTo>
                <a:lnTo>
                  <a:pt x="3325008" y="2763689"/>
                </a:lnTo>
                <a:cubicBezTo>
                  <a:pt x="3339288" y="2798739"/>
                  <a:pt x="3354641" y="2832433"/>
                  <a:pt x="3371266" y="2864563"/>
                </a:cubicBezTo>
                <a:lnTo>
                  <a:pt x="3415788" y="2940157"/>
                </a:lnTo>
                <a:lnTo>
                  <a:pt x="3400641" y="2934757"/>
                </a:lnTo>
                <a:cubicBezTo>
                  <a:pt x="3176452" y="2879955"/>
                  <a:pt x="3011114" y="3118940"/>
                  <a:pt x="2832976" y="3294018"/>
                </a:cubicBezTo>
                <a:lnTo>
                  <a:pt x="2826082" y="3300156"/>
                </a:lnTo>
                <a:lnTo>
                  <a:pt x="2810492" y="3290196"/>
                </a:lnTo>
                <a:cubicBezTo>
                  <a:pt x="2720380" y="3236193"/>
                  <a:pt x="2660837" y="3226358"/>
                  <a:pt x="2559561" y="3207661"/>
                </a:cubicBezTo>
                <a:cubicBezTo>
                  <a:pt x="2657106" y="3240948"/>
                  <a:pt x="2705368" y="3262313"/>
                  <a:pt x="2764198" y="3305758"/>
                </a:cubicBezTo>
                <a:lnTo>
                  <a:pt x="2793373" y="3329282"/>
                </a:lnTo>
                <a:lnTo>
                  <a:pt x="2742508" y="3374574"/>
                </a:lnTo>
                <a:cubicBezTo>
                  <a:pt x="2711775" y="3398548"/>
                  <a:pt x="2680355" y="3419089"/>
                  <a:pt x="2647916" y="3434544"/>
                </a:cubicBezTo>
                <a:cubicBezTo>
                  <a:pt x="2611497" y="3456441"/>
                  <a:pt x="2588339" y="3469961"/>
                  <a:pt x="2574074" y="3478014"/>
                </a:cubicBezTo>
                <a:lnTo>
                  <a:pt x="2567275" y="3481729"/>
                </a:lnTo>
                <a:lnTo>
                  <a:pt x="2567910" y="3481520"/>
                </a:lnTo>
                <a:cubicBezTo>
                  <a:pt x="2567081" y="3487364"/>
                  <a:pt x="2633249" y="3471870"/>
                  <a:pt x="2642943" y="3469608"/>
                </a:cubicBezTo>
                <a:lnTo>
                  <a:pt x="2645973" y="3468559"/>
                </a:lnTo>
                <a:cubicBezTo>
                  <a:pt x="2679567" y="3454939"/>
                  <a:pt x="2711646" y="3436436"/>
                  <a:pt x="2742749" y="3414654"/>
                </a:cubicBezTo>
                <a:lnTo>
                  <a:pt x="2820857" y="3351443"/>
                </a:lnTo>
                <a:lnTo>
                  <a:pt x="2842089" y="3333099"/>
                </a:lnTo>
                <a:lnTo>
                  <a:pt x="2921933" y="3257476"/>
                </a:lnTo>
                <a:cubicBezTo>
                  <a:pt x="3068644" y="3115129"/>
                  <a:pt x="3217786" y="2971137"/>
                  <a:pt x="3436520" y="3026269"/>
                </a:cubicBezTo>
                <a:lnTo>
                  <a:pt x="3490668" y="3044425"/>
                </a:lnTo>
                <a:lnTo>
                  <a:pt x="3466564" y="3009477"/>
                </a:lnTo>
                <a:lnTo>
                  <a:pt x="3487849" y="3036935"/>
                </a:lnTo>
                <a:cubicBezTo>
                  <a:pt x="3577843" y="3137142"/>
                  <a:pt x="3694486" y="3205730"/>
                  <a:pt x="3850394" y="3229480"/>
                </a:cubicBezTo>
                <a:lnTo>
                  <a:pt x="4003028" y="3047507"/>
                </a:lnTo>
                <a:lnTo>
                  <a:pt x="3906403" y="3033869"/>
                </a:lnTo>
                <a:cubicBezTo>
                  <a:pt x="3820640" y="3018049"/>
                  <a:pt x="3747707" y="2986649"/>
                  <a:pt x="3685069" y="2942485"/>
                </a:cubicBezTo>
                <a:lnTo>
                  <a:pt x="3680287" y="2938317"/>
                </a:lnTo>
                <a:lnTo>
                  <a:pt x="3682685" y="2923853"/>
                </a:lnTo>
                <a:cubicBezTo>
                  <a:pt x="3723975" y="2690248"/>
                  <a:pt x="3766532" y="2567647"/>
                  <a:pt x="3888092" y="2294241"/>
                </a:cubicBezTo>
                <a:cubicBezTo>
                  <a:pt x="3780369" y="2481678"/>
                  <a:pt x="3709755" y="2601593"/>
                  <a:pt x="3647315" y="2791101"/>
                </a:cubicBezTo>
                <a:lnTo>
                  <a:pt x="3618912" y="2884803"/>
                </a:lnTo>
                <a:lnTo>
                  <a:pt x="3598514" y="2867018"/>
                </a:lnTo>
                <a:cubicBezTo>
                  <a:pt x="3254153" y="2501557"/>
                  <a:pt x="3291145" y="1656269"/>
                  <a:pt x="3013134" y="1104274"/>
                </a:cubicBezTo>
                <a:lnTo>
                  <a:pt x="2996120" y="1074045"/>
                </a:lnTo>
                <a:lnTo>
                  <a:pt x="2983995" y="999080"/>
                </a:lnTo>
                <a:cubicBezTo>
                  <a:pt x="2930642" y="645192"/>
                  <a:pt x="2932505" y="449415"/>
                  <a:pt x="2974776" y="0"/>
                </a:cubicBezTo>
                <a:cubicBezTo>
                  <a:pt x="2910927" y="319837"/>
                  <a:pt x="2867653" y="525270"/>
                  <a:pt x="2869551" y="826280"/>
                </a:cubicBezTo>
                <a:cubicBezTo>
                  <a:pt x="2870177" y="846973"/>
                  <a:pt x="2870804" y="867665"/>
                  <a:pt x="2871430" y="888358"/>
                </a:cubicBezTo>
                <a:lnTo>
                  <a:pt x="2810257" y="821365"/>
                </a:lnTo>
                <a:cubicBezTo>
                  <a:pt x="2533828" y="556552"/>
                  <a:pt x="2068438" y="477849"/>
                  <a:pt x="1224809" y="795402"/>
                </a:cubicBezTo>
                <a:lnTo>
                  <a:pt x="1187875" y="818604"/>
                </a:lnTo>
                <a:close/>
              </a:path>
            </a:pathLst>
          </a:cu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9" name="组合 8"/>
          <p:cNvGrpSpPr/>
          <p:nvPr/>
        </p:nvGrpSpPr>
        <p:grpSpPr>
          <a:xfrm>
            <a:off x="2339714" y="1766361"/>
            <a:ext cx="1783380" cy="870783"/>
            <a:chOff x="2339714" y="1766361"/>
            <a:chExt cx="1783380" cy="870783"/>
          </a:xfrm>
        </p:grpSpPr>
        <p:sp>
          <p:nvSpPr>
            <p:cNvPr id="10" name="任意多边形 9"/>
            <p:cNvSpPr/>
            <p:nvPr/>
          </p:nvSpPr>
          <p:spPr>
            <a:xfrm rot="971190" flipH="1">
              <a:off x="2339714" y="1766361"/>
              <a:ext cx="1783380" cy="8707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37000">
                  <a:srgbClr val="8CB823"/>
                </a:gs>
                <a:gs pos="100000">
                  <a:srgbClr val="C4D836"/>
                </a:gs>
              </a:gsLst>
              <a:lin ang="135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" name="任意多边形 10"/>
            <p:cNvSpPr/>
            <p:nvPr/>
          </p:nvSpPr>
          <p:spPr>
            <a:xfrm rot="12126711">
              <a:off x="2919041" y="2153353"/>
              <a:ext cx="909847" cy="190357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2" name="组合 11"/>
          <p:cNvGrpSpPr/>
          <p:nvPr/>
        </p:nvGrpSpPr>
        <p:grpSpPr>
          <a:xfrm>
            <a:off x="3819583" y="3928190"/>
            <a:ext cx="1346512" cy="657991"/>
            <a:chOff x="3819583" y="3928190"/>
            <a:chExt cx="1346512" cy="657991"/>
          </a:xfrm>
        </p:grpSpPr>
        <p:sp>
          <p:nvSpPr>
            <p:cNvPr id="13" name="任意多边形 12"/>
            <p:cNvSpPr/>
            <p:nvPr/>
          </p:nvSpPr>
          <p:spPr>
            <a:xfrm rot="13092427">
              <a:off x="3819583" y="3928190"/>
              <a:ext cx="1346512" cy="65799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37000">
                  <a:srgbClr val="8CB823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" name="任意多边形 13"/>
            <p:cNvSpPr/>
            <p:nvPr/>
          </p:nvSpPr>
          <p:spPr>
            <a:xfrm rot="1936906" flipH="1">
              <a:off x="4240738" y="4252220"/>
              <a:ext cx="686965" cy="143840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5" name="组合 14"/>
          <p:cNvGrpSpPr/>
          <p:nvPr/>
        </p:nvGrpSpPr>
        <p:grpSpPr>
          <a:xfrm>
            <a:off x="6249414" y="3460069"/>
            <a:ext cx="422431" cy="770101"/>
            <a:chOff x="6279231" y="3460069"/>
            <a:chExt cx="422431" cy="770101"/>
          </a:xfrm>
        </p:grpSpPr>
        <p:sp>
          <p:nvSpPr>
            <p:cNvPr id="16" name="任意多边形 15"/>
            <p:cNvSpPr/>
            <p:nvPr/>
          </p:nvSpPr>
          <p:spPr>
            <a:xfrm rot="17930089">
              <a:off x="6105396" y="3633904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7" name="任意多边形 16"/>
            <p:cNvSpPr/>
            <p:nvPr/>
          </p:nvSpPr>
          <p:spPr>
            <a:xfrm rot="6774568" flipH="1">
              <a:off x="6264227" y="3856536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8" name="组合 17"/>
          <p:cNvGrpSpPr/>
          <p:nvPr/>
        </p:nvGrpSpPr>
        <p:grpSpPr>
          <a:xfrm>
            <a:off x="6405591" y="4064938"/>
            <a:ext cx="712475" cy="350703"/>
            <a:chOff x="6405591" y="4064938"/>
            <a:chExt cx="712475" cy="350703"/>
          </a:xfrm>
        </p:grpSpPr>
        <p:sp>
          <p:nvSpPr>
            <p:cNvPr id="19" name="任意多边形 18"/>
            <p:cNvSpPr/>
            <p:nvPr/>
          </p:nvSpPr>
          <p:spPr>
            <a:xfrm rot="20918874">
              <a:off x="6405591" y="4064938"/>
              <a:ext cx="712475" cy="35070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0" name="任意多边形 19"/>
            <p:cNvSpPr/>
            <p:nvPr/>
          </p:nvSpPr>
          <p:spPr>
            <a:xfrm rot="9763353" flipH="1">
              <a:off x="6521746" y="4215747"/>
              <a:ext cx="363491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1" name="组合 20"/>
          <p:cNvGrpSpPr/>
          <p:nvPr/>
        </p:nvGrpSpPr>
        <p:grpSpPr>
          <a:xfrm>
            <a:off x="5117653" y="2113127"/>
            <a:ext cx="422431" cy="770101"/>
            <a:chOff x="5165781" y="2101095"/>
            <a:chExt cx="422431" cy="770101"/>
          </a:xfrm>
        </p:grpSpPr>
        <p:sp>
          <p:nvSpPr>
            <p:cNvPr id="22" name="任意多边形 21"/>
            <p:cNvSpPr/>
            <p:nvPr/>
          </p:nvSpPr>
          <p:spPr>
            <a:xfrm rot="6250893" flipH="1" flipV="1">
              <a:off x="4991946" y="2274930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3" name="任意多边形 22"/>
            <p:cNvSpPr/>
            <p:nvPr/>
          </p:nvSpPr>
          <p:spPr>
            <a:xfrm rot="16695372" flipV="1">
              <a:off x="5166313" y="2503220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4" name="组合 23"/>
          <p:cNvGrpSpPr/>
          <p:nvPr/>
        </p:nvGrpSpPr>
        <p:grpSpPr>
          <a:xfrm>
            <a:off x="5339322" y="2657510"/>
            <a:ext cx="726307" cy="350702"/>
            <a:chOff x="5339322" y="2681574"/>
            <a:chExt cx="726307" cy="350702"/>
          </a:xfrm>
        </p:grpSpPr>
        <p:sp>
          <p:nvSpPr>
            <p:cNvPr id="25" name="任意多边形 24"/>
            <p:cNvSpPr/>
            <p:nvPr/>
          </p:nvSpPr>
          <p:spPr>
            <a:xfrm rot="9239678" flipH="1" flipV="1">
              <a:off x="5339322" y="2681574"/>
              <a:ext cx="726307" cy="350702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6" name="任意多边形 25"/>
            <p:cNvSpPr/>
            <p:nvPr/>
          </p:nvSpPr>
          <p:spPr>
            <a:xfrm rot="19684157" flipV="1">
              <a:off x="5463265" y="2847305"/>
              <a:ext cx="370548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7" name="组合 26"/>
          <p:cNvGrpSpPr/>
          <p:nvPr/>
        </p:nvGrpSpPr>
        <p:grpSpPr>
          <a:xfrm>
            <a:off x="7588849" y="1250498"/>
            <a:ext cx="422431" cy="770101"/>
            <a:chOff x="7552753" y="1214402"/>
            <a:chExt cx="422431" cy="770101"/>
          </a:xfrm>
        </p:grpSpPr>
        <p:sp>
          <p:nvSpPr>
            <p:cNvPr id="28" name="任意多边形 27"/>
            <p:cNvSpPr/>
            <p:nvPr/>
          </p:nvSpPr>
          <p:spPr>
            <a:xfrm rot="18220741" flipV="1">
              <a:off x="7378918" y="1388237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9" name="任意多边形 28"/>
            <p:cNvSpPr/>
            <p:nvPr/>
          </p:nvSpPr>
          <p:spPr>
            <a:xfrm rot="7776262" flipH="1" flipV="1">
              <a:off x="7530177" y="1606273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0" name="组合 29"/>
          <p:cNvGrpSpPr/>
          <p:nvPr/>
        </p:nvGrpSpPr>
        <p:grpSpPr>
          <a:xfrm>
            <a:off x="7119368" y="1243722"/>
            <a:ext cx="350702" cy="726307"/>
            <a:chOff x="7095304" y="1243722"/>
            <a:chExt cx="350702" cy="726307"/>
          </a:xfrm>
        </p:grpSpPr>
        <p:sp>
          <p:nvSpPr>
            <p:cNvPr id="31" name="任意多边形 30"/>
            <p:cNvSpPr/>
            <p:nvPr/>
          </p:nvSpPr>
          <p:spPr>
            <a:xfrm rot="15231956" flipV="1">
              <a:off x="6907501" y="1431525"/>
              <a:ext cx="726307" cy="350702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2" name="任意多边形 31"/>
            <p:cNvSpPr/>
            <p:nvPr/>
          </p:nvSpPr>
          <p:spPr>
            <a:xfrm rot="4787477" flipH="1" flipV="1">
              <a:off x="7100276" y="1627802"/>
              <a:ext cx="370548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3" name="组合 32"/>
          <p:cNvGrpSpPr/>
          <p:nvPr/>
        </p:nvGrpSpPr>
        <p:grpSpPr>
          <a:xfrm>
            <a:off x="7632912" y="1791715"/>
            <a:ext cx="2038360" cy="1048883"/>
            <a:chOff x="7632912" y="1791715"/>
            <a:chExt cx="2038360" cy="1048883"/>
          </a:xfrm>
        </p:grpSpPr>
        <p:sp>
          <p:nvSpPr>
            <p:cNvPr id="34" name="任意多边形 33"/>
            <p:cNvSpPr/>
            <p:nvPr/>
          </p:nvSpPr>
          <p:spPr>
            <a:xfrm rot="9340066" flipH="1">
              <a:off x="7632912" y="1791715"/>
              <a:ext cx="2038360" cy="10488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4CA420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5" name="任意多边形 34"/>
            <p:cNvSpPr/>
            <p:nvPr/>
          </p:nvSpPr>
          <p:spPr>
            <a:xfrm rot="20495587">
              <a:off x="7973719" y="2267331"/>
              <a:ext cx="1039933" cy="229291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6" name="组合 35"/>
          <p:cNvGrpSpPr/>
          <p:nvPr/>
        </p:nvGrpSpPr>
        <p:grpSpPr>
          <a:xfrm rot="2799594" flipH="1">
            <a:off x="5201514" y="35328"/>
            <a:ext cx="1048883" cy="2038360"/>
            <a:chOff x="1403445" y="-3477919"/>
            <a:chExt cx="1048883" cy="2455261"/>
          </a:xfrm>
        </p:grpSpPr>
        <p:sp>
          <p:nvSpPr>
            <p:cNvPr id="37" name="任意多边形 36"/>
            <p:cNvSpPr/>
            <p:nvPr/>
          </p:nvSpPr>
          <p:spPr>
            <a:xfrm rot="5044479" flipH="1">
              <a:off x="700256" y="-2774730"/>
              <a:ext cx="2455261" cy="10488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135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8" name="任意多边形 37"/>
            <p:cNvSpPr/>
            <p:nvPr/>
          </p:nvSpPr>
          <p:spPr>
            <a:xfrm rot="16200000">
              <a:off x="1314007" y="-2158857"/>
              <a:ext cx="1252628" cy="229291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5" name="组合 4"/>
          <p:cNvGrpSpPr/>
          <p:nvPr/>
        </p:nvGrpSpPr>
        <p:grpSpPr>
          <a:xfrm>
            <a:off x="-599090" y="-78586"/>
            <a:ext cx="5213131" cy="4808241"/>
            <a:chOff x="1001374" y="-370703"/>
            <a:chExt cx="6695744" cy="6175701"/>
          </a:xfrm>
        </p:grpSpPr>
        <p:pic>
          <p:nvPicPr>
            <p:cNvPr id="6" name="图片 5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993" r="4333" b="1429"/>
            <a:stretch>
              <a:fillRect/>
            </a:stretch>
          </p:blipFill>
          <p:spPr>
            <a:xfrm>
              <a:off x="1001374" y="-370703"/>
              <a:ext cx="6695744" cy="6175701"/>
            </a:xfrm>
            <a:prstGeom prst="rect">
              <a:avLst/>
            </a:prstGeom>
          </p:spPr>
        </p:pic>
        <p:sp>
          <p:nvSpPr>
            <p:cNvPr id="7" name="椭圆 6"/>
            <p:cNvSpPr/>
            <p:nvPr/>
          </p:nvSpPr>
          <p:spPr>
            <a:xfrm>
              <a:off x="2516995" y="893874"/>
              <a:ext cx="3649026" cy="364902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10" name="文本框 109"/>
          <p:cNvSpPr txBox="1"/>
          <p:nvPr/>
        </p:nvSpPr>
        <p:spPr>
          <a:xfrm>
            <a:off x="182783" y="2113681"/>
            <a:ext cx="3588404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400" b="1" dirty="0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Quan </a:t>
            </a:r>
            <a:r>
              <a:rPr lang="en-US" altLang="zh-CN" sz="4400" b="1" dirty="0" err="1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sát</a:t>
            </a:r>
            <a:r>
              <a:rPr lang="en-US" altLang="zh-CN" sz="4400" b="1" dirty="0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4400" b="1" dirty="0" err="1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tranh</a:t>
            </a:r>
            <a:endParaRPr lang="zh-CN" altLang="en-US" sz="4400" b="1" dirty="0">
              <a:pattFill prst="ltDnDiag">
                <a:fgClr>
                  <a:srgbClr val="00B0F0"/>
                </a:fgClr>
                <a:bgClr>
                  <a:srgbClr val="0070C0"/>
                </a:bgClr>
              </a:pattFill>
              <a:effectLst>
                <a:outerShdw dist="38100" dir="2700000" sx="101000" sy="101000" algn="tl" rotWithShape="0">
                  <a:srgbClr val="0070C0"/>
                </a:outerShdw>
              </a:effectLst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42" name="文本框 41"/>
          <p:cNvSpPr txBox="1"/>
          <p:nvPr/>
        </p:nvSpPr>
        <p:spPr>
          <a:xfrm>
            <a:off x="1523301" y="1166955"/>
            <a:ext cx="101092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1600" b="1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algn="tl" rotWithShape="0">
                    <a:srgbClr val="0070C0"/>
                  </a:outerShdw>
                </a:effectLst>
              </a:defRPr>
            </a:lvl1pPr>
          </a:lstStyle>
          <a:p>
            <a:r>
              <a:rPr lang="en-US" altLang="zh-CN" sz="54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6</a:t>
            </a:r>
            <a:endParaRPr lang="zh-CN" altLang="en-US" sz="5400" dirty="0"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4891" y="454275"/>
            <a:ext cx="2248544" cy="753135"/>
          </a:xfrm>
          <a:prstGeom prst="rect">
            <a:avLst/>
          </a:prstGeom>
        </p:spPr>
      </p:pic>
      <p:pic>
        <p:nvPicPr>
          <p:cNvPr id="39" name="图片 3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4976" y="2452092"/>
            <a:ext cx="1125835" cy="26077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51346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75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7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7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7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7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2000"/>
                            </p:stCondLst>
                            <p:childTnLst>
                              <p:par>
                                <p:cTn id="6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3000"/>
                            </p:stCondLst>
                            <p:childTnLst>
                              <p:par>
                                <p:cTn id="6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4000"/>
                            </p:stCondLst>
                            <p:childTnLst>
                              <p:par>
                                <p:cTn id="72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73" dur="2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4" presetID="49" presetClass="entr" presetSubtype="0" decel="10000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2" presetClass="entr" presetSubtype="1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83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34" presetClass="emph" presetSubtype="0" fill="hold" grpId="1" nodeType="withEffect">
                                  <p:stCondLst>
                                    <p:cond delay="1750"/>
                                  </p:stCondLst>
                                  <p:childTnLst>
                                    <p:animMotion origin="layout" path="M 4.16667E-6 -3.20988E-6 L 4.16667E-6 -0.07222 " pathEditMode="relative" rAng="0" ptsTypes="AA">
                                      <p:cBhvr>
                                        <p:cTn id="85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86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7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8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89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0" presetID="2" presetClass="entr" presetSubtype="2" decel="38600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2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10" grpId="0"/>
      <p:bldP spid="110" grpId="1"/>
      <p:bldP spid="4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8">
            <a:extLst>
              <a:ext uri="{FF2B5EF4-FFF2-40B4-BE49-F238E27FC236}">
                <a16:creationId xmlns:a16="http://schemas.microsoft.com/office/drawing/2014/main" id="{DAECB3AA-DE44-4B2E-8E42-EC1E254E3EC5}"/>
              </a:ext>
            </a:extLst>
          </p:cNvPr>
          <p:cNvSpPr/>
          <p:nvPr/>
        </p:nvSpPr>
        <p:spPr>
          <a:xfrm>
            <a:off x="572746" y="14664"/>
            <a:ext cx="850564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3200" dirty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Quan </a:t>
            </a:r>
            <a:r>
              <a:rPr lang="en-US" altLang="zh-CN" sz="3200" dirty="0" err="1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sát</a:t>
            </a:r>
            <a:r>
              <a:rPr lang="en-US" altLang="zh-CN" sz="3200" dirty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tranh</a:t>
            </a:r>
            <a:r>
              <a:rPr lang="en-US" altLang="zh-CN" sz="3200" dirty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và</a:t>
            </a:r>
            <a:r>
              <a:rPr lang="en-US" altLang="zh-CN" sz="3200" dirty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dùng</a:t>
            </a:r>
            <a:r>
              <a:rPr lang="en-US" altLang="zh-CN" sz="3200" dirty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từ</a:t>
            </a:r>
            <a:r>
              <a:rPr lang="en-US" altLang="zh-CN" sz="3200" dirty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ngữ</a:t>
            </a:r>
            <a:r>
              <a:rPr lang="en-US" altLang="zh-CN" sz="3200" dirty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để</a:t>
            </a:r>
            <a:r>
              <a:rPr lang="en-US" altLang="zh-CN" sz="3200" dirty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nói</a:t>
            </a:r>
            <a:r>
              <a:rPr lang="en-US" altLang="zh-CN" sz="3200" dirty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theo</a:t>
            </a:r>
            <a:r>
              <a:rPr lang="en-US" altLang="zh-CN" sz="3200" dirty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tranh</a:t>
            </a:r>
            <a:endParaRPr lang="zh-CN" altLang="en-US" sz="3200" dirty="0">
              <a:solidFill>
                <a:srgbClr val="4CA420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6" name="矩形 8">
            <a:extLst>
              <a:ext uri="{FF2B5EF4-FFF2-40B4-BE49-F238E27FC236}">
                <a16:creationId xmlns:a16="http://schemas.microsoft.com/office/drawing/2014/main" id="{D97AFF8F-506F-4519-A1B5-52D97C6C130F}"/>
              </a:ext>
            </a:extLst>
          </p:cNvPr>
          <p:cNvSpPr/>
          <p:nvPr/>
        </p:nvSpPr>
        <p:spPr>
          <a:xfrm>
            <a:off x="3282734" y="898798"/>
            <a:ext cx="216804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3200" dirty="0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bạn</a:t>
            </a:r>
            <a:r>
              <a:rPr lang="en-US" altLang="zh-CN" sz="3200" dirty="0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 </a:t>
            </a:r>
            <a:r>
              <a:rPr lang="en-US" altLang="zh-CN" sz="3200" dirty="0" err="1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bè</a:t>
            </a:r>
            <a:r>
              <a:rPr lang="en-US" altLang="zh-CN" sz="3200" dirty="0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endParaRPr lang="zh-CN" altLang="en-US" sz="3200" dirty="0">
              <a:solidFill>
                <a:srgbClr val="0070C0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7" name="矩形 8">
            <a:extLst>
              <a:ext uri="{FF2B5EF4-FFF2-40B4-BE49-F238E27FC236}">
                <a16:creationId xmlns:a16="http://schemas.microsoft.com/office/drawing/2014/main" id="{D97AFF8F-506F-4519-A1B5-52D97C6C130F}"/>
              </a:ext>
            </a:extLst>
          </p:cNvPr>
          <p:cNvSpPr/>
          <p:nvPr/>
        </p:nvSpPr>
        <p:spPr>
          <a:xfrm>
            <a:off x="6052374" y="874423"/>
            <a:ext cx="270661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3200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chơi</a:t>
            </a:r>
            <a:endParaRPr lang="zh-CN" altLang="en-US" sz="3200" dirty="0">
              <a:solidFill>
                <a:srgbClr val="FF0000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59198"/>
            <a:ext cx="9143999" cy="36843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矩形 8">
            <a:extLst>
              <a:ext uri="{FF2B5EF4-FFF2-40B4-BE49-F238E27FC236}">
                <a16:creationId xmlns:a16="http://schemas.microsoft.com/office/drawing/2014/main" id="{D97AFF8F-506F-4519-A1B5-52D97C6C130F}"/>
              </a:ext>
            </a:extLst>
          </p:cNvPr>
          <p:cNvSpPr/>
          <p:nvPr/>
        </p:nvSpPr>
        <p:spPr>
          <a:xfrm>
            <a:off x="796354" y="922549"/>
            <a:ext cx="199434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3200" dirty="0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gây</a:t>
            </a:r>
            <a:r>
              <a:rPr lang="en-US" altLang="zh-CN" sz="3200" dirty="0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gổ</a:t>
            </a:r>
            <a:r>
              <a:rPr lang="en-US" altLang="zh-CN" sz="3200" dirty="0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endParaRPr lang="zh-CN" altLang="en-US" sz="3200" dirty="0">
              <a:solidFill>
                <a:srgbClr val="0070C0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8372964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任意多边形 7"/>
          <p:cNvSpPr/>
          <p:nvPr/>
        </p:nvSpPr>
        <p:spPr>
          <a:xfrm rot="18599350" flipH="1">
            <a:off x="3622607" y="980622"/>
            <a:ext cx="4003028" cy="3488687"/>
          </a:xfrm>
          <a:custGeom>
            <a:avLst/>
            <a:gdLst>
              <a:gd name="connsiteX0" fmla="*/ 2553595 w 4003028"/>
              <a:gd name="connsiteY0" fmla="*/ 3488687 h 3488687"/>
              <a:gd name="connsiteX1" fmla="*/ 2558802 w 4003028"/>
              <a:gd name="connsiteY1" fmla="*/ 3486358 h 3488687"/>
              <a:gd name="connsiteX2" fmla="*/ 2567275 w 4003028"/>
              <a:gd name="connsiteY2" fmla="*/ 3481729 h 3488687"/>
              <a:gd name="connsiteX3" fmla="*/ 2560275 w 4003028"/>
              <a:gd name="connsiteY3" fmla="*/ 3484032 h 3488687"/>
              <a:gd name="connsiteX4" fmla="*/ 2553595 w 4003028"/>
              <a:gd name="connsiteY4" fmla="*/ 3488687 h 3488687"/>
              <a:gd name="connsiteX5" fmla="*/ 2172204 w 4003028"/>
              <a:gd name="connsiteY5" fmla="*/ 1823603 h 3488687"/>
              <a:gd name="connsiteX6" fmla="*/ 2177584 w 4003028"/>
              <a:gd name="connsiteY6" fmla="*/ 1823026 h 3488687"/>
              <a:gd name="connsiteX7" fmla="*/ 2186951 w 4003028"/>
              <a:gd name="connsiteY7" fmla="*/ 1820691 h 3488687"/>
              <a:gd name="connsiteX8" fmla="*/ 2179597 w 4003028"/>
              <a:gd name="connsiteY8" fmla="*/ 1821148 h 3488687"/>
              <a:gd name="connsiteX9" fmla="*/ 2172204 w 4003028"/>
              <a:gd name="connsiteY9" fmla="*/ 1823603 h 3488687"/>
              <a:gd name="connsiteX10" fmla="*/ 153460 w 4003028"/>
              <a:gd name="connsiteY10" fmla="*/ 2406636 h 3488687"/>
              <a:gd name="connsiteX11" fmla="*/ 158416 w 4003028"/>
              <a:gd name="connsiteY11" fmla="*/ 2412646 h 3488687"/>
              <a:gd name="connsiteX12" fmla="*/ 164402 w 4003028"/>
              <a:gd name="connsiteY12" fmla="*/ 2416944 h 3488687"/>
              <a:gd name="connsiteX13" fmla="*/ 157710 w 4003028"/>
              <a:gd name="connsiteY13" fmla="*/ 2409986 h 3488687"/>
              <a:gd name="connsiteX14" fmla="*/ 153460 w 4003028"/>
              <a:gd name="connsiteY14" fmla="*/ 2406636 h 3488687"/>
              <a:gd name="connsiteX15" fmla="*/ 1187875 w 4003028"/>
              <a:gd name="connsiteY15" fmla="*/ 818604 h 3488687"/>
              <a:gd name="connsiteX16" fmla="*/ 2981309 w 4003028"/>
              <a:gd name="connsiteY16" fmla="*/ 1389514 h 3488687"/>
              <a:gd name="connsiteX17" fmla="*/ 3006207 w 4003028"/>
              <a:gd name="connsiteY17" fmla="*/ 1471594 h 3488687"/>
              <a:gd name="connsiteX18" fmla="*/ 3004953 w 4003028"/>
              <a:gd name="connsiteY18" fmla="*/ 1470516 h 3488687"/>
              <a:gd name="connsiteX19" fmla="*/ 2965846 w 4003028"/>
              <a:gd name="connsiteY19" fmla="*/ 1471445 h 3488687"/>
              <a:gd name="connsiteX20" fmla="*/ 2909369 w 4003028"/>
              <a:gd name="connsiteY20" fmla="*/ 1482351 h 3488687"/>
              <a:gd name="connsiteX21" fmla="*/ 2592787 w 4003028"/>
              <a:gd name="connsiteY21" fmla="*/ 1644930 h 3488687"/>
              <a:gd name="connsiteX22" fmla="*/ 2477260 w 4003028"/>
              <a:gd name="connsiteY22" fmla="*/ 1712320 h 3488687"/>
              <a:gd name="connsiteX23" fmla="*/ 2424386 w 4003028"/>
              <a:gd name="connsiteY23" fmla="*/ 1658294 h 3488687"/>
              <a:gd name="connsiteX24" fmla="*/ 2233042 w 4003028"/>
              <a:gd name="connsiteY24" fmla="*/ 1544239 h 3488687"/>
              <a:gd name="connsiteX25" fmla="*/ 2406208 w 4003028"/>
              <a:gd name="connsiteY25" fmla="*/ 1690912 h 3488687"/>
              <a:gd name="connsiteX26" fmla="*/ 2438667 w 4003028"/>
              <a:gd name="connsiteY26" fmla="*/ 1734832 h 3488687"/>
              <a:gd name="connsiteX27" fmla="*/ 2433832 w 4003028"/>
              <a:gd name="connsiteY27" fmla="*/ 1737652 h 3488687"/>
              <a:gd name="connsiteX28" fmla="*/ 2276907 w 4003028"/>
              <a:gd name="connsiteY28" fmla="*/ 1795440 h 3488687"/>
              <a:gd name="connsiteX29" fmla="*/ 2194470 w 4003028"/>
              <a:gd name="connsiteY29" fmla="*/ 1818817 h 3488687"/>
              <a:gd name="connsiteX30" fmla="*/ 2186951 w 4003028"/>
              <a:gd name="connsiteY30" fmla="*/ 1820691 h 3488687"/>
              <a:gd name="connsiteX31" fmla="*/ 2187619 w 4003028"/>
              <a:gd name="connsiteY31" fmla="*/ 1820649 h 3488687"/>
              <a:gd name="connsiteX32" fmla="*/ 2263225 w 4003028"/>
              <a:gd name="connsiteY32" fmla="*/ 1828106 h 3488687"/>
              <a:gd name="connsiteX33" fmla="*/ 2266422 w 4003028"/>
              <a:gd name="connsiteY33" fmla="*/ 1827857 h 3488687"/>
              <a:gd name="connsiteX34" fmla="*/ 3026460 w 4003028"/>
              <a:gd name="connsiteY34" fmla="*/ 1558274 h 3488687"/>
              <a:gd name="connsiteX35" fmla="*/ 3033021 w 4003028"/>
              <a:gd name="connsiteY35" fmla="*/ 1559992 h 3488687"/>
              <a:gd name="connsiteX36" fmla="*/ 3056764 w 4003028"/>
              <a:gd name="connsiteY36" fmla="*/ 1638263 h 3488687"/>
              <a:gd name="connsiteX37" fmla="*/ 3220170 w 4003028"/>
              <a:gd name="connsiteY37" fmla="*/ 2417189 h 3488687"/>
              <a:gd name="connsiteX38" fmla="*/ 3245788 w 4003028"/>
              <a:gd name="connsiteY38" fmla="*/ 2510754 h 3488687"/>
              <a:gd name="connsiteX39" fmla="*/ 3242722 w 4003028"/>
              <a:gd name="connsiteY39" fmla="*/ 2508845 h 3488687"/>
              <a:gd name="connsiteX40" fmla="*/ 900517 w 4003028"/>
              <a:gd name="connsiteY40" fmla="*/ 3043090 h 3488687"/>
              <a:gd name="connsiteX41" fmla="*/ 755186 w 4003028"/>
              <a:gd name="connsiteY41" fmla="*/ 3091588 h 3488687"/>
              <a:gd name="connsiteX42" fmla="*/ 735913 w 4003028"/>
              <a:gd name="connsiteY42" fmla="*/ 3085533 h 3488687"/>
              <a:gd name="connsiteX43" fmla="*/ 235521 w 4003028"/>
              <a:gd name="connsiteY43" fmla="*/ 2453126 h 3488687"/>
              <a:gd name="connsiteX44" fmla="*/ 232945 w 4003028"/>
              <a:gd name="connsiteY44" fmla="*/ 2451215 h 3488687"/>
              <a:gd name="connsiteX45" fmla="*/ 164946 w 4003028"/>
              <a:gd name="connsiteY45" fmla="*/ 2417334 h 3488687"/>
              <a:gd name="connsiteX46" fmla="*/ 164402 w 4003028"/>
              <a:gd name="connsiteY46" fmla="*/ 2416944 h 3488687"/>
              <a:gd name="connsiteX47" fmla="*/ 169774 w 4003028"/>
              <a:gd name="connsiteY47" fmla="*/ 2422528 h 3488687"/>
              <a:gd name="connsiteX48" fmla="*/ 227166 w 4003028"/>
              <a:gd name="connsiteY48" fmla="*/ 2486155 h 3488687"/>
              <a:gd name="connsiteX49" fmla="*/ 329351 w 4003028"/>
              <a:gd name="connsiteY49" fmla="*/ 2618530 h 3488687"/>
              <a:gd name="connsiteX50" fmla="*/ 331947 w 4003028"/>
              <a:gd name="connsiteY50" fmla="*/ 2623489 h 3488687"/>
              <a:gd name="connsiteX51" fmla="*/ 281103 w 4003028"/>
              <a:gd name="connsiteY51" fmla="*/ 2643430 h 3488687"/>
              <a:gd name="connsiteX52" fmla="*/ 56459 w 4003028"/>
              <a:gd name="connsiteY52" fmla="*/ 2675591 h 3488687"/>
              <a:gd name="connsiteX53" fmla="*/ 279157 w 4003028"/>
              <a:gd name="connsiteY53" fmla="*/ 2680722 h 3488687"/>
              <a:gd name="connsiteX54" fmla="*/ 352665 w 4003028"/>
              <a:gd name="connsiteY54" fmla="*/ 2663074 h 3488687"/>
              <a:gd name="connsiteX55" fmla="*/ 414683 w 4003028"/>
              <a:gd name="connsiteY55" fmla="*/ 2781572 h 3488687"/>
              <a:gd name="connsiteX56" fmla="*/ 596376 w 4003028"/>
              <a:gd name="connsiteY56" fmla="*/ 3087584 h 3488687"/>
              <a:gd name="connsiteX57" fmla="*/ 638412 w 4003028"/>
              <a:gd name="connsiteY57" fmla="*/ 3126848 h 3488687"/>
              <a:gd name="connsiteX58" fmla="*/ 642141 w 4003028"/>
              <a:gd name="connsiteY58" fmla="*/ 3129313 h 3488687"/>
              <a:gd name="connsiteX59" fmla="*/ 633291 w 4003028"/>
              <a:gd name="connsiteY59" fmla="*/ 3132266 h 3488687"/>
              <a:gd name="connsiteX60" fmla="*/ 106597 w 4003028"/>
              <a:gd name="connsiteY60" fmla="*/ 3237274 h 3488687"/>
              <a:gd name="connsiteX61" fmla="*/ 0 w 4003028"/>
              <a:gd name="connsiteY61" fmla="*/ 3232686 h 3488687"/>
              <a:gd name="connsiteX62" fmla="*/ 77065 w 4003028"/>
              <a:gd name="connsiteY62" fmla="*/ 3297326 h 3488687"/>
              <a:gd name="connsiteX63" fmla="*/ 75884 w 4003028"/>
              <a:gd name="connsiteY63" fmla="*/ 3298733 h 3488687"/>
              <a:gd name="connsiteX64" fmla="*/ 146342 w 4003028"/>
              <a:gd name="connsiteY64" fmla="*/ 3298318 h 3488687"/>
              <a:gd name="connsiteX65" fmla="*/ 3241070 w 4003028"/>
              <a:gd name="connsiteY65" fmla="*/ 2644221 h 3488687"/>
              <a:gd name="connsiteX66" fmla="*/ 3298464 w 4003028"/>
              <a:gd name="connsiteY66" fmla="*/ 2691011 h 3488687"/>
              <a:gd name="connsiteX67" fmla="*/ 3325008 w 4003028"/>
              <a:gd name="connsiteY67" fmla="*/ 2763689 h 3488687"/>
              <a:gd name="connsiteX68" fmla="*/ 3371266 w 4003028"/>
              <a:gd name="connsiteY68" fmla="*/ 2864563 h 3488687"/>
              <a:gd name="connsiteX69" fmla="*/ 3415788 w 4003028"/>
              <a:gd name="connsiteY69" fmla="*/ 2940157 h 3488687"/>
              <a:gd name="connsiteX70" fmla="*/ 3400641 w 4003028"/>
              <a:gd name="connsiteY70" fmla="*/ 2934757 h 3488687"/>
              <a:gd name="connsiteX71" fmla="*/ 2832976 w 4003028"/>
              <a:gd name="connsiteY71" fmla="*/ 3294018 h 3488687"/>
              <a:gd name="connsiteX72" fmla="*/ 2826082 w 4003028"/>
              <a:gd name="connsiteY72" fmla="*/ 3300156 h 3488687"/>
              <a:gd name="connsiteX73" fmla="*/ 2810492 w 4003028"/>
              <a:gd name="connsiteY73" fmla="*/ 3290196 h 3488687"/>
              <a:gd name="connsiteX74" fmla="*/ 2559561 w 4003028"/>
              <a:gd name="connsiteY74" fmla="*/ 3207661 h 3488687"/>
              <a:gd name="connsiteX75" fmla="*/ 2764198 w 4003028"/>
              <a:gd name="connsiteY75" fmla="*/ 3305758 h 3488687"/>
              <a:gd name="connsiteX76" fmla="*/ 2793373 w 4003028"/>
              <a:gd name="connsiteY76" fmla="*/ 3329282 h 3488687"/>
              <a:gd name="connsiteX77" fmla="*/ 2742508 w 4003028"/>
              <a:gd name="connsiteY77" fmla="*/ 3374574 h 3488687"/>
              <a:gd name="connsiteX78" fmla="*/ 2647916 w 4003028"/>
              <a:gd name="connsiteY78" fmla="*/ 3434544 h 3488687"/>
              <a:gd name="connsiteX79" fmla="*/ 2574074 w 4003028"/>
              <a:gd name="connsiteY79" fmla="*/ 3478014 h 3488687"/>
              <a:gd name="connsiteX80" fmla="*/ 2567275 w 4003028"/>
              <a:gd name="connsiteY80" fmla="*/ 3481729 h 3488687"/>
              <a:gd name="connsiteX81" fmla="*/ 2567910 w 4003028"/>
              <a:gd name="connsiteY81" fmla="*/ 3481520 h 3488687"/>
              <a:gd name="connsiteX82" fmla="*/ 2642943 w 4003028"/>
              <a:gd name="connsiteY82" fmla="*/ 3469608 h 3488687"/>
              <a:gd name="connsiteX83" fmla="*/ 2645973 w 4003028"/>
              <a:gd name="connsiteY83" fmla="*/ 3468559 h 3488687"/>
              <a:gd name="connsiteX84" fmla="*/ 2742749 w 4003028"/>
              <a:gd name="connsiteY84" fmla="*/ 3414654 h 3488687"/>
              <a:gd name="connsiteX85" fmla="*/ 2820857 w 4003028"/>
              <a:gd name="connsiteY85" fmla="*/ 3351443 h 3488687"/>
              <a:gd name="connsiteX86" fmla="*/ 2828768 w 4003028"/>
              <a:gd name="connsiteY86" fmla="*/ 3357822 h 3488687"/>
              <a:gd name="connsiteX87" fmla="*/ 2842089 w 4003028"/>
              <a:gd name="connsiteY87" fmla="*/ 3333099 h 3488687"/>
              <a:gd name="connsiteX88" fmla="*/ 2921933 w 4003028"/>
              <a:gd name="connsiteY88" fmla="*/ 3257476 h 3488687"/>
              <a:gd name="connsiteX89" fmla="*/ 3436520 w 4003028"/>
              <a:gd name="connsiteY89" fmla="*/ 3026269 h 3488687"/>
              <a:gd name="connsiteX90" fmla="*/ 3469457 w 4003028"/>
              <a:gd name="connsiteY90" fmla="*/ 3042083 h 3488687"/>
              <a:gd name="connsiteX91" fmla="*/ 3466564 w 4003028"/>
              <a:gd name="connsiteY91" fmla="*/ 3009477 h 3488687"/>
              <a:gd name="connsiteX92" fmla="*/ 3487849 w 4003028"/>
              <a:gd name="connsiteY92" fmla="*/ 3036935 h 3488687"/>
              <a:gd name="connsiteX93" fmla="*/ 3850394 w 4003028"/>
              <a:gd name="connsiteY93" fmla="*/ 3229480 h 3488687"/>
              <a:gd name="connsiteX94" fmla="*/ 4003028 w 4003028"/>
              <a:gd name="connsiteY94" fmla="*/ 3047507 h 3488687"/>
              <a:gd name="connsiteX95" fmla="*/ 3906403 w 4003028"/>
              <a:gd name="connsiteY95" fmla="*/ 3033869 h 3488687"/>
              <a:gd name="connsiteX96" fmla="*/ 3685069 w 4003028"/>
              <a:gd name="connsiteY96" fmla="*/ 2942485 h 3488687"/>
              <a:gd name="connsiteX97" fmla="*/ 3680287 w 4003028"/>
              <a:gd name="connsiteY97" fmla="*/ 2938317 h 3488687"/>
              <a:gd name="connsiteX98" fmla="*/ 3682685 w 4003028"/>
              <a:gd name="connsiteY98" fmla="*/ 2923853 h 3488687"/>
              <a:gd name="connsiteX99" fmla="*/ 3888092 w 4003028"/>
              <a:gd name="connsiteY99" fmla="*/ 2294241 h 3488687"/>
              <a:gd name="connsiteX100" fmla="*/ 3647315 w 4003028"/>
              <a:gd name="connsiteY100" fmla="*/ 2791101 h 3488687"/>
              <a:gd name="connsiteX101" fmla="*/ 3618912 w 4003028"/>
              <a:gd name="connsiteY101" fmla="*/ 2884803 h 3488687"/>
              <a:gd name="connsiteX102" fmla="*/ 3598514 w 4003028"/>
              <a:gd name="connsiteY102" fmla="*/ 2867018 h 3488687"/>
              <a:gd name="connsiteX103" fmla="*/ 3013134 w 4003028"/>
              <a:gd name="connsiteY103" fmla="*/ 1104274 h 3488687"/>
              <a:gd name="connsiteX104" fmla="*/ 2996120 w 4003028"/>
              <a:gd name="connsiteY104" fmla="*/ 1074045 h 3488687"/>
              <a:gd name="connsiteX105" fmla="*/ 2983995 w 4003028"/>
              <a:gd name="connsiteY105" fmla="*/ 999080 h 3488687"/>
              <a:gd name="connsiteX106" fmla="*/ 2974776 w 4003028"/>
              <a:gd name="connsiteY106" fmla="*/ 0 h 3488687"/>
              <a:gd name="connsiteX107" fmla="*/ 2869551 w 4003028"/>
              <a:gd name="connsiteY107" fmla="*/ 826280 h 3488687"/>
              <a:gd name="connsiteX108" fmla="*/ 2871430 w 4003028"/>
              <a:gd name="connsiteY108" fmla="*/ 888358 h 3488687"/>
              <a:gd name="connsiteX109" fmla="*/ 2810257 w 4003028"/>
              <a:gd name="connsiteY109" fmla="*/ 821365 h 3488687"/>
              <a:gd name="connsiteX110" fmla="*/ 1224809 w 4003028"/>
              <a:gd name="connsiteY110" fmla="*/ 795402 h 3488687"/>
              <a:gd name="connsiteX0-1" fmla="*/ 2553595 w 4003028"/>
              <a:gd name="connsiteY0-2" fmla="*/ 3488687 h 3488687"/>
              <a:gd name="connsiteX1-3" fmla="*/ 2558802 w 4003028"/>
              <a:gd name="connsiteY1-4" fmla="*/ 3486358 h 3488687"/>
              <a:gd name="connsiteX2-5" fmla="*/ 2567275 w 4003028"/>
              <a:gd name="connsiteY2-6" fmla="*/ 3481729 h 3488687"/>
              <a:gd name="connsiteX3-7" fmla="*/ 2560275 w 4003028"/>
              <a:gd name="connsiteY3-8" fmla="*/ 3484032 h 3488687"/>
              <a:gd name="connsiteX4-9" fmla="*/ 2553595 w 4003028"/>
              <a:gd name="connsiteY4-10" fmla="*/ 3488687 h 3488687"/>
              <a:gd name="connsiteX5-11" fmla="*/ 2172204 w 4003028"/>
              <a:gd name="connsiteY5-12" fmla="*/ 1823603 h 3488687"/>
              <a:gd name="connsiteX6-13" fmla="*/ 2177584 w 4003028"/>
              <a:gd name="connsiteY6-14" fmla="*/ 1823026 h 3488687"/>
              <a:gd name="connsiteX7-15" fmla="*/ 2186951 w 4003028"/>
              <a:gd name="connsiteY7-16" fmla="*/ 1820691 h 3488687"/>
              <a:gd name="connsiteX8-17" fmla="*/ 2179597 w 4003028"/>
              <a:gd name="connsiteY8-18" fmla="*/ 1821148 h 3488687"/>
              <a:gd name="connsiteX9-19" fmla="*/ 2172204 w 4003028"/>
              <a:gd name="connsiteY9-20" fmla="*/ 1823603 h 3488687"/>
              <a:gd name="connsiteX10-21" fmla="*/ 153460 w 4003028"/>
              <a:gd name="connsiteY10-22" fmla="*/ 2406636 h 3488687"/>
              <a:gd name="connsiteX11-23" fmla="*/ 158416 w 4003028"/>
              <a:gd name="connsiteY11-24" fmla="*/ 2412646 h 3488687"/>
              <a:gd name="connsiteX12-25" fmla="*/ 164402 w 4003028"/>
              <a:gd name="connsiteY12-26" fmla="*/ 2416944 h 3488687"/>
              <a:gd name="connsiteX13-27" fmla="*/ 157710 w 4003028"/>
              <a:gd name="connsiteY13-28" fmla="*/ 2409986 h 3488687"/>
              <a:gd name="connsiteX14-29" fmla="*/ 153460 w 4003028"/>
              <a:gd name="connsiteY14-30" fmla="*/ 2406636 h 3488687"/>
              <a:gd name="connsiteX15-31" fmla="*/ 1187875 w 4003028"/>
              <a:gd name="connsiteY15-32" fmla="*/ 818604 h 3488687"/>
              <a:gd name="connsiteX16-33" fmla="*/ 2981309 w 4003028"/>
              <a:gd name="connsiteY16-34" fmla="*/ 1389514 h 3488687"/>
              <a:gd name="connsiteX17-35" fmla="*/ 3006207 w 4003028"/>
              <a:gd name="connsiteY17-36" fmla="*/ 1471594 h 3488687"/>
              <a:gd name="connsiteX18-37" fmla="*/ 3004953 w 4003028"/>
              <a:gd name="connsiteY18-38" fmla="*/ 1470516 h 3488687"/>
              <a:gd name="connsiteX19-39" fmla="*/ 2965846 w 4003028"/>
              <a:gd name="connsiteY19-40" fmla="*/ 1471445 h 3488687"/>
              <a:gd name="connsiteX20-41" fmla="*/ 2909369 w 4003028"/>
              <a:gd name="connsiteY20-42" fmla="*/ 1482351 h 3488687"/>
              <a:gd name="connsiteX21-43" fmla="*/ 2592787 w 4003028"/>
              <a:gd name="connsiteY21-44" fmla="*/ 1644930 h 3488687"/>
              <a:gd name="connsiteX22-45" fmla="*/ 2477260 w 4003028"/>
              <a:gd name="connsiteY22-46" fmla="*/ 1712320 h 3488687"/>
              <a:gd name="connsiteX23-47" fmla="*/ 2424386 w 4003028"/>
              <a:gd name="connsiteY23-48" fmla="*/ 1658294 h 3488687"/>
              <a:gd name="connsiteX24-49" fmla="*/ 2233042 w 4003028"/>
              <a:gd name="connsiteY24-50" fmla="*/ 1544239 h 3488687"/>
              <a:gd name="connsiteX25-51" fmla="*/ 2406208 w 4003028"/>
              <a:gd name="connsiteY25-52" fmla="*/ 1690912 h 3488687"/>
              <a:gd name="connsiteX26-53" fmla="*/ 2438667 w 4003028"/>
              <a:gd name="connsiteY26-54" fmla="*/ 1734832 h 3488687"/>
              <a:gd name="connsiteX27-55" fmla="*/ 2433832 w 4003028"/>
              <a:gd name="connsiteY27-56" fmla="*/ 1737652 h 3488687"/>
              <a:gd name="connsiteX28-57" fmla="*/ 2276907 w 4003028"/>
              <a:gd name="connsiteY28-58" fmla="*/ 1795440 h 3488687"/>
              <a:gd name="connsiteX29-59" fmla="*/ 2194470 w 4003028"/>
              <a:gd name="connsiteY29-60" fmla="*/ 1818817 h 3488687"/>
              <a:gd name="connsiteX30-61" fmla="*/ 2186951 w 4003028"/>
              <a:gd name="connsiteY30-62" fmla="*/ 1820691 h 3488687"/>
              <a:gd name="connsiteX31-63" fmla="*/ 2187619 w 4003028"/>
              <a:gd name="connsiteY31-64" fmla="*/ 1820649 h 3488687"/>
              <a:gd name="connsiteX32-65" fmla="*/ 2263225 w 4003028"/>
              <a:gd name="connsiteY32-66" fmla="*/ 1828106 h 3488687"/>
              <a:gd name="connsiteX33-67" fmla="*/ 2266422 w 4003028"/>
              <a:gd name="connsiteY33-68" fmla="*/ 1827857 h 3488687"/>
              <a:gd name="connsiteX34-69" fmla="*/ 3026460 w 4003028"/>
              <a:gd name="connsiteY34-70" fmla="*/ 1558274 h 3488687"/>
              <a:gd name="connsiteX35-71" fmla="*/ 3033021 w 4003028"/>
              <a:gd name="connsiteY35-72" fmla="*/ 1559992 h 3488687"/>
              <a:gd name="connsiteX36-73" fmla="*/ 3056764 w 4003028"/>
              <a:gd name="connsiteY36-74" fmla="*/ 1638263 h 3488687"/>
              <a:gd name="connsiteX37-75" fmla="*/ 3220170 w 4003028"/>
              <a:gd name="connsiteY37-76" fmla="*/ 2417189 h 3488687"/>
              <a:gd name="connsiteX38-77" fmla="*/ 3245788 w 4003028"/>
              <a:gd name="connsiteY38-78" fmla="*/ 2510754 h 3488687"/>
              <a:gd name="connsiteX39-79" fmla="*/ 3242722 w 4003028"/>
              <a:gd name="connsiteY39-80" fmla="*/ 2508845 h 3488687"/>
              <a:gd name="connsiteX40-81" fmla="*/ 900517 w 4003028"/>
              <a:gd name="connsiteY40-82" fmla="*/ 3043090 h 3488687"/>
              <a:gd name="connsiteX41-83" fmla="*/ 755186 w 4003028"/>
              <a:gd name="connsiteY41-84" fmla="*/ 3091588 h 3488687"/>
              <a:gd name="connsiteX42-85" fmla="*/ 735913 w 4003028"/>
              <a:gd name="connsiteY42-86" fmla="*/ 3085533 h 3488687"/>
              <a:gd name="connsiteX43-87" fmla="*/ 235521 w 4003028"/>
              <a:gd name="connsiteY43-88" fmla="*/ 2453126 h 3488687"/>
              <a:gd name="connsiteX44-89" fmla="*/ 232945 w 4003028"/>
              <a:gd name="connsiteY44-90" fmla="*/ 2451215 h 3488687"/>
              <a:gd name="connsiteX45-91" fmla="*/ 164946 w 4003028"/>
              <a:gd name="connsiteY45-92" fmla="*/ 2417334 h 3488687"/>
              <a:gd name="connsiteX46-93" fmla="*/ 164402 w 4003028"/>
              <a:gd name="connsiteY46-94" fmla="*/ 2416944 h 3488687"/>
              <a:gd name="connsiteX47-95" fmla="*/ 169774 w 4003028"/>
              <a:gd name="connsiteY47-96" fmla="*/ 2422528 h 3488687"/>
              <a:gd name="connsiteX48-97" fmla="*/ 227166 w 4003028"/>
              <a:gd name="connsiteY48-98" fmla="*/ 2486155 h 3488687"/>
              <a:gd name="connsiteX49-99" fmla="*/ 329351 w 4003028"/>
              <a:gd name="connsiteY49-100" fmla="*/ 2618530 h 3488687"/>
              <a:gd name="connsiteX50-101" fmla="*/ 331947 w 4003028"/>
              <a:gd name="connsiteY50-102" fmla="*/ 2623489 h 3488687"/>
              <a:gd name="connsiteX51-103" fmla="*/ 281103 w 4003028"/>
              <a:gd name="connsiteY51-104" fmla="*/ 2643430 h 3488687"/>
              <a:gd name="connsiteX52-105" fmla="*/ 56459 w 4003028"/>
              <a:gd name="connsiteY52-106" fmla="*/ 2675591 h 3488687"/>
              <a:gd name="connsiteX53-107" fmla="*/ 279157 w 4003028"/>
              <a:gd name="connsiteY53-108" fmla="*/ 2680722 h 3488687"/>
              <a:gd name="connsiteX54-109" fmla="*/ 352665 w 4003028"/>
              <a:gd name="connsiteY54-110" fmla="*/ 2663074 h 3488687"/>
              <a:gd name="connsiteX55-111" fmla="*/ 414683 w 4003028"/>
              <a:gd name="connsiteY55-112" fmla="*/ 2781572 h 3488687"/>
              <a:gd name="connsiteX56-113" fmla="*/ 596376 w 4003028"/>
              <a:gd name="connsiteY56-114" fmla="*/ 3087584 h 3488687"/>
              <a:gd name="connsiteX57-115" fmla="*/ 638412 w 4003028"/>
              <a:gd name="connsiteY57-116" fmla="*/ 3126848 h 3488687"/>
              <a:gd name="connsiteX58-117" fmla="*/ 642141 w 4003028"/>
              <a:gd name="connsiteY58-118" fmla="*/ 3129313 h 3488687"/>
              <a:gd name="connsiteX59-119" fmla="*/ 633291 w 4003028"/>
              <a:gd name="connsiteY59-120" fmla="*/ 3132266 h 3488687"/>
              <a:gd name="connsiteX60-121" fmla="*/ 106597 w 4003028"/>
              <a:gd name="connsiteY60-122" fmla="*/ 3237274 h 3488687"/>
              <a:gd name="connsiteX61-123" fmla="*/ 0 w 4003028"/>
              <a:gd name="connsiteY61-124" fmla="*/ 3232686 h 3488687"/>
              <a:gd name="connsiteX62-125" fmla="*/ 77065 w 4003028"/>
              <a:gd name="connsiteY62-126" fmla="*/ 3297326 h 3488687"/>
              <a:gd name="connsiteX63-127" fmla="*/ 75884 w 4003028"/>
              <a:gd name="connsiteY63-128" fmla="*/ 3298733 h 3488687"/>
              <a:gd name="connsiteX64-129" fmla="*/ 146342 w 4003028"/>
              <a:gd name="connsiteY64-130" fmla="*/ 3298318 h 3488687"/>
              <a:gd name="connsiteX65-131" fmla="*/ 3241070 w 4003028"/>
              <a:gd name="connsiteY65-132" fmla="*/ 2644221 h 3488687"/>
              <a:gd name="connsiteX66-133" fmla="*/ 3298464 w 4003028"/>
              <a:gd name="connsiteY66-134" fmla="*/ 2691011 h 3488687"/>
              <a:gd name="connsiteX67-135" fmla="*/ 3325008 w 4003028"/>
              <a:gd name="connsiteY67-136" fmla="*/ 2763689 h 3488687"/>
              <a:gd name="connsiteX68-137" fmla="*/ 3371266 w 4003028"/>
              <a:gd name="connsiteY68-138" fmla="*/ 2864563 h 3488687"/>
              <a:gd name="connsiteX69-139" fmla="*/ 3415788 w 4003028"/>
              <a:gd name="connsiteY69-140" fmla="*/ 2940157 h 3488687"/>
              <a:gd name="connsiteX70-141" fmla="*/ 3400641 w 4003028"/>
              <a:gd name="connsiteY70-142" fmla="*/ 2934757 h 3488687"/>
              <a:gd name="connsiteX71-143" fmla="*/ 2832976 w 4003028"/>
              <a:gd name="connsiteY71-144" fmla="*/ 3294018 h 3488687"/>
              <a:gd name="connsiteX72-145" fmla="*/ 2826082 w 4003028"/>
              <a:gd name="connsiteY72-146" fmla="*/ 3300156 h 3488687"/>
              <a:gd name="connsiteX73-147" fmla="*/ 2810492 w 4003028"/>
              <a:gd name="connsiteY73-148" fmla="*/ 3290196 h 3488687"/>
              <a:gd name="connsiteX74-149" fmla="*/ 2559561 w 4003028"/>
              <a:gd name="connsiteY74-150" fmla="*/ 3207661 h 3488687"/>
              <a:gd name="connsiteX75-151" fmla="*/ 2764198 w 4003028"/>
              <a:gd name="connsiteY75-152" fmla="*/ 3305758 h 3488687"/>
              <a:gd name="connsiteX76-153" fmla="*/ 2793373 w 4003028"/>
              <a:gd name="connsiteY76-154" fmla="*/ 3329282 h 3488687"/>
              <a:gd name="connsiteX77-155" fmla="*/ 2742508 w 4003028"/>
              <a:gd name="connsiteY77-156" fmla="*/ 3374574 h 3488687"/>
              <a:gd name="connsiteX78-157" fmla="*/ 2647916 w 4003028"/>
              <a:gd name="connsiteY78-158" fmla="*/ 3434544 h 3488687"/>
              <a:gd name="connsiteX79-159" fmla="*/ 2574074 w 4003028"/>
              <a:gd name="connsiteY79-160" fmla="*/ 3478014 h 3488687"/>
              <a:gd name="connsiteX80-161" fmla="*/ 2567275 w 4003028"/>
              <a:gd name="connsiteY80-162" fmla="*/ 3481729 h 3488687"/>
              <a:gd name="connsiteX81-163" fmla="*/ 2567910 w 4003028"/>
              <a:gd name="connsiteY81-164" fmla="*/ 3481520 h 3488687"/>
              <a:gd name="connsiteX82-165" fmla="*/ 2642943 w 4003028"/>
              <a:gd name="connsiteY82-166" fmla="*/ 3469608 h 3488687"/>
              <a:gd name="connsiteX83-167" fmla="*/ 2645973 w 4003028"/>
              <a:gd name="connsiteY83-168" fmla="*/ 3468559 h 3488687"/>
              <a:gd name="connsiteX84-169" fmla="*/ 2742749 w 4003028"/>
              <a:gd name="connsiteY84-170" fmla="*/ 3414654 h 3488687"/>
              <a:gd name="connsiteX85-171" fmla="*/ 2820857 w 4003028"/>
              <a:gd name="connsiteY85-172" fmla="*/ 3351443 h 3488687"/>
              <a:gd name="connsiteX86-173" fmla="*/ 2828768 w 4003028"/>
              <a:gd name="connsiteY86-174" fmla="*/ 3357822 h 3488687"/>
              <a:gd name="connsiteX87-175" fmla="*/ 2842089 w 4003028"/>
              <a:gd name="connsiteY87-176" fmla="*/ 3333099 h 3488687"/>
              <a:gd name="connsiteX88-177" fmla="*/ 2921933 w 4003028"/>
              <a:gd name="connsiteY88-178" fmla="*/ 3257476 h 3488687"/>
              <a:gd name="connsiteX89-179" fmla="*/ 3436520 w 4003028"/>
              <a:gd name="connsiteY89-180" fmla="*/ 3026269 h 3488687"/>
              <a:gd name="connsiteX90-181" fmla="*/ 3490668 w 4003028"/>
              <a:gd name="connsiteY90-182" fmla="*/ 3044425 h 3488687"/>
              <a:gd name="connsiteX91-183" fmla="*/ 3466564 w 4003028"/>
              <a:gd name="connsiteY91-184" fmla="*/ 3009477 h 3488687"/>
              <a:gd name="connsiteX92-185" fmla="*/ 3487849 w 4003028"/>
              <a:gd name="connsiteY92-186" fmla="*/ 3036935 h 3488687"/>
              <a:gd name="connsiteX93-187" fmla="*/ 3850394 w 4003028"/>
              <a:gd name="connsiteY93-188" fmla="*/ 3229480 h 3488687"/>
              <a:gd name="connsiteX94-189" fmla="*/ 4003028 w 4003028"/>
              <a:gd name="connsiteY94-190" fmla="*/ 3047507 h 3488687"/>
              <a:gd name="connsiteX95-191" fmla="*/ 3906403 w 4003028"/>
              <a:gd name="connsiteY95-192" fmla="*/ 3033869 h 3488687"/>
              <a:gd name="connsiteX96-193" fmla="*/ 3685069 w 4003028"/>
              <a:gd name="connsiteY96-194" fmla="*/ 2942485 h 3488687"/>
              <a:gd name="connsiteX97-195" fmla="*/ 3680287 w 4003028"/>
              <a:gd name="connsiteY97-196" fmla="*/ 2938317 h 3488687"/>
              <a:gd name="connsiteX98-197" fmla="*/ 3682685 w 4003028"/>
              <a:gd name="connsiteY98-198" fmla="*/ 2923853 h 3488687"/>
              <a:gd name="connsiteX99-199" fmla="*/ 3888092 w 4003028"/>
              <a:gd name="connsiteY99-200" fmla="*/ 2294241 h 3488687"/>
              <a:gd name="connsiteX100-201" fmla="*/ 3647315 w 4003028"/>
              <a:gd name="connsiteY100-202" fmla="*/ 2791101 h 3488687"/>
              <a:gd name="connsiteX101-203" fmla="*/ 3618912 w 4003028"/>
              <a:gd name="connsiteY101-204" fmla="*/ 2884803 h 3488687"/>
              <a:gd name="connsiteX102-205" fmla="*/ 3598514 w 4003028"/>
              <a:gd name="connsiteY102-206" fmla="*/ 2867018 h 3488687"/>
              <a:gd name="connsiteX103-207" fmla="*/ 3013134 w 4003028"/>
              <a:gd name="connsiteY103-208" fmla="*/ 1104274 h 3488687"/>
              <a:gd name="connsiteX104-209" fmla="*/ 2996120 w 4003028"/>
              <a:gd name="connsiteY104-210" fmla="*/ 1074045 h 3488687"/>
              <a:gd name="connsiteX105-211" fmla="*/ 2983995 w 4003028"/>
              <a:gd name="connsiteY105-212" fmla="*/ 999080 h 3488687"/>
              <a:gd name="connsiteX106-213" fmla="*/ 2974776 w 4003028"/>
              <a:gd name="connsiteY106-214" fmla="*/ 0 h 3488687"/>
              <a:gd name="connsiteX107-215" fmla="*/ 2869551 w 4003028"/>
              <a:gd name="connsiteY107-216" fmla="*/ 826280 h 3488687"/>
              <a:gd name="connsiteX108-217" fmla="*/ 2871430 w 4003028"/>
              <a:gd name="connsiteY108-218" fmla="*/ 888358 h 3488687"/>
              <a:gd name="connsiteX109-219" fmla="*/ 2810257 w 4003028"/>
              <a:gd name="connsiteY109-220" fmla="*/ 821365 h 3488687"/>
              <a:gd name="connsiteX110-221" fmla="*/ 1224809 w 4003028"/>
              <a:gd name="connsiteY110-222" fmla="*/ 795402 h 3488687"/>
              <a:gd name="connsiteX111" fmla="*/ 1187875 w 4003028"/>
              <a:gd name="connsiteY111" fmla="*/ 818604 h 3488687"/>
              <a:gd name="connsiteX0-223" fmla="*/ 2553595 w 4003028"/>
              <a:gd name="connsiteY0-224" fmla="*/ 3488687 h 3488687"/>
              <a:gd name="connsiteX1-225" fmla="*/ 2558802 w 4003028"/>
              <a:gd name="connsiteY1-226" fmla="*/ 3486358 h 3488687"/>
              <a:gd name="connsiteX2-227" fmla="*/ 2567275 w 4003028"/>
              <a:gd name="connsiteY2-228" fmla="*/ 3481729 h 3488687"/>
              <a:gd name="connsiteX3-229" fmla="*/ 2560275 w 4003028"/>
              <a:gd name="connsiteY3-230" fmla="*/ 3484032 h 3488687"/>
              <a:gd name="connsiteX4-231" fmla="*/ 2553595 w 4003028"/>
              <a:gd name="connsiteY4-232" fmla="*/ 3488687 h 3488687"/>
              <a:gd name="connsiteX5-233" fmla="*/ 2172204 w 4003028"/>
              <a:gd name="connsiteY5-234" fmla="*/ 1823603 h 3488687"/>
              <a:gd name="connsiteX6-235" fmla="*/ 2177584 w 4003028"/>
              <a:gd name="connsiteY6-236" fmla="*/ 1823026 h 3488687"/>
              <a:gd name="connsiteX7-237" fmla="*/ 2186951 w 4003028"/>
              <a:gd name="connsiteY7-238" fmla="*/ 1820691 h 3488687"/>
              <a:gd name="connsiteX8-239" fmla="*/ 2179597 w 4003028"/>
              <a:gd name="connsiteY8-240" fmla="*/ 1821148 h 3488687"/>
              <a:gd name="connsiteX9-241" fmla="*/ 2172204 w 4003028"/>
              <a:gd name="connsiteY9-242" fmla="*/ 1823603 h 3488687"/>
              <a:gd name="connsiteX10-243" fmla="*/ 153460 w 4003028"/>
              <a:gd name="connsiteY10-244" fmla="*/ 2406636 h 3488687"/>
              <a:gd name="connsiteX11-245" fmla="*/ 158416 w 4003028"/>
              <a:gd name="connsiteY11-246" fmla="*/ 2412646 h 3488687"/>
              <a:gd name="connsiteX12-247" fmla="*/ 164402 w 4003028"/>
              <a:gd name="connsiteY12-248" fmla="*/ 2416944 h 3488687"/>
              <a:gd name="connsiteX13-249" fmla="*/ 157710 w 4003028"/>
              <a:gd name="connsiteY13-250" fmla="*/ 2409986 h 3488687"/>
              <a:gd name="connsiteX14-251" fmla="*/ 153460 w 4003028"/>
              <a:gd name="connsiteY14-252" fmla="*/ 2406636 h 3488687"/>
              <a:gd name="connsiteX15-253" fmla="*/ 1187875 w 4003028"/>
              <a:gd name="connsiteY15-254" fmla="*/ 818604 h 3488687"/>
              <a:gd name="connsiteX16-255" fmla="*/ 2981309 w 4003028"/>
              <a:gd name="connsiteY16-256" fmla="*/ 1389514 h 3488687"/>
              <a:gd name="connsiteX17-257" fmla="*/ 3006207 w 4003028"/>
              <a:gd name="connsiteY17-258" fmla="*/ 1471594 h 3488687"/>
              <a:gd name="connsiteX18-259" fmla="*/ 3004953 w 4003028"/>
              <a:gd name="connsiteY18-260" fmla="*/ 1470516 h 3488687"/>
              <a:gd name="connsiteX19-261" fmla="*/ 2965846 w 4003028"/>
              <a:gd name="connsiteY19-262" fmla="*/ 1471445 h 3488687"/>
              <a:gd name="connsiteX20-263" fmla="*/ 2909369 w 4003028"/>
              <a:gd name="connsiteY20-264" fmla="*/ 1482351 h 3488687"/>
              <a:gd name="connsiteX21-265" fmla="*/ 2592787 w 4003028"/>
              <a:gd name="connsiteY21-266" fmla="*/ 1644930 h 3488687"/>
              <a:gd name="connsiteX22-267" fmla="*/ 2477260 w 4003028"/>
              <a:gd name="connsiteY22-268" fmla="*/ 1712320 h 3488687"/>
              <a:gd name="connsiteX23-269" fmla="*/ 2424386 w 4003028"/>
              <a:gd name="connsiteY23-270" fmla="*/ 1658294 h 3488687"/>
              <a:gd name="connsiteX24-271" fmla="*/ 2233042 w 4003028"/>
              <a:gd name="connsiteY24-272" fmla="*/ 1544239 h 3488687"/>
              <a:gd name="connsiteX25-273" fmla="*/ 2406208 w 4003028"/>
              <a:gd name="connsiteY25-274" fmla="*/ 1690912 h 3488687"/>
              <a:gd name="connsiteX26-275" fmla="*/ 2438667 w 4003028"/>
              <a:gd name="connsiteY26-276" fmla="*/ 1734832 h 3488687"/>
              <a:gd name="connsiteX27-277" fmla="*/ 2433832 w 4003028"/>
              <a:gd name="connsiteY27-278" fmla="*/ 1737652 h 3488687"/>
              <a:gd name="connsiteX28-279" fmla="*/ 2276907 w 4003028"/>
              <a:gd name="connsiteY28-280" fmla="*/ 1795440 h 3488687"/>
              <a:gd name="connsiteX29-281" fmla="*/ 2194470 w 4003028"/>
              <a:gd name="connsiteY29-282" fmla="*/ 1818817 h 3488687"/>
              <a:gd name="connsiteX30-283" fmla="*/ 2186951 w 4003028"/>
              <a:gd name="connsiteY30-284" fmla="*/ 1820691 h 3488687"/>
              <a:gd name="connsiteX31-285" fmla="*/ 2187619 w 4003028"/>
              <a:gd name="connsiteY31-286" fmla="*/ 1820649 h 3488687"/>
              <a:gd name="connsiteX32-287" fmla="*/ 2263225 w 4003028"/>
              <a:gd name="connsiteY32-288" fmla="*/ 1828106 h 3488687"/>
              <a:gd name="connsiteX33-289" fmla="*/ 2266422 w 4003028"/>
              <a:gd name="connsiteY33-290" fmla="*/ 1827857 h 3488687"/>
              <a:gd name="connsiteX34-291" fmla="*/ 3026460 w 4003028"/>
              <a:gd name="connsiteY34-292" fmla="*/ 1558274 h 3488687"/>
              <a:gd name="connsiteX35-293" fmla="*/ 3033021 w 4003028"/>
              <a:gd name="connsiteY35-294" fmla="*/ 1559992 h 3488687"/>
              <a:gd name="connsiteX36-295" fmla="*/ 3056764 w 4003028"/>
              <a:gd name="connsiteY36-296" fmla="*/ 1638263 h 3488687"/>
              <a:gd name="connsiteX37-297" fmla="*/ 3220170 w 4003028"/>
              <a:gd name="connsiteY37-298" fmla="*/ 2417189 h 3488687"/>
              <a:gd name="connsiteX38-299" fmla="*/ 3245788 w 4003028"/>
              <a:gd name="connsiteY38-300" fmla="*/ 2510754 h 3488687"/>
              <a:gd name="connsiteX39-301" fmla="*/ 3242722 w 4003028"/>
              <a:gd name="connsiteY39-302" fmla="*/ 2508845 h 3488687"/>
              <a:gd name="connsiteX40-303" fmla="*/ 900517 w 4003028"/>
              <a:gd name="connsiteY40-304" fmla="*/ 3043090 h 3488687"/>
              <a:gd name="connsiteX41-305" fmla="*/ 755186 w 4003028"/>
              <a:gd name="connsiteY41-306" fmla="*/ 3091588 h 3488687"/>
              <a:gd name="connsiteX42-307" fmla="*/ 735913 w 4003028"/>
              <a:gd name="connsiteY42-308" fmla="*/ 3085533 h 3488687"/>
              <a:gd name="connsiteX43-309" fmla="*/ 235521 w 4003028"/>
              <a:gd name="connsiteY43-310" fmla="*/ 2453126 h 3488687"/>
              <a:gd name="connsiteX44-311" fmla="*/ 232945 w 4003028"/>
              <a:gd name="connsiteY44-312" fmla="*/ 2451215 h 3488687"/>
              <a:gd name="connsiteX45-313" fmla="*/ 164946 w 4003028"/>
              <a:gd name="connsiteY45-314" fmla="*/ 2417334 h 3488687"/>
              <a:gd name="connsiteX46-315" fmla="*/ 164402 w 4003028"/>
              <a:gd name="connsiteY46-316" fmla="*/ 2416944 h 3488687"/>
              <a:gd name="connsiteX47-317" fmla="*/ 169774 w 4003028"/>
              <a:gd name="connsiteY47-318" fmla="*/ 2422528 h 3488687"/>
              <a:gd name="connsiteX48-319" fmla="*/ 227166 w 4003028"/>
              <a:gd name="connsiteY48-320" fmla="*/ 2486155 h 3488687"/>
              <a:gd name="connsiteX49-321" fmla="*/ 329351 w 4003028"/>
              <a:gd name="connsiteY49-322" fmla="*/ 2618530 h 3488687"/>
              <a:gd name="connsiteX50-323" fmla="*/ 331947 w 4003028"/>
              <a:gd name="connsiteY50-324" fmla="*/ 2623489 h 3488687"/>
              <a:gd name="connsiteX51-325" fmla="*/ 281103 w 4003028"/>
              <a:gd name="connsiteY51-326" fmla="*/ 2643430 h 3488687"/>
              <a:gd name="connsiteX52-327" fmla="*/ 56459 w 4003028"/>
              <a:gd name="connsiteY52-328" fmla="*/ 2675591 h 3488687"/>
              <a:gd name="connsiteX53-329" fmla="*/ 279157 w 4003028"/>
              <a:gd name="connsiteY53-330" fmla="*/ 2680722 h 3488687"/>
              <a:gd name="connsiteX54-331" fmla="*/ 352665 w 4003028"/>
              <a:gd name="connsiteY54-332" fmla="*/ 2663074 h 3488687"/>
              <a:gd name="connsiteX55-333" fmla="*/ 414683 w 4003028"/>
              <a:gd name="connsiteY55-334" fmla="*/ 2781572 h 3488687"/>
              <a:gd name="connsiteX56-335" fmla="*/ 596376 w 4003028"/>
              <a:gd name="connsiteY56-336" fmla="*/ 3087584 h 3488687"/>
              <a:gd name="connsiteX57-337" fmla="*/ 638412 w 4003028"/>
              <a:gd name="connsiteY57-338" fmla="*/ 3126848 h 3488687"/>
              <a:gd name="connsiteX58-339" fmla="*/ 642141 w 4003028"/>
              <a:gd name="connsiteY58-340" fmla="*/ 3129313 h 3488687"/>
              <a:gd name="connsiteX59-341" fmla="*/ 633291 w 4003028"/>
              <a:gd name="connsiteY59-342" fmla="*/ 3132266 h 3488687"/>
              <a:gd name="connsiteX60-343" fmla="*/ 106597 w 4003028"/>
              <a:gd name="connsiteY60-344" fmla="*/ 3237274 h 3488687"/>
              <a:gd name="connsiteX61-345" fmla="*/ 0 w 4003028"/>
              <a:gd name="connsiteY61-346" fmla="*/ 3232686 h 3488687"/>
              <a:gd name="connsiteX62-347" fmla="*/ 77065 w 4003028"/>
              <a:gd name="connsiteY62-348" fmla="*/ 3297326 h 3488687"/>
              <a:gd name="connsiteX63-349" fmla="*/ 75884 w 4003028"/>
              <a:gd name="connsiteY63-350" fmla="*/ 3298733 h 3488687"/>
              <a:gd name="connsiteX64-351" fmla="*/ 146342 w 4003028"/>
              <a:gd name="connsiteY64-352" fmla="*/ 3298318 h 3488687"/>
              <a:gd name="connsiteX65-353" fmla="*/ 3241070 w 4003028"/>
              <a:gd name="connsiteY65-354" fmla="*/ 2644221 h 3488687"/>
              <a:gd name="connsiteX66-355" fmla="*/ 3298464 w 4003028"/>
              <a:gd name="connsiteY66-356" fmla="*/ 2691011 h 3488687"/>
              <a:gd name="connsiteX67-357" fmla="*/ 3325008 w 4003028"/>
              <a:gd name="connsiteY67-358" fmla="*/ 2763689 h 3488687"/>
              <a:gd name="connsiteX68-359" fmla="*/ 3371266 w 4003028"/>
              <a:gd name="connsiteY68-360" fmla="*/ 2864563 h 3488687"/>
              <a:gd name="connsiteX69-361" fmla="*/ 3415788 w 4003028"/>
              <a:gd name="connsiteY69-362" fmla="*/ 2940157 h 3488687"/>
              <a:gd name="connsiteX70-363" fmla="*/ 3400641 w 4003028"/>
              <a:gd name="connsiteY70-364" fmla="*/ 2934757 h 3488687"/>
              <a:gd name="connsiteX71-365" fmla="*/ 2832976 w 4003028"/>
              <a:gd name="connsiteY71-366" fmla="*/ 3294018 h 3488687"/>
              <a:gd name="connsiteX72-367" fmla="*/ 2826082 w 4003028"/>
              <a:gd name="connsiteY72-368" fmla="*/ 3300156 h 3488687"/>
              <a:gd name="connsiteX73-369" fmla="*/ 2810492 w 4003028"/>
              <a:gd name="connsiteY73-370" fmla="*/ 3290196 h 3488687"/>
              <a:gd name="connsiteX74-371" fmla="*/ 2559561 w 4003028"/>
              <a:gd name="connsiteY74-372" fmla="*/ 3207661 h 3488687"/>
              <a:gd name="connsiteX75-373" fmla="*/ 2764198 w 4003028"/>
              <a:gd name="connsiteY75-374" fmla="*/ 3305758 h 3488687"/>
              <a:gd name="connsiteX76-375" fmla="*/ 2793373 w 4003028"/>
              <a:gd name="connsiteY76-376" fmla="*/ 3329282 h 3488687"/>
              <a:gd name="connsiteX77-377" fmla="*/ 2742508 w 4003028"/>
              <a:gd name="connsiteY77-378" fmla="*/ 3374574 h 3488687"/>
              <a:gd name="connsiteX78-379" fmla="*/ 2647916 w 4003028"/>
              <a:gd name="connsiteY78-380" fmla="*/ 3434544 h 3488687"/>
              <a:gd name="connsiteX79-381" fmla="*/ 2574074 w 4003028"/>
              <a:gd name="connsiteY79-382" fmla="*/ 3478014 h 3488687"/>
              <a:gd name="connsiteX80-383" fmla="*/ 2567275 w 4003028"/>
              <a:gd name="connsiteY80-384" fmla="*/ 3481729 h 3488687"/>
              <a:gd name="connsiteX81-385" fmla="*/ 2567910 w 4003028"/>
              <a:gd name="connsiteY81-386" fmla="*/ 3481520 h 3488687"/>
              <a:gd name="connsiteX82-387" fmla="*/ 2642943 w 4003028"/>
              <a:gd name="connsiteY82-388" fmla="*/ 3469608 h 3488687"/>
              <a:gd name="connsiteX83-389" fmla="*/ 2645973 w 4003028"/>
              <a:gd name="connsiteY83-390" fmla="*/ 3468559 h 3488687"/>
              <a:gd name="connsiteX84-391" fmla="*/ 2742749 w 4003028"/>
              <a:gd name="connsiteY84-392" fmla="*/ 3414654 h 3488687"/>
              <a:gd name="connsiteX85-393" fmla="*/ 2820857 w 4003028"/>
              <a:gd name="connsiteY85-394" fmla="*/ 3351443 h 3488687"/>
              <a:gd name="connsiteX86-395" fmla="*/ 2842089 w 4003028"/>
              <a:gd name="connsiteY86-396" fmla="*/ 3333099 h 3488687"/>
              <a:gd name="connsiteX87-397" fmla="*/ 2921933 w 4003028"/>
              <a:gd name="connsiteY87-398" fmla="*/ 3257476 h 3488687"/>
              <a:gd name="connsiteX88-399" fmla="*/ 3436520 w 4003028"/>
              <a:gd name="connsiteY88-400" fmla="*/ 3026269 h 3488687"/>
              <a:gd name="connsiteX89-401" fmla="*/ 3490668 w 4003028"/>
              <a:gd name="connsiteY89-402" fmla="*/ 3044425 h 3488687"/>
              <a:gd name="connsiteX90-403" fmla="*/ 3466564 w 4003028"/>
              <a:gd name="connsiteY90-404" fmla="*/ 3009477 h 3488687"/>
              <a:gd name="connsiteX91-405" fmla="*/ 3487849 w 4003028"/>
              <a:gd name="connsiteY91-406" fmla="*/ 3036935 h 3488687"/>
              <a:gd name="connsiteX92-407" fmla="*/ 3850394 w 4003028"/>
              <a:gd name="connsiteY92-408" fmla="*/ 3229480 h 3488687"/>
              <a:gd name="connsiteX93-409" fmla="*/ 4003028 w 4003028"/>
              <a:gd name="connsiteY93-410" fmla="*/ 3047507 h 3488687"/>
              <a:gd name="connsiteX94-411" fmla="*/ 3906403 w 4003028"/>
              <a:gd name="connsiteY94-412" fmla="*/ 3033869 h 3488687"/>
              <a:gd name="connsiteX95-413" fmla="*/ 3685069 w 4003028"/>
              <a:gd name="connsiteY95-414" fmla="*/ 2942485 h 3488687"/>
              <a:gd name="connsiteX96-415" fmla="*/ 3680287 w 4003028"/>
              <a:gd name="connsiteY96-416" fmla="*/ 2938317 h 3488687"/>
              <a:gd name="connsiteX97-417" fmla="*/ 3682685 w 4003028"/>
              <a:gd name="connsiteY97-418" fmla="*/ 2923853 h 3488687"/>
              <a:gd name="connsiteX98-419" fmla="*/ 3888092 w 4003028"/>
              <a:gd name="connsiteY98-420" fmla="*/ 2294241 h 3488687"/>
              <a:gd name="connsiteX99-421" fmla="*/ 3647315 w 4003028"/>
              <a:gd name="connsiteY99-422" fmla="*/ 2791101 h 3488687"/>
              <a:gd name="connsiteX100-423" fmla="*/ 3618912 w 4003028"/>
              <a:gd name="connsiteY100-424" fmla="*/ 2884803 h 3488687"/>
              <a:gd name="connsiteX101-425" fmla="*/ 3598514 w 4003028"/>
              <a:gd name="connsiteY101-426" fmla="*/ 2867018 h 3488687"/>
              <a:gd name="connsiteX102-427" fmla="*/ 3013134 w 4003028"/>
              <a:gd name="connsiteY102-428" fmla="*/ 1104274 h 3488687"/>
              <a:gd name="connsiteX103-429" fmla="*/ 2996120 w 4003028"/>
              <a:gd name="connsiteY103-430" fmla="*/ 1074045 h 3488687"/>
              <a:gd name="connsiteX104-431" fmla="*/ 2983995 w 4003028"/>
              <a:gd name="connsiteY104-432" fmla="*/ 999080 h 3488687"/>
              <a:gd name="connsiteX105-433" fmla="*/ 2974776 w 4003028"/>
              <a:gd name="connsiteY105-434" fmla="*/ 0 h 3488687"/>
              <a:gd name="connsiteX106-435" fmla="*/ 2869551 w 4003028"/>
              <a:gd name="connsiteY106-436" fmla="*/ 826280 h 3488687"/>
              <a:gd name="connsiteX107-437" fmla="*/ 2871430 w 4003028"/>
              <a:gd name="connsiteY107-438" fmla="*/ 888358 h 3488687"/>
              <a:gd name="connsiteX108-439" fmla="*/ 2810257 w 4003028"/>
              <a:gd name="connsiteY108-440" fmla="*/ 821365 h 3488687"/>
              <a:gd name="connsiteX109-441" fmla="*/ 1224809 w 4003028"/>
              <a:gd name="connsiteY109-442" fmla="*/ 795402 h 3488687"/>
              <a:gd name="connsiteX110-443" fmla="*/ 1187875 w 4003028"/>
              <a:gd name="connsiteY110-444" fmla="*/ 818604 h 3488687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  <a:cxn ang="0">
                <a:pos x="connsiteX17-35" y="connsiteY17-36"/>
              </a:cxn>
              <a:cxn ang="0">
                <a:pos x="connsiteX18-37" y="connsiteY18-38"/>
              </a:cxn>
              <a:cxn ang="0">
                <a:pos x="connsiteX19-39" y="connsiteY19-40"/>
              </a:cxn>
              <a:cxn ang="0">
                <a:pos x="connsiteX20-41" y="connsiteY20-42"/>
              </a:cxn>
              <a:cxn ang="0">
                <a:pos x="connsiteX21-43" y="connsiteY21-44"/>
              </a:cxn>
              <a:cxn ang="0">
                <a:pos x="connsiteX22-45" y="connsiteY22-46"/>
              </a:cxn>
              <a:cxn ang="0">
                <a:pos x="connsiteX23-47" y="connsiteY23-48"/>
              </a:cxn>
              <a:cxn ang="0">
                <a:pos x="connsiteX24-49" y="connsiteY24-50"/>
              </a:cxn>
              <a:cxn ang="0">
                <a:pos x="connsiteX25-51" y="connsiteY25-52"/>
              </a:cxn>
              <a:cxn ang="0">
                <a:pos x="connsiteX26-53" y="connsiteY26-54"/>
              </a:cxn>
              <a:cxn ang="0">
                <a:pos x="connsiteX27-55" y="connsiteY27-56"/>
              </a:cxn>
              <a:cxn ang="0">
                <a:pos x="connsiteX28-57" y="connsiteY28-58"/>
              </a:cxn>
              <a:cxn ang="0">
                <a:pos x="connsiteX29-59" y="connsiteY29-60"/>
              </a:cxn>
              <a:cxn ang="0">
                <a:pos x="connsiteX30-61" y="connsiteY30-62"/>
              </a:cxn>
              <a:cxn ang="0">
                <a:pos x="connsiteX31-63" y="connsiteY31-64"/>
              </a:cxn>
              <a:cxn ang="0">
                <a:pos x="connsiteX32-65" y="connsiteY32-66"/>
              </a:cxn>
              <a:cxn ang="0">
                <a:pos x="connsiteX33-67" y="connsiteY33-68"/>
              </a:cxn>
              <a:cxn ang="0">
                <a:pos x="connsiteX34-69" y="connsiteY34-70"/>
              </a:cxn>
              <a:cxn ang="0">
                <a:pos x="connsiteX35-71" y="connsiteY35-72"/>
              </a:cxn>
              <a:cxn ang="0">
                <a:pos x="connsiteX36-73" y="connsiteY36-74"/>
              </a:cxn>
              <a:cxn ang="0">
                <a:pos x="connsiteX37-75" y="connsiteY37-76"/>
              </a:cxn>
              <a:cxn ang="0">
                <a:pos x="connsiteX38-77" y="connsiteY38-78"/>
              </a:cxn>
              <a:cxn ang="0">
                <a:pos x="connsiteX39-79" y="connsiteY39-80"/>
              </a:cxn>
              <a:cxn ang="0">
                <a:pos x="connsiteX40-81" y="connsiteY40-82"/>
              </a:cxn>
              <a:cxn ang="0">
                <a:pos x="connsiteX41-83" y="connsiteY41-84"/>
              </a:cxn>
              <a:cxn ang="0">
                <a:pos x="connsiteX42-85" y="connsiteY42-86"/>
              </a:cxn>
              <a:cxn ang="0">
                <a:pos x="connsiteX43-87" y="connsiteY43-88"/>
              </a:cxn>
              <a:cxn ang="0">
                <a:pos x="connsiteX44-89" y="connsiteY44-90"/>
              </a:cxn>
              <a:cxn ang="0">
                <a:pos x="connsiteX45-91" y="connsiteY45-92"/>
              </a:cxn>
              <a:cxn ang="0">
                <a:pos x="connsiteX46-93" y="connsiteY46-94"/>
              </a:cxn>
              <a:cxn ang="0">
                <a:pos x="connsiteX47-95" y="connsiteY47-96"/>
              </a:cxn>
              <a:cxn ang="0">
                <a:pos x="connsiteX48-97" y="connsiteY48-98"/>
              </a:cxn>
              <a:cxn ang="0">
                <a:pos x="connsiteX49-99" y="connsiteY49-100"/>
              </a:cxn>
              <a:cxn ang="0">
                <a:pos x="connsiteX50-101" y="connsiteY50-102"/>
              </a:cxn>
              <a:cxn ang="0">
                <a:pos x="connsiteX51-103" y="connsiteY51-104"/>
              </a:cxn>
              <a:cxn ang="0">
                <a:pos x="connsiteX52-105" y="connsiteY52-106"/>
              </a:cxn>
              <a:cxn ang="0">
                <a:pos x="connsiteX53-107" y="connsiteY53-108"/>
              </a:cxn>
              <a:cxn ang="0">
                <a:pos x="connsiteX54-109" y="connsiteY54-110"/>
              </a:cxn>
              <a:cxn ang="0">
                <a:pos x="connsiteX55-111" y="connsiteY55-112"/>
              </a:cxn>
              <a:cxn ang="0">
                <a:pos x="connsiteX56-113" y="connsiteY56-114"/>
              </a:cxn>
              <a:cxn ang="0">
                <a:pos x="connsiteX57-115" y="connsiteY57-116"/>
              </a:cxn>
              <a:cxn ang="0">
                <a:pos x="connsiteX58-117" y="connsiteY58-118"/>
              </a:cxn>
              <a:cxn ang="0">
                <a:pos x="connsiteX59-119" y="connsiteY59-120"/>
              </a:cxn>
              <a:cxn ang="0">
                <a:pos x="connsiteX60-121" y="connsiteY60-122"/>
              </a:cxn>
              <a:cxn ang="0">
                <a:pos x="connsiteX61-123" y="connsiteY61-124"/>
              </a:cxn>
              <a:cxn ang="0">
                <a:pos x="connsiteX62-125" y="connsiteY62-126"/>
              </a:cxn>
              <a:cxn ang="0">
                <a:pos x="connsiteX63-127" y="connsiteY63-128"/>
              </a:cxn>
              <a:cxn ang="0">
                <a:pos x="connsiteX64-129" y="connsiteY64-130"/>
              </a:cxn>
              <a:cxn ang="0">
                <a:pos x="connsiteX65-131" y="connsiteY65-132"/>
              </a:cxn>
              <a:cxn ang="0">
                <a:pos x="connsiteX66-133" y="connsiteY66-134"/>
              </a:cxn>
              <a:cxn ang="0">
                <a:pos x="connsiteX67-135" y="connsiteY67-136"/>
              </a:cxn>
              <a:cxn ang="0">
                <a:pos x="connsiteX68-137" y="connsiteY68-138"/>
              </a:cxn>
              <a:cxn ang="0">
                <a:pos x="connsiteX69-139" y="connsiteY69-140"/>
              </a:cxn>
              <a:cxn ang="0">
                <a:pos x="connsiteX70-141" y="connsiteY70-142"/>
              </a:cxn>
              <a:cxn ang="0">
                <a:pos x="connsiteX71-143" y="connsiteY71-144"/>
              </a:cxn>
              <a:cxn ang="0">
                <a:pos x="connsiteX72-145" y="connsiteY72-146"/>
              </a:cxn>
              <a:cxn ang="0">
                <a:pos x="connsiteX73-147" y="connsiteY73-148"/>
              </a:cxn>
              <a:cxn ang="0">
                <a:pos x="connsiteX74-149" y="connsiteY74-150"/>
              </a:cxn>
              <a:cxn ang="0">
                <a:pos x="connsiteX75-151" y="connsiteY75-152"/>
              </a:cxn>
              <a:cxn ang="0">
                <a:pos x="connsiteX76-153" y="connsiteY76-154"/>
              </a:cxn>
              <a:cxn ang="0">
                <a:pos x="connsiteX77-155" y="connsiteY77-156"/>
              </a:cxn>
              <a:cxn ang="0">
                <a:pos x="connsiteX78-157" y="connsiteY78-158"/>
              </a:cxn>
              <a:cxn ang="0">
                <a:pos x="connsiteX79-159" y="connsiteY79-160"/>
              </a:cxn>
              <a:cxn ang="0">
                <a:pos x="connsiteX80-161" y="connsiteY80-162"/>
              </a:cxn>
              <a:cxn ang="0">
                <a:pos x="connsiteX81-163" y="connsiteY81-164"/>
              </a:cxn>
              <a:cxn ang="0">
                <a:pos x="connsiteX82-165" y="connsiteY82-166"/>
              </a:cxn>
              <a:cxn ang="0">
                <a:pos x="connsiteX83-167" y="connsiteY83-168"/>
              </a:cxn>
              <a:cxn ang="0">
                <a:pos x="connsiteX84-169" y="connsiteY84-170"/>
              </a:cxn>
              <a:cxn ang="0">
                <a:pos x="connsiteX85-171" y="connsiteY85-172"/>
              </a:cxn>
              <a:cxn ang="0">
                <a:pos x="connsiteX86-173" y="connsiteY86-174"/>
              </a:cxn>
              <a:cxn ang="0">
                <a:pos x="connsiteX87-175" y="connsiteY87-176"/>
              </a:cxn>
              <a:cxn ang="0">
                <a:pos x="connsiteX88-177" y="connsiteY88-178"/>
              </a:cxn>
              <a:cxn ang="0">
                <a:pos x="connsiteX89-179" y="connsiteY89-180"/>
              </a:cxn>
              <a:cxn ang="0">
                <a:pos x="connsiteX90-181" y="connsiteY90-182"/>
              </a:cxn>
              <a:cxn ang="0">
                <a:pos x="connsiteX91-183" y="connsiteY91-184"/>
              </a:cxn>
              <a:cxn ang="0">
                <a:pos x="connsiteX92-185" y="connsiteY92-186"/>
              </a:cxn>
              <a:cxn ang="0">
                <a:pos x="connsiteX93-187" y="connsiteY93-188"/>
              </a:cxn>
              <a:cxn ang="0">
                <a:pos x="connsiteX94-189" y="connsiteY94-190"/>
              </a:cxn>
              <a:cxn ang="0">
                <a:pos x="connsiteX95-191" y="connsiteY95-192"/>
              </a:cxn>
              <a:cxn ang="0">
                <a:pos x="connsiteX96-193" y="connsiteY96-194"/>
              </a:cxn>
              <a:cxn ang="0">
                <a:pos x="connsiteX97-195" y="connsiteY97-196"/>
              </a:cxn>
              <a:cxn ang="0">
                <a:pos x="connsiteX98-197" y="connsiteY98-198"/>
              </a:cxn>
              <a:cxn ang="0">
                <a:pos x="connsiteX99-199" y="connsiteY99-200"/>
              </a:cxn>
              <a:cxn ang="0">
                <a:pos x="connsiteX100-201" y="connsiteY100-202"/>
              </a:cxn>
              <a:cxn ang="0">
                <a:pos x="connsiteX101-203" y="connsiteY101-204"/>
              </a:cxn>
              <a:cxn ang="0">
                <a:pos x="connsiteX102-205" y="connsiteY102-206"/>
              </a:cxn>
              <a:cxn ang="0">
                <a:pos x="connsiteX103-207" y="connsiteY103-208"/>
              </a:cxn>
              <a:cxn ang="0">
                <a:pos x="connsiteX104-209" y="connsiteY104-210"/>
              </a:cxn>
              <a:cxn ang="0">
                <a:pos x="connsiteX105-211" y="connsiteY105-212"/>
              </a:cxn>
              <a:cxn ang="0">
                <a:pos x="connsiteX106-213" y="connsiteY106-214"/>
              </a:cxn>
              <a:cxn ang="0">
                <a:pos x="connsiteX107-215" y="connsiteY107-216"/>
              </a:cxn>
              <a:cxn ang="0">
                <a:pos x="connsiteX108-217" y="connsiteY108-218"/>
              </a:cxn>
              <a:cxn ang="0">
                <a:pos x="connsiteX109-219" y="connsiteY109-220"/>
              </a:cxn>
              <a:cxn ang="0">
                <a:pos x="connsiteX110-221" y="connsiteY110-222"/>
              </a:cxn>
            </a:cxnLst>
            <a:rect l="l" t="t" r="r" b="b"/>
            <a:pathLst>
              <a:path w="4003028" h="3488687">
                <a:moveTo>
                  <a:pt x="2553595" y="3488687"/>
                </a:moveTo>
                <a:lnTo>
                  <a:pt x="2558802" y="3486358"/>
                </a:lnTo>
                <a:lnTo>
                  <a:pt x="2567275" y="3481729"/>
                </a:lnTo>
                <a:lnTo>
                  <a:pt x="2560275" y="3484032"/>
                </a:lnTo>
                <a:cubicBezTo>
                  <a:pt x="2556433" y="3486197"/>
                  <a:pt x="2552751" y="3488719"/>
                  <a:pt x="2553595" y="3488687"/>
                </a:cubicBezTo>
                <a:close/>
                <a:moveTo>
                  <a:pt x="2172204" y="1823603"/>
                </a:moveTo>
                <a:cubicBezTo>
                  <a:pt x="2171170" y="1824157"/>
                  <a:pt x="2172266" y="1824206"/>
                  <a:pt x="2177584" y="1823026"/>
                </a:cubicBezTo>
                <a:lnTo>
                  <a:pt x="2186951" y="1820691"/>
                </a:lnTo>
                <a:lnTo>
                  <a:pt x="2179597" y="1821148"/>
                </a:lnTo>
                <a:cubicBezTo>
                  <a:pt x="2176399" y="1821990"/>
                  <a:pt x="2173237" y="1823050"/>
                  <a:pt x="2172204" y="1823603"/>
                </a:cubicBezTo>
                <a:close/>
                <a:moveTo>
                  <a:pt x="153460" y="2406636"/>
                </a:moveTo>
                <a:cubicBezTo>
                  <a:pt x="154041" y="2407655"/>
                  <a:pt x="156156" y="2410233"/>
                  <a:pt x="158416" y="2412646"/>
                </a:cubicBezTo>
                <a:lnTo>
                  <a:pt x="164402" y="2416944"/>
                </a:lnTo>
                <a:lnTo>
                  <a:pt x="157710" y="2409986"/>
                </a:lnTo>
                <a:cubicBezTo>
                  <a:pt x="153833" y="2406159"/>
                  <a:pt x="152879" y="2405618"/>
                  <a:pt x="153460" y="2406636"/>
                </a:cubicBezTo>
                <a:close/>
                <a:moveTo>
                  <a:pt x="1187875" y="818604"/>
                </a:moveTo>
                <a:cubicBezTo>
                  <a:pt x="2360785" y="451654"/>
                  <a:pt x="2778288" y="830875"/>
                  <a:pt x="2981309" y="1389514"/>
                </a:cubicBezTo>
                <a:lnTo>
                  <a:pt x="3006207" y="1471594"/>
                </a:lnTo>
                <a:lnTo>
                  <a:pt x="3004953" y="1470516"/>
                </a:lnTo>
                <a:lnTo>
                  <a:pt x="2965846" y="1471445"/>
                </a:lnTo>
                <a:cubicBezTo>
                  <a:pt x="2947107" y="1473570"/>
                  <a:pt x="2928277" y="1477290"/>
                  <a:pt x="2909369" y="1482351"/>
                </a:cubicBezTo>
                <a:cubicBezTo>
                  <a:pt x="2805373" y="1510186"/>
                  <a:pt x="2699022" y="1578564"/>
                  <a:pt x="2592787" y="1644930"/>
                </a:cubicBezTo>
                <a:lnTo>
                  <a:pt x="2477260" y="1712320"/>
                </a:lnTo>
                <a:lnTo>
                  <a:pt x="2424386" y="1658294"/>
                </a:lnTo>
                <a:cubicBezTo>
                  <a:pt x="2364886" y="1605113"/>
                  <a:pt x="2312973" y="1581704"/>
                  <a:pt x="2233042" y="1544239"/>
                </a:cubicBezTo>
                <a:cubicBezTo>
                  <a:pt x="2318994" y="1601119"/>
                  <a:pt x="2360281" y="1633999"/>
                  <a:pt x="2406208" y="1690912"/>
                </a:cubicBezTo>
                <a:lnTo>
                  <a:pt x="2438667" y="1734832"/>
                </a:lnTo>
                <a:lnTo>
                  <a:pt x="2433832" y="1737652"/>
                </a:lnTo>
                <a:cubicBezTo>
                  <a:pt x="2381083" y="1764511"/>
                  <a:pt x="2328671" y="1785546"/>
                  <a:pt x="2276907" y="1795440"/>
                </a:cubicBezTo>
                <a:cubicBezTo>
                  <a:pt x="2236133" y="1807413"/>
                  <a:pt x="2210308" y="1814634"/>
                  <a:pt x="2194470" y="1818817"/>
                </a:cubicBezTo>
                <a:lnTo>
                  <a:pt x="2186951" y="1820691"/>
                </a:lnTo>
                <a:lnTo>
                  <a:pt x="2187619" y="1820649"/>
                </a:lnTo>
                <a:cubicBezTo>
                  <a:pt x="2185339" y="1826094"/>
                  <a:pt x="2253274" y="1827842"/>
                  <a:pt x="2263225" y="1828106"/>
                </a:cubicBezTo>
                <a:lnTo>
                  <a:pt x="2266422" y="1827857"/>
                </a:lnTo>
                <a:cubicBezTo>
                  <a:pt x="2518049" y="1795110"/>
                  <a:pt x="2758419" y="1512046"/>
                  <a:pt x="3026460" y="1558274"/>
                </a:cubicBezTo>
                <a:lnTo>
                  <a:pt x="3033021" y="1559992"/>
                </a:lnTo>
                <a:lnTo>
                  <a:pt x="3056764" y="1638263"/>
                </a:lnTo>
                <a:cubicBezTo>
                  <a:pt x="3122240" y="1894693"/>
                  <a:pt x="3162516" y="2169206"/>
                  <a:pt x="3220170" y="2417189"/>
                </a:cubicBezTo>
                <a:lnTo>
                  <a:pt x="3245788" y="2510754"/>
                </a:lnTo>
                <a:lnTo>
                  <a:pt x="3242722" y="2508845"/>
                </a:lnTo>
                <a:cubicBezTo>
                  <a:pt x="2720957" y="2252431"/>
                  <a:pt x="1724111" y="2749105"/>
                  <a:pt x="900517" y="3043090"/>
                </a:cubicBezTo>
                <a:lnTo>
                  <a:pt x="755186" y="3091588"/>
                </a:lnTo>
                <a:lnTo>
                  <a:pt x="735913" y="3085533"/>
                </a:lnTo>
                <a:cubicBezTo>
                  <a:pt x="484316" y="2982179"/>
                  <a:pt x="431228" y="2614641"/>
                  <a:pt x="235521" y="2453126"/>
                </a:cubicBezTo>
                <a:lnTo>
                  <a:pt x="232945" y="2451215"/>
                </a:lnTo>
                <a:cubicBezTo>
                  <a:pt x="224377" y="2446148"/>
                  <a:pt x="165909" y="2411510"/>
                  <a:pt x="164946" y="2417334"/>
                </a:cubicBezTo>
                <a:lnTo>
                  <a:pt x="164402" y="2416944"/>
                </a:lnTo>
                <a:lnTo>
                  <a:pt x="169774" y="2422528"/>
                </a:lnTo>
                <a:cubicBezTo>
                  <a:pt x="180964" y="2434491"/>
                  <a:pt x="198998" y="2454337"/>
                  <a:pt x="227166" y="2486155"/>
                </a:cubicBezTo>
                <a:cubicBezTo>
                  <a:pt x="265748" y="2522056"/>
                  <a:pt x="298954" y="2567738"/>
                  <a:pt x="329351" y="2618530"/>
                </a:cubicBezTo>
                <a:lnTo>
                  <a:pt x="331947" y="2623489"/>
                </a:lnTo>
                <a:lnTo>
                  <a:pt x="281103" y="2643430"/>
                </a:lnTo>
                <a:cubicBezTo>
                  <a:pt x="211947" y="2667216"/>
                  <a:pt x="159497" y="2673113"/>
                  <a:pt x="56459" y="2675591"/>
                </a:cubicBezTo>
                <a:cubicBezTo>
                  <a:pt x="144075" y="2686356"/>
                  <a:pt x="200489" y="2694130"/>
                  <a:pt x="279157" y="2680722"/>
                </a:cubicBezTo>
                <a:lnTo>
                  <a:pt x="352665" y="2663074"/>
                </a:lnTo>
                <a:lnTo>
                  <a:pt x="414683" y="2781572"/>
                </a:lnTo>
                <a:cubicBezTo>
                  <a:pt x="469374" y="2894263"/>
                  <a:pt x="523095" y="3008719"/>
                  <a:pt x="596376" y="3087584"/>
                </a:cubicBezTo>
                <a:cubicBezTo>
                  <a:pt x="609700" y="3101923"/>
                  <a:pt x="623672" y="3115085"/>
                  <a:pt x="638412" y="3126848"/>
                </a:cubicBezTo>
                <a:lnTo>
                  <a:pt x="642141" y="3129313"/>
                </a:lnTo>
                <a:lnTo>
                  <a:pt x="633291" y="3132266"/>
                </a:lnTo>
                <a:cubicBezTo>
                  <a:pt x="439019" y="3191552"/>
                  <a:pt x="260077" y="3231533"/>
                  <a:pt x="106597" y="3237274"/>
                </a:cubicBezTo>
                <a:lnTo>
                  <a:pt x="0" y="3232686"/>
                </a:lnTo>
                <a:lnTo>
                  <a:pt x="77065" y="3297326"/>
                </a:lnTo>
                <a:lnTo>
                  <a:pt x="75884" y="3298733"/>
                </a:lnTo>
                <a:lnTo>
                  <a:pt x="146342" y="3298318"/>
                </a:lnTo>
                <a:cubicBezTo>
                  <a:pt x="1032069" y="3253610"/>
                  <a:pt x="2676191" y="2287615"/>
                  <a:pt x="3241070" y="2644221"/>
                </a:cubicBezTo>
                <a:lnTo>
                  <a:pt x="3298464" y="2691011"/>
                </a:lnTo>
                <a:lnTo>
                  <a:pt x="3325008" y="2763689"/>
                </a:lnTo>
                <a:cubicBezTo>
                  <a:pt x="3339288" y="2798739"/>
                  <a:pt x="3354641" y="2832433"/>
                  <a:pt x="3371266" y="2864563"/>
                </a:cubicBezTo>
                <a:lnTo>
                  <a:pt x="3415788" y="2940157"/>
                </a:lnTo>
                <a:lnTo>
                  <a:pt x="3400641" y="2934757"/>
                </a:lnTo>
                <a:cubicBezTo>
                  <a:pt x="3176452" y="2879955"/>
                  <a:pt x="3011114" y="3118940"/>
                  <a:pt x="2832976" y="3294018"/>
                </a:cubicBezTo>
                <a:lnTo>
                  <a:pt x="2826082" y="3300156"/>
                </a:lnTo>
                <a:lnTo>
                  <a:pt x="2810492" y="3290196"/>
                </a:lnTo>
                <a:cubicBezTo>
                  <a:pt x="2720380" y="3236193"/>
                  <a:pt x="2660837" y="3226358"/>
                  <a:pt x="2559561" y="3207661"/>
                </a:cubicBezTo>
                <a:cubicBezTo>
                  <a:pt x="2657106" y="3240948"/>
                  <a:pt x="2705368" y="3262313"/>
                  <a:pt x="2764198" y="3305758"/>
                </a:cubicBezTo>
                <a:lnTo>
                  <a:pt x="2793373" y="3329282"/>
                </a:lnTo>
                <a:lnTo>
                  <a:pt x="2742508" y="3374574"/>
                </a:lnTo>
                <a:cubicBezTo>
                  <a:pt x="2711775" y="3398548"/>
                  <a:pt x="2680355" y="3419089"/>
                  <a:pt x="2647916" y="3434544"/>
                </a:cubicBezTo>
                <a:cubicBezTo>
                  <a:pt x="2611497" y="3456441"/>
                  <a:pt x="2588339" y="3469961"/>
                  <a:pt x="2574074" y="3478014"/>
                </a:cubicBezTo>
                <a:lnTo>
                  <a:pt x="2567275" y="3481729"/>
                </a:lnTo>
                <a:lnTo>
                  <a:pt x="2567910" y="3481520"/>
                </a:lnTo>
                <a:cubicBezTo>
                  <a:pt x="2567081" y="3487364"/>
                  <a:pt x="2633249" y="3471870"/>
                  <a:pt x="2642943" y="3469608"/>
                </a:cubicBezTo>
                <a:lnTo>
                  <a:pt x="2645973" y="3468559"/>
                </a:lnTo>
                <a:cubicBezTo>
                  <a:pt x="2679567" y="3454939"/>
                  <a:pt x="2711646" y="3436436"/>
                  <a:pt x="2742749" y="3414654"/>
                </a:cubicBezTo>
                <a:lnTo>
                  <a:pt x="2820857" y="3351443"/>
                </a:lnTo>
                <a:lnTo>
                  <a:pt x="2842089" y="3333099"/>
                </a:lnTo>
                <a:lnTo>
                  <a:pt x="2921933" y="3257476"/>
                </a:lnTo>
                <a:cubicBezTo>
                  <a:pt x="3068644" y="3115129"/>
                  <a:pt x="3217786" y="2971137"/>
                  <a:pt x="3436520" y="3026269"/>
                </a:cubicBezTo>
                <a:lnTo>
                  <a:pt x="3490668" y="3044425"/>
                </a:lnTo>
                <a:lnTo>
                  <a:pt x="3466564" y="3009477"/>
                </a:lnTo>
                <a:lnTo>
                  <a:pt x="3487849" y="3036935"/>
                </a:lnTo>
                <a:cubicBezTo>
                  <a:pt x="3577843" y="3137142"/>
                  <a:pt x="3694486" y="3205730"/>
                  <a:pt x="3850394" y="3229480"/>
                </a:cubicBezTo>
                <a:lnTo>
                  <a:pt x="4003028" y="3047507"/>
                </a:lnTo>
                <a:lnTo>
                  <a:pt x="3906403" y="3033869"/>
                </a:lnTo>
                <a:cubicBezTo>
                  <a:pt x="3820640" y="3018049"/>
                  <a:pt x="3747707" y="2986649"/>
                  <a:pt x="3685069" y="2942485"/>
                </a:cubicBezTo>
                <a:lnTo>
                  <a:pt x="3680287" y="2938317"/>
                </a:lnTo>
                <a:lnTo>
                  <a:pt x="3682685" y="2923853"/>
                </a:lnTo>
                <a:cubicBezTo>
                  <a:pt x="3723975" y="2690248"/>
                  <a:pt x="3766532" y="2567647"/>
                  <a:pt x="3888092" y="2294241"/>
                </a:cubicBezTo>
                <a:cubicBezTo>
                  <a:pt x="3780369" y="2481678"/>
                  <a:pt x="3709755" y="2601593"/>
                  <a:pt x="3647315" y="2791101"/>
                </a:cubicBezTo>
                <a:lnTo>
                  <a:pt x="3618912" y="2884803"/>
                </a:lnTo>
                <a:lnTo>
                  <a:pt x="3598514" y="2867018"/>
                </a:lnTo>
                <a:cubicBezTo>
                  <a:pt x="3254153" y="2501557"/>
                  <a:pt x="3291145" y="1656269"/>
                  <a:pt x="3013134" y="1104274"/>
                </a:cubicBezTo>
                <a:lnTo>
                  <a:pt x="2996120" y="1074045"/>
                </a:lnTo>
                <a:lnTo>
                  <a:pt x="2983995" y="999080"/>
                </a:lnTo>
                <a:cubicBezTo>
                  <a:pt x="2930642" y="645192"/>
                  <a:pt x="2932505" y="449415"/>
                  <a:pt x="2974776" y="0"/>
                </a:cubicBezTo>
                <a:cubicBezTo>
                  <a:pt x="2910927" y="319837"/>
                  <a:pt x="2867653" y="525270"/>
                  <a:pt x="2869551" y="826280"/>
                </a:cubicBezTo>
                <a:cubicBezTo>
                  <a:pt x="2870177" y="846973"/>
                  <a:pt x="2870804" y="867665"/>
                  <a:pt x="2871430" y="888358"/>
                </a:cubicBezTo>
                <a:lnTo>
                  <a:pt x="2810257" y="821365"/>
                </a:lnTo>
                <a:cubicBezTo>
                  <a:pt x="2533828" y="556552"/>
                  <a:pt x="2068438" y="477849"/>
                  <a:pt x="1224809" y="795402"/>
                </a:cubicBezTo>
                <a:lnTo>
                  <a:pt x="1187875" y="818604"/>
                </a:lnTo>
                <a:close/>
              </a:path>
            </a:pathLst>
          </a:cu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9" name="组合 8"/>
          <p:cNvGrpSpPr/>
          <p:nvPr/>
        </p:nvGrpSpPr>
        <p:grpSpPr>
          <a:xfrm>
            <a:off x="2339714" y="1766361"/>
            <a:ext cx="1783380" cy="870783"/>
            <a:chOff x="2339714" y="1766361"/>
            <a:chExt cx="1783380" cy="870783"/>
          </a:xfrm>
        </p:grpSpPr>
        <p:sp>
          <p:nvSpPr>
            <p:cNvPr id="10" name="任意多边形 9"/>
            <p:cNvSpPr/>
            <p:nvPr/>
          </p:nvSpPr>
          <p:spPr>
            <a:xfrm rot="971190" flipH="1">
              <a:off x="2339714" y="1766361"/>
              <a:ext cx="1783380" cy="8707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37000">
                  <a:srgbClr val="8CB823"/>
                </a:gs>
                <a:gs pos="100000">
                  <a:srgbClr val="C4D836"/>
                </a:gs>
              </a:gsLst>
              <a:lin ang="135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" name="任意多边形 10"/>
            <p:cNvSpPr/>
            <p:nvPr/>
          </p:nvSpPr>
          <p:spPr>
            <a:xfrm rot="12126711">
              <a:off x="2919041" y="2153353"/>
              <a:ext cx="909847" cy="190357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2" name="组合 11"/>
          <p:cNvGrpSpPr/>
          <p:nvPr/>
        </p:nvGrpSpPr>
        <p:grpSpPr>
          <a:xfrm>
            <a:off x="3819583" y="3928190"/>
            <a:ext cx="1346512" cy="657991"/>
            <a:chOff x="3819583" y="3928190"/>
            <a:chExt cx="1346512" cy="657991"/>
          </a:xfrm>
        </p:grpSpPr>
        <p:sp>
          <p:nvSpPr>
            <p:cNvPr id="13" name="任意多边形 12"/>
            <p:cNvSpPr/>
            <p:nvPr/>
          </p:nvSpPr>
          <p:spPr>
            <a:xfrm rot="13092427">
              <a:off x="3819583" y="3928190"/>
              <a:ext cx="1346512" cy="65799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37000">
                  <a:srgbClr val="8CB823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" name="任意多边形 13"/>
            <p:cNvSpPr/>
            <p:nvPr/>
          </p:nvSpPr>
          <p:spPr>
            <a:xfrm rot="1936906" flipH="1">
              <a:off x="4240738" y="4252220"/>
              <a:ext cx="686965" cy="143840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5" name="组合 14"/>
          <p:cNvGrpSpPr/>
          <p:nvPr/>
        </p:nvGrpSpPr>
        <p:grpSpPr>
          <a:xfrm>
            <a:off x="6249414" y="3460069"/>
            <a:ext cx="422431" cy="770101"/>
            <a:chOff x="6279231" y="3460069"/>
            <a:chExt cx="422431" cy="770101"/>
          </a:xfrm>
        </p:grpSpPr>
        <p:sp>
          <p:nvSpPr>
            <p:cNvPr id="16" name="任意多边形 15"/>
            <p:cNvSpPr/>
            <p:nvPr/>
          </p:nvSpPr>
          <p:spPr>
            <a:xfrm rot="17930089">
              <a:off x="6105396" y="3633904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7" name="任意多边形 16"/>
            <p:cNvSpPr/>
            <p:nvPr/>
          </p:nvSpPr>
          <p:spPr>
            <a:xfrm rot="6774568" flipH="1">
              <a:off x="6264227" y="3856536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8" name="组合 17"/>
          <p:cNvGrpSpPr/>
          <p:nvPr/>
        </p:nvGrpSpPr>
        <p:grpSpPr>
          <a:xfrm>
            <a:off x="6405591" y="4064938"/>
            <a:ext cx="712475" cy="350703"/>
            <a:chOff x="6405591" y="4064938"/>
            <a:chExt cx="712475" cy="350703"/>
          </a:xfrm>
        </p:grpSpPr>
        <p:sp>
          <p:nvSpPr>
            <p:cNvPr id="19" name="任意多边形 18"/>
            <p:cNvSpPr/>
            <p:nvPr/>
          </p:nvSpPr>
          <p:spPr>
            <a:xfrm rot="20918874">
              <a:off x="6405591" y="4064938"/>
              <a:ext cx="712475" cy="35070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0" name="任意多边形 19"/>
            <p:cNvSpPr/>
            <p:nvPr/>
          </p:nvSpPr>
          <p:spPr>
            <a:xfrm rot="9763353" flipH="1">
              <a:off x="6521746" y="4215747"/>
              <a:ext cx="363491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1" name="组合 20"/>
          <p:cNvGrpSpPr/>
          <p:nvPr/>
        </p:nvGrpSpPr>
        <p:grpSpPr>
          <a:xfrm>
            <a:off x="5117653" y="2113127"/>
            <a:ext cx="422431" cy="770101"/>
            <a:chOff x="5165781" y="2101095"/>
            <a:chExt cx="422431" cy="770101"/>
          </a:xfrm>
        </p:grpSpPr>
        <p:sp>
          <p:nvSpPr>
            <p:cNvPr id="22" name="任意多边形 21"/>
            <p:cNvSpPr/>
            <p:nvPr/>
          </p:nvSpPr>
          <p:spPr>
            <a:xfrm rot="6250893" flipH="1" flipV="1">
              <a:off x="4991946" y="2274930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3" name="任意多边形 22"/>
            <p:cNvSpPr/>
            <p:nvPr/>
          </p:nvSpPr>
          <p:spPr>
            <a:xfrm rot="16695372" flipV="1">
              <a:off x="5166313" y="2503220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4" name="组合 23"/>
          <p:cNvGrpSpPr/>
          <p:nvPr/>
        </p:nvGrpSpPr>
        <p:grpSpPr>
          <a:xfrm>
            <a:off x="5339322" y="2657510"/>
            <a:ext cx="726307" cy="350702"/>
            <a:chOff x="5339322" y="2681574"/>
            <a:chExt cx="726307" cy="350702"/>
          </a:xfrm>
        </p:grpSpPr>
        <p:sp>
          <p:nvSpPr>
            <p:cNvPr id="25" name="任意多边形 24"/>
            <p:cNvSpPr/>
            <p:nvPr/>
          </p:nvSpPr>
          <p:spPr>
            <a:xfrm rot="9239678" flipH="1" flipV="1">
              <a:off x="5339322" y="2681574"/>
              <a:ext cx="726307" cy="350702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6" name="任意多边形 25"/>
            <p:cNvSpPr/>
            <p:nvPr/>
          </p:nvSpPr>
          <p:spPr>
            <a:xfrm rot="19684157" flipV="1">
              <a:off x="5463265" y="2847305"/>
              <a:ext cx="370548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7" name="组合 26"/>
          <p:cNvGrpSpPr/>
          <p:nvPr/>
        </p:nvGrpSpPr>
        <p:grpSpPr>
          <a:xfrm>
            <a:off x="7588849" y="1250498"/>
            <a:ext cx="422431" cy="770101"/>
            <a:chOff x="7552753" y="1214402"/>
            <a:chExt cx="422431" cy="770101"/>
          </a:xfrm>
        </p:grpSpPr>
        <p:sp>
          <p:nvSpPr>
            <p:cNvPr id="28" name="任意多边形 27"/>
            <p:cNvSpPr/>
            <p:nvPr/>
          </p:nvSpPr>
          <p:spPr>
            <a:xfrm rot="18220741" flipV="1">
              <a:off x="7378918" y="1388237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9" name="任意多边形 28"/>
            <p:cNvSpPr/>
            <p:nvPr/>
          </p:nvSpPr>
          <p:spPr>
            <a:xfrm rot="7776262" flipH="1" flipV="1">
              <a:off x="7530177" y="1606273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0" name="组合 29"/>
          <p:cNvGrpSpPr/>
          <p:nvPr/>
        </p:nvGrpSpPr>
        <p:grpSpPr>
          <a:xfrm>
            <a:off x="7119368" y="1243722"/>
            <a:ext cx="350702" cy="726307"/>
            <a:chOff x="7095304" y="1243722"/>
            <a:chExt cx="350702" cy="726307"/>
          </a:xfrm>
        </p:grpSpPr>
        <p:sp>
          <p:nvSpPr>
            <p:cNvPr id="31" name="任意多边形 30"/>
            <p:cNvSpPr/>
            <p:nvPr/>
          </p:nvSpPr>
          <p:spPr>
            <a:xfrm rot="15231956" flipV="1">
              <a:off x="6907501" y="1431525"/>
              <a:ext cx="726307" cy="350702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2" name="任意多边形 31"/>
            <p:cNvSpPr/>
            <p:nvPr/>
          </p:nvSpPr>
          <p:spPr>
            <a:xfrm rot="4787477" flipH="1" flipV="1">
              <a:off x="7100276" y="1627802"/>
              <a:ext cx="370548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3" name="组合 32"/>
          <p:cNvGrpSpPr/>
          <p:nvPr/>
        </p:nvGrpSpPr>
        <p:grpSpPr>
          <a:xfrm>
            <a:off x="7632912" y="1791715"/>
            <a:ext cx="2038360" cy="1048883"/>
            <a:chOff x="7632912" y="1791715"/>
            <a:chExt cx="2038360" cy="1048883"/>
          </a:xfrm>
        </p:grpSpPr>
        <p:sp>
          <p:nvSpPr>
            <p:cNvPr id="34" name="任意多边形 33"/>
            <p:cNvSpPr/>
            <p:nvPr/>
          </p:nvSpPr>
          <p:spPr>
            <a:xfrm rot="9340066" flipH="1">
              <a:off x="7632912" y="1791715"/>
              <a:ext cx="2038360" cy="10488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4CA420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5" name="任意多边形 34"/>
            <p:cNvSpPr/>
            <p:nvPr/>
          </p:nvSpPr>
          <p:spPr>
            <a:xfrm rot="20495587">
              <a:off x="7973719" y="2267331"/>
              <a:ext cx="1039933" cy="229291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6" name="组合 35"/>
          <p:cNvGrpSpPr/>
          <p:nvPr/>
        </p:nvGrpSpPr>
        <p:grpSpPr>
          <a:xfrm rot="2799594" flipH="1">
            <a:off x="5201514" y="35328"/>
            <a:ext cx="1048883" cy="2038360"/>
            <a:chOff x="1403445" y="-3477919"/>
            <a:chExt cx="1048883" cy="2455261"/>
          </a:xfrm>
        </p:grpSpPr>
        <p:sp>
          <p:nvSpPr>
            <p:cNvPr id="37" name="任意多边形 36"/>
            <p:cNvSpPr/>
            <p:nvPr/>
          </p:nvSpPr>
          <p:spPr>
            <a:xfrm rot="5044479" flipH="1">
              <a:off x="700256" y="-2774730"/>
              <a:ext cx="2455261" cy="10488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135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8" name="任意多边形 37"/>
            <p:cNvSpPr/>
            <p:nvPr/>
          </p:nvSpPr>
          <p:spPr>
            <a:xfrm rot="16200000">
              <a:off x="1314007" y="-2158857"/>
              <a:ext cx="1252628" cy="229291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5" name="组合 4"/>
          <p:cNvGrpSpPr/>
          <p:nvPr/>
        </p:nvGrpSpPr>
        <p:grpSpPr>
          <a:xfrm>
            <a:off x="-599090" y="-78586"/>
            <a:ext cx="5213131" cy="4808241"/>
            <a:chOff x="1001374" y="-370703"/>
            <a:chExt cx="6695744" cy="6175701"/>
          </a:xfrm>
        </p:grpSpPr>
        <p:pic>
          <p:nvPicPr>
            <p:cNvPr id="6" name="图片 5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993" r="4333" b="1429"/>
            <a:stretch>
              <a:fillRect/>
            </a:stretch>
          </p:blipFill>
          <p:spPr>
            <a:xfrm>
              <a:off x="1001374" y="-370703"/>
              <a:ext cx="6695744" cy="6175701"/>
            </a:xfrm>
            <a:prstGeom prst="rect">
              <a:avLst/>
            </a:prstGeom>
          </p:spPr>
        </p:pic>
        <p:sp>
          <p:nvSpPr>
            <p:cNvPr id="7" name="椭圆 6"/>
            <p:cNvSpPr/>
            <p:nvPr/>
          </p:nvSpPr>
          <p:spPr>
            <a:xfrm>
              <a:off x="2516995" y="893874"/>
              <a:ext cx="3649026" cy="364902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10" name="文本框 109"/>
          <p:cNvSpPr txBox="1"/>
          <p:nvPr/>
        </p:nvSpPr>
        <p:spPr>
          <a:xfrm>
            <a:off x="182783" y="2113681"/>
            <a:ext cx="358840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400" b="1" dirty="0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Nghe </a:t>
            </a:r>
            <a:r>
              <a:rPr lang="en-US" altLang="zh-CN" sz="4400" b="1" dirty="0" err="1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viết</a:t>
            </a:r>
            <a:endParaRPr lang="zh-CN" altLang="en-US" sz="4400" b="1" dirty="0">
              <a:pattFill prst="ltDnDiag">
                <a:fgClr>
                  <a:srgbClr val="00B0F0"/>
                </a:fgClr>
                <a:bgClr>
                  <a:srgbClr val="0070C0"/>
                </a:bgClr>
              </a:pattFill>
              <a:effectLst>
                <a:outerShdw dist="38100" dir="2700000" sx="101000" sy="101000" algn="tl" rotWithShape="0">
                  <a:srgbClr val="0070C0"/>
                </a:outerShdw>
              </a:effectLst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42" name="文本框 41"/>
          <p:cNvSpPr txBox="1"/>
          <p:nvPr/>
        </p:nvSpPr>
        <p:spPr>
          <a:xfrm>
            <a:off x="1523301" y="1166955"/>
            <a:ext cx="101092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1600" b="1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algn="tl" rotWithShape="0">
                    <a:srgbClr val="0070C0"/>
                  </a:outerShdw>
                </a:effectLst>
              </a:defRPr>
            </a:lvl1pPr>
          </a:lstStyle>
          <a:p>
            <a:r>
              <a:rPr lang="en-US" altLang="zh-CN" sz="54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7</a:t>
            </a:r>
            <a:endParaRPr lang="zh-CN" altLang="en-US" sz="5400" dirty="0"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4891" y="454275"/>
            <a:ext cx="2248544" cy="753135"/>
          </a:xfrm>
          <a:prstGeom prst="rect">
            <a:avLst/>
          </a:prstGeom>
        </p:spPr>
      </p:pic>
      <p:pic>
        <p:nvPicPr>
          <p:cNvPr id="39" name="图片 3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4976" y="2452092"/>
            <a:ext cx="1125835" cy="26077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86907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75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7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7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7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7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2000"/>
                            </p:stCondLst>
                            <p:childTnLst>
                              <p:par>
                                <p:cTn id="6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3000"/>
                            </p:stCondLst>
                            <p:childTnLst>
                              <p:par>
                                <p:cTn id="6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4000"/>
                            </p:stCondLst>
                            <p:childTnLst>
                              <p:par>
                                <p:cTn id="72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73" dur="2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4" presetID="49" presetClass="entr" presetSubtype="0" decel="10000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2" presetClass="entr" presetSubtype="1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83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34" presetClass="emph" presetSubtype="0" fill="hold" grpId="1" nodeType="withEffect">
                                  <p:stCondLst>
                                    <p:cond delay="1750"/>
                                  </p:stCondLst>
                                  <p:childTnLst>
                                    <p:animMotion origin="layout" path="M 4.16667E-6 -3.82716E-6 L 4.16667E-6 -0.07222 " pathEditMode="relative" rAng="0" ptsTypes="AA">
                                      <p:cBhvr>
                                        <p:cTn id="85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86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7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8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89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0" presetID="2" presetClass="entr" presetSubtype="2" decel="38600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2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10" grpId="0"/>
      <p:bldP spid="110" grpId="1"/>
      <p:bldP spid="4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8">
            <a:extLst>
              <a:ext uri="{FF2B5EF4-FFF2-40B4-BE49-F238E27FC236}">
                <a16:creationId xmlns:a16="http://schemas.microsoft.com/office/drawing/2014/main" id="{DAECB3AA-DE44-4B2E-8E42-EC1E254E3EC5}"/>
              </a:ext>
            </a:extLst>
          </p:cNvPr>
          <p:cNvSpPr/>
          <p:nvPr/>
        </p:nvSpPr>
        <p:spPr>
          <a:xfrm>
            <a:off x="472100" y="563303"/>
            <a:ext cx="192196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3200" dirty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Nghe </a:t>
            </a:r>
            <a:r>
              <a:rPr lang="en-US" altLang="zh-CN" sz="3200" dirty="0" err="1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viết</a:t>
            </a:r>
            <a:endParaRPr lang="zh-CN" altLang="en-US" sz="3200" dirty="0">
              <a:solidFill>
                <a:srgbClr val="4CA420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75385" y="1299411"/>
            <a:ext cx="8643487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4400" dirty="0" smtClean="0">
                <a:latin typeface="Arial-Rounded" charset="-93"/>
                <a:ea typeface="Arial-Rounded" charset="-93"/>
                <a:cs typeface="Arial-Rounded" charset="-93"/>
              </a:rPr>
              <a:t>	</a:t>
            </a:r>
            <a:r>
              <a:rPr lang="en-US" sz="4400" dirty="0" err="1" smtClean="0">
                <a:latin typeface="Arial-Rounded" charset="-93"/>
                <a:ea typeface="Arial-Rounded" charset="-93"/>
                <a:cs typeface="Arial-Rounded" charset="-93"/>
              </a:rPr>
              <a:t>Sói</a:t>
            </a:r>
            <a:r>
              <a:rPr lang="en-US" sz="4400" dirty="0" smtClean="0">
                <a:latin typeface="Arial-Rounded" charset="-93"/>
                <a:ea typeface="Arial-Rounded" charset="-93"/>
                <a:cs typeface="Arial-Rounded" charset="-93"/>
              </a:rPr>
              <a:t> </a:t>
            </a:r>
            <a:r>
              <a:rPr lang="en-US" sz="4400" dirty="0" err="1" smtClean="0">
                <a:latin typeface="Arial-Rounded" charset="-93"/>
                <a:ea typeface="Arial-Rounded" charset="-93"/>
                <a:cs typeface="Arial-Rounded" charset="-93"/>
              </a:rPr>
              <a:t>luôn</a:t>
            </a:r>
            <a:r>
              <a:rPr lang="en-US" sz="4400" dirty="0" smtClean="0">
                <a:latin typeface="Arial-Rounded" charset="-93"/>
                <a:ea typeface="Arial-Rounded" charset="-93"/>
                <a:cs typeface="Arial-Rounded" charset="-93"/>
              </a:rPr>
              <a:t> </a:t>
            </a:r>
            <a:r>
              <a:rPr lang="en-US" sz="4400" dirty="0" err="1" smtClean="0">
                <a:latin typeface="Arial-Rounded" charset="-93"/>
                <a:ea typeface="Arial-Rounded" charset="-93"/>
                <a:cs typeface="Arial-Rounded" charset="-93"/>
              </a:rPr>
              <a:t>thấy</a:t>
            </a:r>
            <a:r>
              <a:rPr lang="en-US" sz="4400" dirty="0" smtClean="0">
                <a:latin typeface="Arial-Rounded" charset="-93"/>
                <a:ea typeface="Arial-Rounded" charset="-93"/>
                <a:cs typeface="Arial-Rounded" charset="-93"/>
              </a:rPr>
              <a:t> </a:t>
            </a:r>
            <a:r>
              <a:rPr lang="en-US" sz="4400" dirty="0" err="1" smtClean="0">
                <a:latin typeface="Arial-Rounded" charset="-93"/>
                <a:ea typeface="Arial-Rounded" charset="-93"/>
                <a:cs typeface="Arial-Rounded" charset="-93"/>
              </a:rPr>
              <a:t>buồn</a:t>
            </a:r>
            <a:r>
              <a:rPr lang="en-US" sz="4400" dirty="0" smtClean="0">
                <a:latin typeface="Arial-Rounded" charset="-93"/>
                <a:ea typeface="Arial-Rounded" charset="-93"/>
                <a:cs typeface="Arial-Rounded" charset="-93"/>
              </a:rPr>
              <a:t> </a:t>
            </a:r>
            <a:r>
              <a:rPr lang="en-US" sz="4400" dirty="0" err="1" smtClean="0">
                <a:latin typeface="Arial-Rounded" charset="-93"/>
                <a:ea typeface="Arial-Rounded" charset="-93"/>
                <a:cs typeface="Arial-Rounded" charset="-93"/>
              </a:rPr>
              <a:t>bực</a:t>
            </a:r>
            <a:r>
              <a:rPr lang="en-US" sz="4400" dirty="0" smtClean="0">
                <a:latin typeface="Arial-Rounded" charset="-93"/>
                <a:ea typeface="Arial-Rounded" charset="-93"/>
                <a:cs typeface="Arial-Rounded" charset="-93"/>
              </a:rPr>
              <a:t> </a:t>
            </a:r>
            <a:r>
              <a:rPr lang="en-US" sz="4400" dirty="0" err="1" smtClean="0">
                <a:latin typeface="Arial-Rounded" charset="-93"/>
                <a:ea typeface="Arial-Rounded" charset="-93"/>
                <a:cs typeface="Arial-Rounded" charset="-93"/>
              </a:rPr>
              <a:t>vì</a:t>
            </a:r>
            <a:r>
              <a:rPr lang="en-US" sz="4400" dirty="0" smtClean="0">
                <a:latin typeface="Arial-Rounded" charset="-93"/>
                <a:ea typeface="Arial-Rounded" charset="-93"/>
                <a:cs typeface="Arial-Rounded" charset="-93"/>
              </a:rPr>
              <a:t> </a:t>
            </a:r>
            <a:r>
              <a:rPr lang="en-US" sz="4400" dirty="0" err="1" smtClean="0">
                <a:latin typeface="Arial-Rounded" charset="-93"/>
                <a:ea typeface="Arial-Rounded" charset="-93"/>
                <a:cs typeface="Arial-Rounded" charset="-93"/>
              </a:rPr>
              <a:t>sói</a:t>
            </a:r>
            <a:r>
              <a:rPr lang="en-US" sz="4400" dirty="0" smtClean="0">
                <a:latin typeface="Arial-Rounded" charset="-93"/>
                <a:ea typeface="Arial-Rounded" charset="-93"/>
                <a:cs typeface="Arial-Rounded" charset="-93"/>
              </a:rPr>
              <a:t> </a:t>
            </a:r>
            <a:r>
              <a:rPr lang="en-US" sz="4400" dirty="0" err="1" smtClean="0">
                <a:latin typeface="Arial-Rounded" charset="-93"/>
                <a:ea typeface="Arial-Rounded" charset="-93"/>
                <a:cs typeface="Arial-Rounded" charset="-93"/>
              </a:rPr>
              <a:t>không</a:t>
            </a:r>
            <a:r>
              <a:rPr lang="en-US" sz="4400" dirty="0" smtClean="0">
                <a:latin typeface="Arial-Rounded" charset="-93"/>
                <a:ea typeface="Arial-Rounded" charset="-93"/>
                <a:cs typeface="Arial-Rounded" charset="-93"/>
              </a:rPr>
              <a:t> </a:t>
            </a:r>
            <a:r>
              <a:rPr lang="en-US" sz="4400" dirty="0" err="1" smtClean="0">
                <a:latin typeface="Arial-Rounded" charset="-93"/>
                <a:ea typeface="Arial-Rounded" charset="-93"/>
                <a:cs typeface="Arial-Rounded" charset="-93"/>
              </a:rPr>
              <a:t>có</a:t>
            </a:r>
            <a:r>
              <a:rPr lang="en-US" sz="4400" dirty="0" smtClean="0">
                <a:latin typeface="Arial-Rounded" charset="-93"/>
                <a:ea typeface="Arial-Rounded" charset="-93"/>
                <a:cs typeface="Arial-Rounded" charset="-93"/>
              </a:rPr>
              <a:t> </a:t>
            </a:r>
            <a:r>
              <a:rPr lang="en-US" sz="4400" dirty="0" err="1" smtClean="0">
                <a:latin typeface="Arial-Rounded" charset="-93"/>
                <a:ea typeface="Arial-Rounded" charset="-93"/>
                <a:cs typeface="Arial-Rounded" charset="-93"/>
              </a:rPr>
              <a:t>bạn</a:t>
            </a:r>
            <a:r>
              <a:rPr lang="en-US" sz="4400" dirty="0" smtClean="0">
                <a:latin typeface="Arial-Rounded" charset="-93"/>
                <a:ea typeface="Arial-Rounded" charset="-93"/>
                <a:cs typeface="Arial-Rounded" charset="-93"/>
              </a:rPr>
              <a:t> </a:t>
            </a:r>
            <a:r>
              <a:rPr lang="en-US" sz="4400" dirty="0" err="1" smtClean="0">
                <a:latin typeface="Arial-Rounded" charset="-93"/>
                <a:ea typeface="Arial-Rounded" charset="-93"/>
                <a:cs typeface="Arial-Rounded" charset="-93"/>
              </a:rPr>
              <a:t>bè</a:t>
            </a:r>
            <a:r>
              <a:rPr lang="en-US" sz="4400" dirty="0" smtClean="0">
                <a:latin typeface="Arial-Rounded" charset="-93"/>
                <a:ea typeface="Arial-Rounded" charset="-93"/>
                <a:cs typeface="Arial-Rounded" charset="-93"/>
              </a:rPr>
              <a:t>. </a:t>
            </a:r>
            <a:r>
              <a:rPr lang="en-US" sz="4400" dirty="0" err="1" smtClean="0">
                <a:latin typeface="Arial-Rounded" charset="-93"/>
                <a:ea typeface="Arial-Rounded" charset="-93"/>
                <a:cs typeface="Arial-Rounded" charset="-93"/>
              </a:rPr>
              <a:t>Còn</a:t>
            </a:r>
            <a:r>
              <a:rPr lang="en-US" sz="4400" dirty="0" smtClean="0">
                <a:latin typeface="Arial-Rounded" charset="-93"/>
                <a:ea typeface="Arial-Rounded" charset="-93"/>
                <a:cs typeface="Arial-Rounded" charset="-93"/>
              </a:rPr>
              <a:t> </a:t>
            </a:r>
            <a:r>
              <a:rPr lang="en-US" sz="4400" dirty="0" err="1" smtClean="0">
                <a:latin typeface="Arial-Rounded" charset="-93"/>
                <a:ea typeface="Arial-Rounded" charset="-93"/>
                <a:cs typeface="Arial-Rounded" charset="-93"/>
              </a:rPr>
              <a:t>sóc</a:t>
            </a:r>
            <a:r>
              <a:rPr lang="en-US" sz="4400" dirty="0" smtClean="0">
                <a:latin typeface="Arial-Rounded" charset="-93"/>
                <a:ea typeface="Arial-Rounded" charset="-93"/>
                <a:cs typeface="Arial-Rounded" charset="-93"/>
              </a:rPr>
              <a:t> </a:t>
            </a:r>
            <a:r>
              <a:rPr lang="en-US" sz="4400" dirty="0" err="1" smtClean="0">
                <a:latin typeface="Arial-Rounded" charset="-93"/>
                <a:ea typeface="Arial-Rounded" charset="-93"/>
                <a:cs typeface="Arial-Rounded" charset="-93"/>
              </a:rPr>
              <a:t>lúc</a:t>
            </a:r>
            <a:r>
              <a:rPr lang="en-US" sz="4400" dirty="0" smtClean="0">
                <a:latin typeface="Arial-Rounded" charset="-93"/>
                <a:ea typeface="Arial-Rounded" charset="-93"/>
                <a:cs typeface="Arial-Rounded" charset="-93"/>
              </a:rPr>
              <a:t> </a:t>
            </a:r>
            <a:r>
              <a:rPr lang="en-US" sz="4400" dirty="0" err="1" smtClean="0">
                <a:latin typeface="Arial-Rounded" charset="-93"/>
                <a:ea typeface="Arial-Rounded" charset="-93"/>
                <a:cs typeface="Arial-Rounded" charset="-93"/>
              </a:rPr>
              <a:t>nào</a:t>
            </a:r>
            <a:r>
              <a:rPr lang="en-US" sz="4400" dirty="0" smtClean="0">
                <a:latin typeface="Arial-Rounded" charset="-93"/>
                <a:ea typeface="Arial-Rounded" charset="-93"/>
                <a:cs typeface="Arial-Rounded" charset="-93"/>
              </a:rPr>
              <a:t> </a:t>
            </a:r>
            <a:r>
              <a:rPr lang="en-US" sz="4400" dirty="0" err="1" smtClean="0">
                <a:latin typeface="Arial-Rounded" charset="-93"/>
                <a:ea typeface="Arial-Rounded" charset="-93"/>
                <a:cs typeface="Arial-Rounded" charset="-93"/>
              </a:rPr>
              <a:t>cũng</a:t>
            </a:r>
            <a:r>
              <a:rPr lang="en-US" sz="4400" dirty="0" smtClean="0">
                <a:latin typeface="Arial-Rounded" charset="-93"/>
                <a:ea typeface="Arial-Rounded" charset="-93"/>
                <a:cs typeface="Arial-Rounded" charset="-93"/>
              </a:rPr>
              <a:t> </a:t>
            </a:r>
            <a:r>
              <a:rPr lang="en-US" sz="4400" dirty="0" err="1" smtClean="0">
                <a:latin typeface="Arial-Rounded" charset="-93"/>
                <a:ea typeface="Arial-Rounded" charset="-93"/>
                <a:cs typeface="Arial-Rounded" charset="-93"/>
              </a:rPr>
              <a:t>vui</a:t>
            </a:r>
            <a:r>
              <a:rPr lang="en-US" sz="4400" dirty="0" smtClean="0">
                <a:latin typeface="Arial-Rounded" charset="-93"/>
                <a:ea typeface="Arial-Rounded" charset="-93"/>
                <a:cs typeface="Arial-Rounded" charset="-93"/>
              </a:rPr>
              <a:t> </a:t>
            </a:r>
            <a:r>
              <a:rPr lang="en-US" sz="4400" dirty="0" err="1" smtClean="0">
                <a:latin typeface="Arial-Rounded" charset="-93"/>
                <a:ea typeface="Arial-Rounded" charset="-93"/>
                <a:cs typeface="Arial-Rounded" charset="-93"/>
              </a:rPr>
              <a:t>vẻ</a:t>
            </a:r>
            <a:r>
              <a:rPr lang="en-US" sz="4400" dirty="0" smtClean="0">
                <a:latin typeface="Arial-Rounded" charset="-93"/>
                <a:ea typeface="Arial-Rounded" charset="-93"/>
                <a:cs typeface="Arial-Rounded" charset="-93"/>
              </a:rPr>
              <a:t> </a:t>
            </a:r>
            <a:r>
              <a:rPr lang="en-US" sz="4400" dirty="0" err="1" smtClean="0">
                <a:latin typeface="Arial-Rounded" charset="-93"/>
                <a:ea typeface="Arial-Rounded" charset="-93"/>
                <a:cs typeface="Arial-Rounded" charset="-93"/>
              </a:rPr>
              <a:t>vì</a:t>
            </a:r>
            <a:r>
              <a:rPr lang="en-US" sz="4400" dirty="0" smtClean="0">
                <a:latin typeface="Arial-Rounded" charset="-93"/>
                <a:ea typeface="Arial-Rounded" charset="-93"/>
                <a:cs typeface="Arial-Rounded" charset="-93"/>
              </a:rPr>
              <a:t> </a:t>
            </a:r>
            <a:r>
              <a:rPr lang="en-US" sz="4400" dirty="0" err="1" smtClean="0">
                <a:latin typeface="Arial-Rounded" charset="-93"/>
                <a:ea typeface="Arial-Rounded" charset="-93"/>
                <a:cs typeface="Arial-Rounded" charset="-93"/>
              </a:rPr>
              <a:t>sóc</a:t>
            </a:r>
            <a:r>
              <a:rPr lang="en-US" sz="4400" dirty="0" smtClean="0">
                <a:latin typeface="Arial-Rounded" charset="-93"/>
                <a:ea typeface="Arial-Rounded" charset="-93"/>
                <a:cs typeface="Arial-Rounded" charset="-93"/>
              </a:rPr>
              <a:t> </a:t>
            </a:r>
            <a:r>
              <a:rPr lang="en-US" sz="4400" dirty="0" err="1" smtClean="0">
                <a:latin typeface="Arial-Rounded" charset="-93"/>
                <a:ea typeface="Arial-Rounded" charset="-93"/>
                <a:cs typeface="Arial-Rounded" charset="-93"/>
              </a:rPr>
              <a:t>có</a:t>
            </a:r>
            <a:r>
              <a:rPr lang="en-US" sz="4400" dirty="0" smtClean="0">
                <a:latin typeface="Arial-Rounded" charset="-93"/>
                <a:ea typeface="Arial-Rounded" charset="-93"/>
                <a:cs typeface="Arial-Rounded" charset="-93"/>
              </a:rPr>
              <a:t> </a:t>
            </a:r>
            <a:r>
              <a:rPr lang="en-US" sz="4400" dirty="0" err="1" smtClean="0">
                <a:latin typeface="Arial-Rounded" charset="-93"/>
                <a:ea typeface="Arial-Rounded" charset="-93"/>
                <a:cs typeface="Arial-Rounded" charset="-93"/>
              </a:rPr>
              <a:t>nhiều</a:t>
            </a:r>
            <a:r>
              <a:rPr lang="en-US" sz="4400" dirty="0" smtClean="0">
                <a:latin typeface="Arial-Rounded" charset="-93"/>
                <a:ea typeface="Arial-Rounded" charset="-93"/>
                <a:cs typeface="Arial-Rounded" charset="-93"/>
              </a:rPr>
              <a:t> </a:t>
            </a:r>
            <a:r>
              <a:rPr lang="en-US" sz="4400" dirty="0" err="1" smtClean="0">
                <a:latin typeface="Arial-Rounded" charset="-93"/>
                <a:ea typeface="Arial-Rounded" charset="-93"/>
                <a:cs typeface="Arial-Rounded" charset="-93"/>
              </a:rPr>
              <a:t>bạn</a:t>
            </a:r>
            <a:r>
              <a:rPr lang="en-US" sz="4400" dirty="0" smtClean="0">
                <a:latin typeface="Arial-Rounded" charset="-93"/>
                <a:ea typeface="Arial-Rounded" charset="-93"/>
                <a:cs typeface="Arial-Rounded" charset="-93"/>
              </a:rPr>
              <a:t> </a:t>
            </a:r>
            <a:r>
              <a:rPr lang="en-US" sz="4400" dirty="0" err="1" smtClean="0">
                <a:latin typeface="Arial-Rounded" charset="-93"/>
                <a:ea typeface="Arial-Rounded" charset="-93"/>
                <a:cs typeface="Arial-Rounded" charset="-93"/>
              </a:rPr>
              <a:t>tốt</a:t>
            </a:r>
            <a:r>
              <a:rPr lang="en-US" sz="4400" dirty="0" smtClean="0">
                <a:latin typeface="Arial-Rounded" charset="-93"/>
                <a:ea typeface="Arial-Rounded" charset="-93"/>
                <a:cs typeface="Arial-Rounded" charset="-93"/>
              </a:rPr>
              <a:t>.</a:t>
            </a:r>
            <a:endParaRPr lang="en-US" sz="4400" dirty="0">
              <a:latin typeface="Arial-Rounded" charset="-93"/>
              <a:ea typeface="Arial-Rounded" charset="-93"/>
              <a:cs typeface="Arial-Rounded" charset="-93"/>
            </a:endParaRPr>
          </a:p>
        </p:txBody>
      </p:sp>
      <p:cxnSp>
        <p:nvCxnSpPr>
          <p:cNvPr id="3" name="Straight Connector 2"/>
          <p:cNvCxnSpPr/>
          <p:nvPr/>
        </p:nvCxnSpPr>
        <p:spPr>
          <a:xfrm>
            <a:off x="4916384" y="1935678"/>
            <a:ext cx="2375065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5318166" y="3299361"/>
            <a:ext cx="1367642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888873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Hình ảnh 2">
            <a:extLst>
              <a:ext uri="{FF2B5EF4-FFF2-40B4-BE49-F238E27FC236}">
                <a16:creationId xmlns:a16="http://schemas.microsoft.com/office/drawing/2014/main" id="{27C78D3E-DE5B-4098-A02B-EF0192F8D4A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549491" y="546129"/>
            <a:ext cx="4045018" cy="405124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1124880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任意多边形 7"/>
          <p:cNvSpPr/>
          <p:nvPr/>
        </p:nvSpPr>
        <p:spPr>
          <a:xfrm rot="18599350" flipH="1">
            <a:off x="3622607" y="980622"/>
            <a:ext cx="4003028" cy="3488687"/>
          </a:xfrm>
          <a:custGeom>
            <a:avLst/>
            <a:gdLst>
              <a:gd name="connsiteX0" fmla="*/ 2553595 w 4003028"/>
              <a:gd name="connsiteY0" fmla="*/ 3488687 h 3488687"/>
              <a:gd name="connsiteX1" fmla="*/ 2558802 w 4003028"/>
              <a:gd name="connsiteY1" fmla="*/ 3486358 h 3488687"/>
              <a:gd name="connsiteX2" fmla="*/ 2567275 w 4003028"/>
              <a:gd name="connsiteY2" fmla="*/ 3481729 h 3488687"/>
              <a:gd name="connsiteX3" fmla="*/ 2560275 w 4003028"/>
              <a:gd name="connsiteY3" fmla="*/ 3484032 h 3488687"/>
              <a:gd name="connsiteX4" fmla="*/ 2553595 w 4003028"/>
              <a:gd name="connsiteY4" fmla="*/ 3488687 h 3488687"/>
              <a:gd name="connsiteX5" fmla="*/ 2172204 w 4003028"/>
              <a:gd name="connsiteY5" fmla="*/ 1823603 h 3488687"/>
              <a:gd name="connsiteX6" fmla="*/ 2177584 w 4003028"/>
              <a:gd name="connsiteY6" fmla="*/ 1823026 h 3488687"/>
              <a:gd name="connsiteX7" fmla="*/ 2186951 w 4003028"/>
              <a:gd name="connsiteY7" fmla="*/ 1820691 h 3488687"/>
              <a:gd name="connsiteX8" fmla="*/ 2179597 w 4003028"/>
              <a:gd name="connsiteY8" fmla="*/ 1821148 h 3488687"/>
              <a:gd name="connsiteX9" fmla="*/ 2172204 w 4003028"/>
              <a:gd name="connsiteY9" fmla="*/ 1823603 h 3488687"/>
              <a:gd name="connsiteX10" fmla="*/ 153460 w 4003028"/>
              <a:gd name="connsiteY10" fmla="*/ 2406636 h 3488687"/>
              <a:gd name="connsiteX11" fmla="*/ 158416 w 4003028"/>
              <a:gd name="connsiteY11" fmla="*/ 2412646 h 3488687"/>
              <a:gd name="connsiteX12" fmla="*/ 164402 w 4003028"/>
              <a:gd name="connsiteY12" fmla="*/ 2416944 h 3488687"/>
              <a:gd name="connsiteX13" fmla="*/ 157710 w 4003028"/>
              <a:gd name="connsiteY13" fmla="*/ 2409986 h 3488687"/>
              <a:gd name="connsiteX14" fmla="*/ 153460 w 4003028"/>
              <a:gd name="connsiteY14" fmla="*/ 2406636 h 3488687"/>
              <a:gd name="connsiteX15" fmla="*/ 1187875 w 4003028"/>
              <a:gd name="connsiteY15" fmla="*/ 818604 h 3488687"/>
              <a:gd name="connsiteX16" fmla="*/ 2981309 w 4003028"/>
              <a:gd name="connsiteY16" fmla="*/ 1389514 h 3488687"/>
              <a:gd name="connsiteX17" fmla="*/ 3006207 w 4003028"/>
              <a:gd name="connsiteY17" fmla="*/ 1471594 h 3488687"/>
              <a:gd name="connsiteX18" fmla="*/ 3004953 w 4003028"/>
              <a:gd name="connsiteY18" fmla="*/ 1470516 h 3488687"/>
              <a:gd name="connsiteX19" fmla="*/ 2965846 w 4003028"/>
              <a:gd name="connsiteY19" fmla="*/ 1471445 h 3488687"/>
              <a:gd name="connsiteX20" fmla="*/ 2909369 w 4003028"/>
              <a:gd name="connsiteY20" fmla="*/ 1482351 h 3488687"/>
              <a:gd name="connsiteX21" fmla="*/ 2592787 w 4003028"/>
              <a:gd name="connsiteY21" fmla="*/ 1644930 h 3488687"/>
              <a:gd name="connsiteX22" fmla="*/ 2477260 w 4003028"/>
              <a:gd name="connsiteY22" fmla="*/ 1712320 h 3488687"/>
              <a:gd name="connsiteX23" fmla="*/ 2424386 w 4003028"/>
              <a:gd name="connsiteY23" fmla="*/ 1658294 h 3488687"/>
              <a:gd name="connsiteX24" fmla="*/ 2233042 w 4003028"/>
              <a:gd name="connsiteY24" fmla="*/ 1544239 h 3488687"/>
              <a:gd name="connsiteX25" fmla="*/ 2406208 w 4003028"/>
              <a:gd name="connsiteY25" fmla="*/ 1690912 h 3488687"/>
              <a:gd name="connsiteX26" fmla="*/ 2438667 w 4003028"/>
              <a:gd name="connsiteY26" fmla="*/ 1734832 h 3488687"/>
              <a:gd name="connsiteX27" fmla="*/ 2433832 w 4003028"/>
              <a:gd name="connsiteY27" fmla="*/ 1737652 h 3488687"/>
              <a:gd name="connsiteX28" fmla="*/ 2276907 w 4003028"/>
              <a:gd name="connsiteY28" fmla="*/ 1795440 h 3488687"/>
              <a:gd name="connsiteX29" fmla="*/ 2194470 w 4003028"/>
              <a:gd name="connsiteY29" fmla="*/ 1818817 h 3488687"/>
              <a:gd name="connsiteX30" fmla="*/ 2186951 w 4003028"/>
              <a:gd name="connsiteY30" fmla="*/ 1820691 h 3488687"/>
              <a:gd name="connsiteX31" fmla="*/ 2187619 w 4003028"/>
              <a:gd name="connsiteY31" fmla="*/ 1820649 h 3488687"/>
              <a:gd name="connsiteX32" fmla="*/ 2263225 w 4003028"/>
              <a:gd name="connsiteY32" fmla="*/ 1828106 h 3488687"/>
              <a:gd name="connsiteX33" fmla="*/ 2266422 w 4003028"/>
              <a:gd name="connsiteY33" fmla="*/ 1827857 h 3488687"/>
              <a:gd name="connsiteX34" fmla="*/ 3026460 w 4003028"/>
              <a:gd name="connsiteY34" fmla="*/ 1558274 h 3488687"/>
              <a:gd name="connsiteX35" fmla="*/ 3033021 w 4003028"/>
              <a:gd name="connsiteY35" fmla="*/ 1559992 h 3488687"/>
              <a:gd name="connsiteX36" fmla="*/ 3056764 w 4003028"/>
              <a:gd name="connsiteY36" fmla="*/ 1638263 h 3488687"/>
              <a:gd name="connsiteX37" fmla="*/ 3220170 w 4003028"/>
              <a:gd name="connsiteY37" fmla="*/ 2417189 h 3488687"/>
              <a:gd name="connsiteX38" fmla="*/ 3245788 w 4003028"/>
              <a:gd name="connsiteY38" fmla="*/ 2510754 h 3488687"/>
              <a:gd name="connsiteX39" fmla="*/ 3242722 w 4003028"/>
              <a:gd name="connsiteY39" fmla="*/ 2508845 h 3488687"/>
              <a:gd name="connsiteX40" fmla="*/ 900517 w 4003028"/>
              <a:gd name="connsiteY40" fmla="*/ 3043090 h 3488687"/>
              <a:gd name="connsiteX41" fmla="*/ 755186 w 4003028"/>
              <a:gd name="connsiteY41" fmla="*/ 3091588 h 3488687"/>
              <a:gd name="connsiteX42" fmla="*/ 735913 w 4003028"/>
              <a:gd name="connsiteY42" fmla="*/ 3085533 h 3488687"/>
              <a:gd name="connsiteX43" fmla="*/ 235521 w 4003028"/>
              <a:gd name="connsiteY43" fmla="*/ 2453126 h 3488687"/>
              <a:gd name="connsiteX44" fmla="*/ 232945 w 4003028"/>
              <a:gd name="connsiteY44" fmla="*/ 2451215 h 3488687"/>
              <a:gd name="connsiteX45" fmla="*/ 164946 w 4003028"/>
              <a:gd name="connsiteY45" fmla="*/ 2417334 h 3488687"/>
              <a:gd name="connsiteX46" fmla="*/ 164402 w 4003028"/>
              <a:gd name="connsiteY46" fmla="*/ 2416944 h 3488687"/>
              <a:gd name="connsiteX47" fmla="*/ 169774 w 4003028"/>
              <a:gd name="connsiteY47" fmla="*/ 2422528 h 3488687"/>
              <a:gd name="connsiteX48" fmla="*/ 227166 w 4003028"/>
              <a:gd name="connsiteY48" fmla="*/ 2486155 h 3488687"/>
              <a:gd name="connsiteX49" fmla="*/ 329351 w 4003028"/>
              <a:gd name="connsiteY49" fmla="*/ 2618530 h 3488687"/>
              <a:gd name="connsiteX50" fmla="*/ 331947 w 4003028"/>
              <a:gd name="connsiteY50" fmla="*/ 2623489 h 3488687"/>
              <a:gd name="connsiteX51" fmla="*/ 281103 w 4003028"/>
              <a:gd name="connsiteY51" fmla="*/ 2643430 h 3488687"/>
              <a:gd name="connsiteX52" fmla="*/ 56459 w 4003028"/>
              <a:gd name="connsiteY52" fmla="*/ 2675591 h 3488687"/>
              <a:gd name="connsiteX53" fmla="*/ 279157 w 4003028"/>
              <a:gd name="connsiteY53" fmla="*/ 2680722 h 3488687"/>
              <a:gd name="connsiteX54" fmla="*/ 352665 w 4003028"/>
              <a:gd name="connsiteY54" fmla="*/ 2663074 h 3488687"/>
              <a:gd name="connsiteX55" fmla="*/ 414683 w 4003028"/>
              <a:gd name="connsiteY55" fmla="*/ 2781572 h 3488687"/>
              <a:gd name="connsiteX56" fmla="*/ 596376 w 4003028"/>
              <a:gd name="connsiteY56" fmla="*/ 3087584 h 3488687"/>
              <a:gd name="connsiteX57" fmla="*/ 638412 w 4003028"/>
              <a:gd name="connsiteY57" fmla="*/ 3126848 h 3488687"/>
              <a:gd name="connsiteX58" fmla="*/ 642141 w 4003028"/>
              <a:gd name="connsiteY58" fmla="*/ 3129313 h 3488687"/>
              <a:gd name="connsiteX59" fmla="*/ 633291 w 4003028"/>
              <a:gd name="connsiteY59" fmla="*/ 3132266 h 3488687"/>
              <a:gd name="connsiteX60" fmla="*/ 106597 w 4003028"/>
              <a:gd name="connsiteY60" fmla="*/ 3237274 h 3488687"/>
              <a:gd name="connsiteX61" fmla="*/ 0 w 4003028"/>
              <a:gd name="connsiteY61" fmla="*/ 3232686 h 3488687"/>
              <a:gd name="connsiteX62" fmla="*/ 77065 w 4003028"/>
              <a:gd name="connsiteY62" fmla="*/ 3297326 h 3488687"/>
              <a:gd name="connsiteX63" fmla="*/ 75884 w 4003028"/>
              <a:gd name="connsiteY63" fmla="*/ 3298733 h 3488687"/>
              <a:gd name="connsiteX64" fmla="*/ 146342 w 4003028"/>
              <a:gd name="connsiteY64" fmla="*/ 3298318 h 3488687"/>
              <a:gd name="connsiteX65" fmla="*/ 3241070 w 4003028"/>
              <a:gd name="connsiteY65" fmla="*/ 2644221 h 3488687"/>
              <a:gd name="connsiteX66" fmla="*/ 3298464 w 4003028"/>
              <a:gd name="connsiteY66" fmla="*/ 2691011 h 3488687"/>
              <a:gd name="connsiteX67" fmla="*/ 3325008 w 4003028"/>
              <a:gd name="connsiteY67" fmla="*/ 2763689 h 3488687"/>
              <a:gd name="connsiteX68" fmla="*/ 3371266 w 4003028"/>
              <a:gd name="connsiteY68" fmla="*/ 2864563 h 3488687"/>
              <a:gd name="connsiteX69" fmla="*/ 3415788 w 4003028"/>
              <a:gd name="connsiteY69" fmla="*/ 2940157 h 3488687"/>
              <a:gd name="connsiteX70" fmla="*/ 3400641 w 4003028"/>
              <a:gd name="connsiteY70" fmla="*/ 2934757 h 3488687"/>
              <a:gd name="connsiteX71" fmla="*/ 2832976 w 4003028"/>
              <a:gd name="connsiteY71" fmla="*/ 3294018 h 3488687"/>
              <a:gd name="connsiteX72" fmla="*/ 2826082 w 4003028"/>
              <a:gd name="connsiteY72" fmla="*/ 3300156 h 3488687"/>
              <a:gd name="connsiteX73" fmla="*/ 2810492 w 4003028"/>
              <a:gd name="connsiteY73" fmla="*/ 3290196 h 3488687"/>
              <a:gd name="connsiteX74" fmla="*/ 2559561 w 4003028"/>
              <a:gd name="connsiteY74" fmla="*/ 3207661 h 3488687"/>
              <a:gd name="connsiteX75" fmla="*/ 2764198 w 4003028"/>
              <a:gd name="connsiteY75" fmla="*/ 3305758 h 3488687"/>
              <a:gd name="connsiteX76" fmla="*/ 2793373 w 4003028"/>
              <a:gd name="connsiteY76" fmla="*/ 3329282 h 3488687"/>
              <a:gd name="connsiteX77" fmla="*/ 2742508 w 4003028"/>
              <a:gd name="connsiteY77" fmla="*/ 3374574 h 3488687"/>
              <a:gd name="connsiteX78" fmla="*/ 2647916 w 4003028"/>
              <a:gd name="connsiteY78" fmla="*/ 3434544 h 3488687"/>
              <a:gd name="connsiteX79" fmla="*/ 2574074 w 4003028"/>
              <a:gd name="connsiteY79" fmla="*/ 3478014 h 3488687"/>
              <a:gd name="connsiteX80" fmla="*/ 2567275 w 4003028"/>
              <a:gd name="connsiteY80" fmla="*/ 3481729 h 3488687"/>
              <a:gd name="connsiteX81" fmla="*/ 2567910 w 4003028"/>
              <a:gd name="connsiteY81" fmla="*/ 3481520 h 3488687"/>
              <a:gd name="connsiteX82" fmla="*/ 2642943 w 4003028"/>
              <a:gd name="connsiteY82" fmla="*/ 3469608 h 3488687"/>
              <a:gd name="connsiteX83" fmla="*/ 2645973 w 4003028"/>
              <a:gd name="connsiteY83" fmla="*/ 3468559 h 3488687"/>
              <a:gd name="connsiteX84" fmla="*/ 2742749 w 4003028"/>
              <a:gd name="connsiteY84" fmla="*/ 3414654 h 3488687"/>
              <a:gd name="connsiteX85" fmla="*/ 2820857 w 4003028"/>
              <a:gd name="connsiteY85" fmla="*/ 3351443 h 3488687"/>
              <a:gd name="connsiteX86" fmla="*/ 2828768 w 4003028"/>
              <a:gd name="connsiteY86" fmla="*/ 3357822 h 3488687"/>
              <a:gd name="connsiteX87" fmla="*/ 2842089 w 4003028"/>
              <a:gd name="connsiteY87" fmla="*/ 3333099 h 3488687"/>
              <a:gd name="connsiteX88" fmla="*/ 2921933 w 4003028"/>
              <a:gd name="connsiteY88" fmla="*/ 3257476 h 3488687"/>
              <a:gd name="connsiteX89" fmla="*/ 3436520 w 4003028"/>
              <a:gd name="connsiteY89" fmla="*/ 3026269 h 3488687"/>
              <a:gd name="connsiteX90" fmla="*/ 3469457 w 4003028"/>
              <a:gd name="connsiteY90" fmla="*/ 3042083 h 3488687"/>
              <a:gd name="connsiteX91" fmla="*/ 3466564 w 4003028"/>
              <a:gd name="connsiteY91" fmla="*/ 3009477 h 3488687"/>
              <a:gd name="connsiteX92" fmla="*/ 3487849 w 4003028"/>
              <a:gd name="connsiteY92" fmla="*/ 3036935 h 3488687"/>
              <a:gd name="connsiteX93" fmla="*/ 3850394 w 4003028"/>
              <a:gd name="connsiteY93" fmla="*/ 3229480 h 3488687"/>
              <a:gd name="connsiteX94" fmla="*/ 4003028 w 4003028"/>
              <a:gd name="connsiteY94" fmla="*/ 3047507 h 3488687"/>
              <a:gd name="connsiteX95" fmla="*/ 3906403 w 4003028"/>
              <a:gd name="connsiteY95" fmla="*/ 3033869 h 3488687"/>
              <a:gd name="connsiteX96" fmla="*/ 3685069 w 4003028"/>
              <a:gd name="connsiteY96" fmla="*/ 2942485 h 3488687"/>
              <a:gd name="connsiteX97" fmla="*/ 3680287 w 4003028"/>
              <a:gd name="connsiteY97" fmla="*/ 2938317 h 3488687"/>
              <a:gd name="connsiteX98" fmla="*/ 3682685 w 4003028"/>
              <a:gd name="connsiteY98" fmla="*/ 2923853 h 3488687"/>
              <a:gd name="connsiteX99" fmla="*/ 3888092 w 4003028"/>
              <a:gd name="connsiteY99" fmla="*/ 2294241 h 3488687"/>
              <a:gd name="connsiteX100" fmla="*/ 3647315 w 4003028"/>
              <a:gd name="connsiteY100" fmla="*/ 2791101 h 3488687"/>
              <a:gd name="connsiteX101" fmla="*/ 3618912 w 4003028"/>
              <a:gd name="connsiteY101" fmla="*/ 2884803 h 3488687"/>
              <a:gd name="connsiteX102" fmla="*/ 3598514 w 4003028"/>
              <a:gd name="connsiteY102" fmla="*/ 2867018 h 3488687"/>
              <a:gd name="connsiteX103" fmla="*/ 3013134 w 4003028"/>
              <a:gd name="connsiteY103" fmla="*/ 1104274 h 3488687"/>
              <a:gd name="connsiteX104" fmla="*/ 2996120 w 4003028"/>
              <a:gd name="connsiteY104" fmla="*/ 1074045 h 3488687"/>
              <a:gd name="connsiteX105" fmla="*/ 2983995 w 4003028"/>
              <a:gd name="connsiteY105" fmla="*/ 999080 h 3488687"/>
              <a:gd name="connsiteX106" fmla="*/ 2974776 w 4003028"/>
              <a:gd name="connsiteY106" fmla="*/ 0 h 3488687"/>
              <a:gd name="connsiteX107" fmla="*/ 2869551 w 4003028"/>
              <a:gd name="connsiteY107" fmla="*/ 826280 h 3488687"/>
              <a:gd name="connsiteX108" fmla="*/ 2871430 w 4003028"/>
              <a:gd name="connsiteY108" fmla="*/ 888358 h 3488687"/>
              <a:gd name="connsiteX109" fmla="*/ 2810257 w 4003028"/>
              <a:gd name="connsiteY109" fmla="*/ 821365 h 3488687"/>
              <a:gd name="connsiteX110" fmla="*/ 1224809 w 4003028"/>
              <a:gd name="connsiteY110" fmla="*/ 795402 h 3488687"/>
              <a:gd name="connsiteX0-1" fmla="*/ 2553595 w 4003028"/>
              <a:gd name="connsiteY0-2" fmla="*/ 3488687 h 3488687"/>
              <a:gd name="connsiteX1-3" fmla="*/ 2558802 w 4003028"/>
              <a:gd name="connsiteY1-4" fmla="*/ 3486358 h 3488687"/>
              <a:gd name="connsiteX2-5" fmla="*/ 2567275 w 4003028"/>
              <a:gd name="connsiteY2-6" fmla="*/ 3481729 h 3488687"/>
              <a:gd name="connsiteX3-7" fmla="*/ 2560275 w 4003028"/>
              <a:gd name="connsiteY3-8" fmla="*/ 3484032 h 3488687"/>
              <a:gd name="connsiteX4-9" fmla="*/ 2553595 w 4003028"/>
              <a:gd name="connsiteY4-10" fmla="*/ 3488687 h 3488687"/>
              <a:gd name="connsiteX5-11" fmla="*/ 2172204 w 4003028"/>
              <a:gd name="connsiteY5-12" fmla="*/ 1823603 h 3488687"/>
              <a:gd name="connsiteX6-13" fmla="*/ 2177584 w 4003028"/>
              <a:gd name="connsiteY6-14" fmla="*/ 1823026 h 3488687"/>
              <a:gd name="connsiteX7-15" fmla="*/ 2186951 w 4003028"/>
              <a:gd name="connsiteY7-16" fmla="*/ 1820691 h 3488687"/>
              <a:gd name="connsiteX8-17" fmla="*/ 2179597 w 4003028"/>
              <a:gd name="connsiteY8-18" fmla="*/ 1821148 h 3488687"/>
              <a:gd name="connsiteX9-19" fmla="*/ 2172204 w 4003028"/>
              <a:gd name="connsiteY9-20" fmla="*/ 1823603 h 3488687"/>
              <a:gd name="connsiteX10-21" fmla="*/ 153460 w 4003028"/>
              <a:gd name="connsiteY10-22" fmla="*/ 2406636 h 3488687"/>
              <a:gd name="connsiteX11-23" fmla="*/ 158416 w 4003028"/>
              <a:gd name="connsiteY11-24" fmla="*/ 2412646 h 3488687"/>
              <a:gd name="connsiteX12-25" fmla="*/ 164402 w 4003028"/>
              <a:gd name="connsiteY12-26" fmla="*/ 2416944 h 3488687"/>
              <a:gd name="connsiteX13-27" fmla="*/ 157710 w 4003028"/>
              <a:gd name="connsiteY13-28" fmla="*/ 2409986 h 3488687"/>
              <a:gd name="connsiteX14-29" fmla="*/ 153460 w 4003028"/>
              <a:gd name="connsiteY14-30" fmla="*/ 2406636 h 3488687"/>
              <a:gd name="connsiteX15-31" fmla="*/ 1187875 w 4003028"/>
              <a:gd name="connsiteY15-32" fmla="*/ 818604 h 3488687"/>
              <a:gd name="connsiteX16-33" fmla="*/ 2981309 w 4003028"/>
              <a:gd name="connsiteY16-34" fmla="*/ 1389514 h 3488687"/>
              <a:gd name="connsiteX17-35" fmla="*/ 3006207 w 4003028"/>
              <a:gd name="connsiteY17-36" fmla="*/ 1471594 h 3488687"/>
              <a:gd name="connsiteX18-37" fmla="*/ 3004953 w 4003028"/>
              <a:gd name="connsiteY18-38" fmla="*/ 1470516 h 3488687"/>
              <a:gd name="connsiteX19-39" fmla="*/ 2965846 w 4003028"/>
              <a:gd name="connsiteY19-40" fmla="*/ 1471445 h 3488687"/>
              <a:gd name="connsiteX20-41" fmla="*/ 2909369 w 4003028"/>
              <a:gd name="connsiteY20-42" fmla="*/ 1482351 h 3488687"/>
              <a:gd name="connsiteX21-43" fmla="*/ 2592787 w 4003028"/>
              <a:gd name="connsiteY21-44" fmla="*/ 1644930 h 3488687"/>
              <a:gd name="connsiteX22-45" fmla="*/ 2477260 w 4003028"/>
              <a:gd name="connsiteY22-46" fmla="*/ 1712320 h 3488687"/>
              <a:gd name="connsiteX23-47" fmla="*/ 2424386 w 4003028"/>
              <a:gd name="connsiteY23-48" fmla="*/ 1658294 h 3488687"/>
              <a:gd name="connsiteX24-49" fmla="*/ 2233042 w 4003028"/>
              <a:gd name="connsiteY24-50" fmla="*/ 1544239 h 3488687"/>
              <a:gd name="connsiteX25-51" fmla="*/ 2406208 w 4003028"/>
              <a:gd name="connsiteY25-52" fmla="*/ 1690912 h 3488687"/>
              <a:gd name="connsiteX26-53" fmla="*/ 2438667 w 4003028"/>
              <a:gd name="connsiteY26-54" fmla="*/ 1734832 h 3488687"/>
              <a:gd name="connsiteX27-55" fmla="*/ 2433832 w 4003028"/>
              <a:gd name="connsiteY27-56" fmla="*/ 1737652 h 3488687"/>
              <a:gd name="connsiteX28-57" fmla="*/ 2276907 w 4003028"/>
              <a:gd name="connsiteY28-58" fmla="*/ 1795440 h 3488687"/>
              <a:gd name="connsiteX29-59" fmla="*/ 2194470 w 4003028"/>
              <a:gd name="connsiteY29-60" fmla="*/ 1818817 h 3488687"/>
              <a:gd name="connsiteX30-61" fmla="*/ 2186951 w 4003028"/>
              <a:gd name="connsiteY30-62" fmla="*/ 1820691 h 3488687"/>
              <a:gd name="connsiteX31-63" fmla="*/ 2187619 w 4003028"/>
              <a:gd name="connsiteY31-64" fmla="*/ 1820649 h 3488687"/>
              <a:gd name="connsiteX32-65" fmla="*/ 2263225 w 4003028"/>
              <a:gd name="connsiteY32-66" fmla="*/ 1828106 h 3488687"/>
              <a:gd name="connsiteX33-67" fmla="*/ 2266422 w 4003028"/>
              <a:gd name="connsiteY33-68" fmla="*/ 1827857 h 3488687"/>
              <a:gd name="connsiteX34-69" fmla="*/ 3026460 w 4003028"/>
              <a:gd name="connsiteY34-70" fmla="*/ 1558274 h 3488687"/>
              <a:gd name="connsiteX35-71" fmla="*/ 3033021 w 4003028"/>
              <a:gd name="connsiteY35-72" fmla="*/ 1559992 h 3488687"/>
              <a:gd name="connsiteX36-73" fmla="*/ 3056764 w 4003028"/>
              <a:gd name="connsiteY36-74" fmla="*/ 1638263 h 3488687"/>
              <a:gd name="connsiteX37-75" fmla="*/ 3220170 w 4003028"/>
              <a:gd name="connsiteY37-76" fmla="*/ 2417189 h 3488687"/>
              <a:gd name="connsiteX38-77" fmla="*/ 3245788 w 4003028"/>
              <a:gd name="connsiteY38-78" fmla="*/ 2510754 h 3488687"/>
              <a:gd name="connsiteX39-79" fmla="*/ 3242722 w 4003028"/>
              <a:gd name="connsiteY39-80" fmla="*/ 2508845 h 3488687"/>
              <a:gd name="connsiteX40-81" fmla="*/ 900517 w 4003028"/>
              <a:gd name="connsiteY40-82" fmla="*/ 3043090 h 3488687"/>
              <a:gd name="connsiteX41-83" fmla="*/ 755186 w 4003028"/>
              <a:gd name="connsiteY41-84" fmla="*/ 3091588 h 3488687"/>
              <a:gd name="connsiteX42-85" fmla="*/ 735913 w 4003028"/>
              <a:gd name="connsiteY42-86" fmla="*/ 3085533 h 3488687"/>
              <a:gd name="connsiteX43-87" fmla="*/ 235521 w 4003028"/>
              <a:gd name="connsiteY43-88" fmla="*/ 2453126 h 3488687"/>
              <a:gd name="connsiteX44-89" fmla="*/ 232945 w 4003028"/>
              <a:gd name="connsiteY44-90" fmla="*/ 2451215 h 3488687"/>
              <a:gd name="connsiteX45-91" fmla="*/ 164946 w 4003028"/>
              <a:gd name="connsiteY45-92" fmla="*/ 2417334 h 3488687"/>
              <a:gd name="connsiteX46-93" fmla="*/ 164402 w 4003028"/>
              <a:gd name="connsiteY46-94" fmla="*/ 2416944 h 3488687"/>
              <a:gd name="connsiteX47-95" fmla="*/ 169774 w 4003028"/>
              <a:gd name="connsiteY47-96" fmla="*/ 2422528 h 3488687"/>
              <a:gd name="connsiteX48-97" fmla="*/ 227166 w 4003028"/>
              <a:gd name="connsiteY48-98" fmla="*/ 2486155 h 3488687"/>
              <a:gd name="connsiteX49-99" fmla="*/ 329351 w 4003028"/>
              <a:gd name="connsiteY49-100" fmla="*/ 2618530 h 3488687"/>
              <a:gd name="connsiteX50-101" fmla="*/ 331947 w 4003028"/>
              <a:gd name="connsiteY50-102" fmla="*/ 2623489 h 3488687"/>
              <a:gd name="connsiteX51-103" fmla="*/ 281103 w 4003028"/>
              <a:gd name="connsiteY51-104" fmla="*/ 2643430 h 3488687"/>
              <a:gd name="connsiteX52-105" fmla="*/ 56459 w 4003028"/>
              <a:gd name="connsiteY52-106" fmla="*/ 2675591 h 3488687"/>
              <a:gd name="connsiteX53-107" fmla="*/ 279157 w 4003028"/>
              <a:gd name="connsiteY53-108" fmla="*/ 2680722 h 3488687"/>
              <a:gd name="connsiteX54-109" fmla="*/ 352665 w 4003028"/>
              <a:gd name="connsiteY54-110" fmla="*/ 2663074 h 3488687"/>
              <a:gd name="connsiteX55-111" fmla="*/ 414683 w 4003028"/>
              <a:gd name="connsiteY55-112" fmla="*/ 2781572 h 3488687"/>
              <a:gd name="connsiteX56-113" fmla="*/ 596376 w 4003028"/>
              <a:gd name="connsiteY56-114" fmla="*/ 3087584 h 3488687"/>
              <a:gd name="connsiteX57-115" fmla="*/ 638412 w 4003028"/>
              <a:gd name="connsiteY57-116" fmla="*/ 3126848 h 3488687"/>
              <a:gd name="connsiteX58-117" fmla="*/ 642141 w 4003028"/>
              <a:gd name="connsiteY58-118" fmla="*/ 3129313 h 3488687"/>
              <a:gd name="connsiteX59-119" fmla="*/ 633291 w 4003028"/>
              <a:gd name="connsiteY59-120" fmla="*/ 3132266 h 3488687"/>
              <a:gd name="connsiteX60-121" fmla="*/ 106597 w 4003028"/>
              <a:gd name="connsiteY60-122" fmla="*/ 3237274 h 3488687"/>
              <a:gd name="connsiteX61-123" fmla="*/ 0 w 4003028"/>
              <a:gd name="connsiteY61-124" fmla="*/ 3232686 h 3488687"/>
              <a:gd name="connsiteX62-125" fmla="*/ 77065 w 4003028"/>
              <a:gd name="connsiteY62-126" fmla="*/ 3297326 h 3488687"/>
              <a:gd name="connsiteX63-127" fmla="*/ 75884 w 4003028"/>
              <a:gd name="connsiteY63-128" fmla="*/ 3298733 h 3488687"/>
              <a:gd name="connsiteX64-129" fmla="*/ 146342 w 4003028"/>
              <a:gd name="connsiteY64-130" fmla="*/ 3298318 h 3488687"/>
              <a:gd name="connsiteX65-131" fmla="*/ 3241070 w 4003028"/>
              <a:gd name="connsiteY65-132" fmla="*/ 2644221 h 3488687"/>
              <a:gd name="connsiteX66-133" fmla="*/ 3298464 w 4003028"/>
              <a:gd name="connsiteY66-134" fmla="*/ 2691011 h 3488687"/>
              <a:gd name="connsiteX67-135" fmla="*/ 3325008 w 4003028"/>
              <a:gd name="connsiteY67-136" fmla="*/ 2763689 h 3488687"/>
              <a:gd name="connsiteX68-137" fmla="*/ 3371266 w 4003028"/>
              <a:gd name="connsiteY68-138" fmla="*/ 2864563 h 3488687"/>
              <a:gd name="connsiteX69-139" fmla="*/ 3415788 w 4003028"/>
              <a:gd name="connsiteY69-140" fmla="*/ 2940157 h 3488687"/>
              <a:gd name="connsiteX70-141" fmla="*/ 3400641 w 4003028"/>
              <a:gd name="connsiteY70-142" fmla="*/ 2934757 h 3488687"/>
              <a:gd name="connsiteX71-143" fmla="*/ 2832976 w 4003028"/>
              <a:gd name="connsiteY71-144" fmla="*/ 3294018 h 3488687"/>
              <a:gd name="connsiteX72-145" fmla="*/ 2826082 w 4003028"/>
              <a:gd name="connsiteY72-146" fmla="*/ 3300156 h 3488687"/>
              <a:gd name="connsiteX73-147" fmla="*/ 2810492 w 4003028"/>
              <a:gd name="connsiteY73-148" fmla="*/ 3290196 h 3488687"/>
              <a:gd name="connsiteX74-149" fmla="*/ 2559561 w 4003028"/>
              <a:gd name="connsiteY74-150" fmla="*/ 3207661 h 3488687"/>
              <a:gd name="connsiteX75-151" fmla="*/ 2764198 w 4003028"/>
              <a:gd name="connsiteY75-152" fmla="*/ 3305758 h 3488687"/>
              <a:gd name="connsiteX76-153" fmla="*/ 2793373 w 4003028"/>
              <a:gd name="connsiteY76-154" fmla="*/ 3329282 h 3488687"/>
              <a:gd name="connsiteX77-155" fmla="*/ 2742508 w 4003028"/>
              <a:gd name="connsiteY77-156" fmla="*/ 3374574 h 3488687"/>
              <a:gd name="connsiteX78-157" fmla="*/ 2647916 w 4003028"/>
              <a:gd name="connsiteY78-158" fmla="*/ 3434544 h 3488687"/>
              <a:gd name="connsiteX79-159" fmla="*/ 2574074 w 4003028"/>
              <a:gd name="connsiteY79-160" fmla="*/ 3478014 h 3488687"/>
              <a:gd name="connsiteX80-161" fmla="*/ 2567275 w 4003028"/>
              <a:gd name="connsiteY80-162" fmla="*/ 3481729 h 3488687"/>
              <a:gd name="connsiteX81-163" fmla="*/ 2567910 w 4003028"/>
              <a:gd name="connsiteY81-164" fmla="*/ 3481520 h 3488687"/>
              <a:gd name="connsiteX82-165" fmla="*/ 2642943 w 4003028"/>
              <a:gd name="connsiteY82-166" fmla="*/ 3469608 h 3488687"/>
              <a:gd name="connsiteX83-167" fmla="*/ 2645973 w 4003028"/>
              <a:gd name="connsiteY83-168" fmla="*/ 3468559 h 3488687"/>
              <a:gd name="connsiteX84-169" fmla="*/ 2742749 w 4003028"/>
              <a:gd name="connsiteY84-170" fmla="*/ 3414654 h 3488687"/>
              <a:gd name="connsiteX85-171" fmla="*/ 2820857 w 4003028"/>
              <a:gd name="connsiteY85-172" fmla="*/ 3351443 h 3488687"/>
              <a:gd name="connsiteX86-173" fmla="*/ 2828768 w 4003028"/>
              <a:gd name="connsiteY86-174" fmla="*/ 3357822 h 3488687"/>
              <a:gd name="connsiteX87-175" fmla="*/ 2842089 w 4003028"/>
              <a:gd name="connsiteY87-176" fmla="*/ 3333099 h 3488687"/>
              <a:gd name="connsiteX88-177" fmla="*/ 2921933 w 4003028"/>
              <a:gd name="connsiteY88-178" fmla="*/ 3257476 h 3488687"/>
              <a:gd name="connsiteX89-179" fmla="*/ 3436520 w 4003028"/>
              <a:gd name="connsiteY89-180" fmla="*/ 3026269 h 3488687"/>
              <a:gd name="connsiteX90-181" fmla="*/ 3490668 w 4003028"/>
              <a:gd name="connsiteY90-182" fmla="*/ 3044425 h 3488687"/>
              <a:gd name="connsiteX91-183" fmla="*/ 3466564 w 4003028"/>
              <a:gd name="connsiteY91-184" fmla="*/ 3009477 h 3488687"/>
              <a:gd name="connsiteX92-185" fmla="*/ 3487849 w 4003028"/>
              <a:gd name="connsiteY92-186" fmla="*/ 3036935 h 3488687"/>
              <a:gd name="connsiteX93-187" fmla="*/ 3850394 w 4003028"/>
              <a:gd name="connsiteY93-188" fmla="*/ 3229480 h 3488687"/>
              <a:gd name="connsiteX94-189" fmla="*/ 4003028 w 4003028"/>
              <a:gd name="connsiteY94-190" fmla="*/ 3047507 h 3488687"/>
              <a:gd name="connsiteX95-191" fmla="*/ 3906403 w 4003028"/>
              <a:gd name="connsiteY95-192" fmla="*/ 3033869 h 3488687"/>
              <a:gd name="connsiteX96-193" fmla="*/ 3685069 w 4003028"/>
              <a:gd name="connsiteY96-194" fmla="*/ 2942485 h 3488687"/>
              <a:gd name="connsiteX97-195" fmla="*/ 3680287 w 4003028"/>
              <a:gd name="connsiteY97-196" fmla="*/ 2938317 h 3488687"/>
              <a:gd name="connsiteX98-197" fmla="*/ 3682685 w 4003028"/>
              <a:gd name="connsiteY98-198" fmla="*/ 2923853 h 3488687"/>
              <a:gd name="connsiteX99-199" fmla="*/ 3888092 w 4003028"/>
              <a:gd name="connsiteY99-200" fmla="*/ 2294241 h 3488687"/>
              <a:gd name="connsiteX100-201" fmla="*/ 3647315 w 4003028"/>
              <a:gd name="connsiteY100-202" fmla="*/ 2791101 h 3488687"/>
              <a:gd name="connsiteX101-203" fmla="*/ 3618912 w 4003028"/>
              <a:gd name="connsiteY101-204" fmla="*/ 2884803 h 3488687"/>
              <a:gd name="connsiteX102-205" fmla="*/ 3598514 w 4003028"/>
              <a:gd name="connsiteY102-206" fmla="*/ 2867018 h 3488687"/>
              <a:gd name="connsiteX103-207" fmla="*/ 3013134 w 4003028"/>
              <a:gd name="connsiteY103-208" fmla="*/ 1104274 h 3488687"/>
              <a:gd name="connsiteX104-209" fmla="*/ 2996120 w 4003028"/>
              <a:gd name="connsiteY104-210" fmla="*/ 1074045 h 3488687"/>
              <a:gd name="connsiteX105-211" fmla="*/ 2983995 w 4003028"/>
              <a:gd name="connsiteY105-212" fmla="*/ 999080 h 3488687"/>
              <a:gd name="connsiteX106-213" fmla="*/ 2974776 w 4003028"/>
              <a:gd name="connsiteY106-214" fmla="*/ 0 h 3488687"/>
              <a:gd name="connsiteX107-215" fmla="*/ 2869551 w 4003028"/>
              <a:gd name="connsiteY107-216" fmla="*/ 826280 h 3488687"/>
              <a:gd name="connsiteX108-217" fmla="*/ 2871430 w 4003028"/>
              <a:gd name="connsiteY108-218" fmla="*/ 888358 h 3488687"/>
              <a:gd name="connsiteX109-219" fmla="*/ 2810257 w 4003028"/>
              <a:gd name="connsiteY109-220" fmla="*/ 821365 h 3488687"/>
              <a:gd name="connsiteX110-221" fmla="*/ 1224809 w 4003028"/>
              <a:gd name="connsiteY110-222" fmla="*/ 795402 h 3488687"/>
              <a:gd name="connsiteX111" fmla="*/ 1187875 w 4003028"/>
              <a:gd name="connsiteY111" fmla="*/ 818604 h 3488687"/>
              <a:gd name="connsiteX0-223" fmla="*/ 2553595 w 4003028"/>
              <a:gd name="connsiteY0-224" fmla="*/ 3488687 h 3488687"/>
              <a:gd name="connsiteX1-225" fmla="*/ 2558802 w 4003028"/>
              <a:gd name="connsiteY1-226" fmla="*/ 3486358 h 3488687"/>
              <a:gd name="connsiteX2-227" fmla="*/ 2567275 w 4003028"/>
              <a:gd name="connsiteY2-228" fmla="*/ 3481729 h 3488687"/>
              <a:gd name="connsiteX3-229" fmla="*/ 2560275 w 4003028"/>
              <a:gd name="connsiteY3-230" fmla="*/ 3484032 h 3488687"/>
              <a:gd name="connsiteX4-231" fmla="*/ 2553595 w 4003028"/>
              <a:gd name="connsiteY4-232" fmla="*/ 3488687 h 3488687"/>
              <a:gd name="connsiteX5-233" fmla="*/ 2172204 w 4003028"/>
              <a:gd name="connsiteY5-234" fmla="*/ 1823603 h 3488687"/>
              <a:gd name="connsiteX6-235" fmla="*/ 2177584 w 4003028"/>
              <a:gd name="connsiteY6-236" fmla="*/ 1823026 h 3488687"/>
              <a:gd name="connsiteX7-237" fmla="*/ 2186951 w 4003028"/>
              <a:gd name="connsiteY7-238" fmla="*/ 1820691 h 3488687"/>
              <a:gd name="connsiteX8-239" fmla="*/ 2179597 w 4003028"/>
              <a:gd name="connsiteY8-240" fmla="*/ 1821148 h 3488687"/>
              <a:gd name="connsiteX9-241" fmla="*/ 2172204 w 4003028"/>
              <a:gd name="connsiteY9-242" fmla="*/ 1823603 h 3488687"/>
              <a:gd name="connsiteX10-243" fmla="*/ 153460 w 4003028"/>
              <a:gd name="connsiteY10-244" fmla="*/ 2406636 h 3488687"/>
              <a:gd name="connsiteX11-245" fmla="*/ 158416 w 4003028"/>
              <a:gd name="connsiteY11-246" fmla="*/ 2412646 h 3488687"/>
              <a:gd name="connsiteX12-247" fmla="*/ 164402 w 4003028"/>
              <a:gd name="connsiteY12-248" fmla="*/ 2416944 h 3488687"/>
              <a:gd name="connsiteX13-249" fmla="*/ 157710 w 4003028"/>
              <a:gd name="connsiteY13-250" fmla="*/ 2409986 h 3488687"/>
              <a:gd name="connsiteX14-251" fmla="*/ 153460 w 4003028"/>
              <a:gd name="connsiteY14-252" fmla="*/ 2406636 h 3488687"/>
              <a:gd name="connsiteX15-253" fmla="*/ 1187875 w 4003028"/>
              <a:gd name="connsiteY15-254" fmla="*/ 818604 h 3488687"/>
              <a:gd name="connsiteX16-255" fmla="*/ 2981309 w 4003028"/>
              <a:gd name="connsiteY16-256" fmla="*/ 1389514 h 3488687"/>
              <a:gd name="connsiteX17-257" fmla="*/ 3006207 w 4003028"/>
              <a:gd name="connsiteY17-258" fmla="*/ 1471594 h 3488687"/>
              <a:gd name="connsiteX18-259" fmla="*/ 3004953 w 4003028"/>
              <a:gd name="connsiteY18-260" fmla="*/ 1470516 h 3488687"/>
              <a:gd name="connsiteX19-261" fmla="*/ 2965846 w 4003028"/>
              <a:gd name="connsiteY19-262" fmla="*/ 1471445 h 3488687"/>
              <a:gd name="connsiteX20-263" fmla="*/ 2909369 w 4003028"/>
              <a:gd name="connsiteY20-264" fmla="*/ 1482351 h 3488687"/>
              <a:gd name="connsiteX21-265" fmla="*/ 2592787 w 4003028"/>
              <a:gd name="connsiteY21-266" fmla="*/ 1644930 h 3488687"/>
              <a:gd name="connsiteX22-267" fmla="*/ 2477260 w 4003028"/>
              <a:gd name="connsiteY22-268" fmla="*/ 1712320 h 3488687"/>
              <a:gd name="connsiteX23-269" fmla="*/ 2424386 w 4003028"/>
              <a:gd name="connsiteY23-270" fmla="*/ 1658294 h 3488687"/>
              <a:gd name="connsiteX24-271" fmla="*/ 2233042 w 4003028"/>
              <a:gd name="connsiteY24-272" fmla="*/ 1544239 h 3488687"/>
              <a:gd name="connsiteX25-273" fmla="*/ 2406208 w 4003028"/>
              <a:gd name="connsiteY25-274" fmla="*/ 1690912 h 3488687"/>
              <a:gd name="connsiteX26-275" fmla="*/ 2438667 w 4003028"/>
              <a:gd name="connsiteY26-276" fmla="*/ 1734832 h 3488687"/>
              <a:gd name="connsiteX27-277" fmla="*/ 2433832 w 4003028"/>
              <a:gd name="connsiteY27-278" fmla="*/ 1737652 h 3488687"/>
              <a:gd name="connsiteX28-279" fmla="*/ 2276907 w 4003028"/>
              <a:gd name="connsiteY28-280" fmla="*/ 1795440 h 3488687"/>
              <a:gd name="connsiteX29-281" fmla="*/ 2194470 w 4003028"/>
              <a:gd name="connsiteY29-282" fmla="*/ 1818817 h 3488687"/>
              <a:gd name="connsiteX30-283" fmla="*/ 2186951 w 4003028"/>
              <a:gd name="connsiteY30-284" fmla="*/ 1820691 h 3488687"/>
              <a:gd name="connsiteX31-285" fmla="*/ 2187619 w 4003028"/>
              <a:gd name="connsiteY31-286" fmla="*/ 1820649 h 3488687"/>
              <a:gd name="connsiteX32-287" fmla="*/ 2263225 w 4003028"/>
              <a:gd name="connsiteY32-288" fmla="*/ 1828106 h 3488687"/>
              <a:gd name="connsiteX33-289" fmla="*/ 2266422 w 4003028"/>
              <a:gd name="connsiteY33-290" fmla="*/ 1827857 h 3488687"/>
              <a:gd name="connsiteX34-291" fmla="*/ 3026460 w 4003028"/>
              <a:gd name="connsiteY34-292" fmla="*/ 1558274 h 3488687"/>
              <a:gd name="connsiteX35-293" fmla="*/ 3033021 w 4003028"/>
              <a:gd name="connsiteY35-294" fmla="*/ 1559992 h 3488687"/>
              <a:gd name="connsiteX36-295" fmla="*/ 3056764 w 4003028"/>
              <a:gd name="connsiteY36-296" fmla="*/ 1638263 h 3488687"/>
              <a:gd name="connsiteX37-297" fmla="*/ 3220170 w 4003028"/>
              <a:gd name="connsiteY37-298" fmla="*/ 2417189 h 3488687"/>
              <a:gd name="connsiteX38-299" fmla="*/ 3245788 w 4003028"/>
              <a:gd name="connsiteY38-300" fmla="*/ 2510754 h 3488687"/>
              <a:gd name="connsiteX39-301" fmla="*/ 3242722 w 4003028"/>
              <a:gd name="connsiteY39-302" fmla="*/ 2508845 h 3488687"/>
              <a:gd name="connsiteX40-303" fmla="*/ 900517 w 4003028"/>
              <a:gd name="connsiteY40-304" fmla="*/ 3043090 h 3488687"/>
              <a:gd name="connsiteX41-305" fmla="*/ 755186 w 4003028"/>
              <a:gd name="connsiteY41-306" fmla="*/ 3091588 h 3488687"/>
              <a:gd name="connsiteX42-307" fmla="*/ 735913 w 4003028"/>
              <a:gd name="connsiteY42-308" fmla="*/ 3085533 h 3488687"/>
              <a:gd name="connsiteX43-309" fmla="*/ 235521 w 4003028"/>
              <a:gd name="connsiteY43-310" fmla="*/ 2453126 h 3488687"/>
              <a:gd name="connsiteX44-311" fmla="*/ 232945 w 4003028"/>
              <a:gd name="connsiteY44-312" fmla="*/ 2451215 h 3488687"/>
              <a:gd name="connsiteX45-313" fmla="*/ 164946 w 4003028"/>
              <a:gd name="connsiteY45-314" fmla="*/ 2417334 h 3488687"/>
              <a:gd name="connsiteX46-315" fmla="*/ 164402 w 4003028"/>
              <a:gd name="connsiteY46-316" fmla="*/ 2416944 h 3488687"/>
              <a:gd name="connsiteX47-317" fmla="*/ 169774 w 4003028"/>
              <a:gd name="connsiteY47-318" fmla="*/ 2422528 h 3488687"/>
              <a:gd name="connsiteX48-319" fmla="*/ 227166 w 4003028"/>
              <a:gd name="connsiteY48-320" fmla="*/ 2486155 h 3488687"/>
              <a:gd name="connsiteX49-321" fmla="*/ 329351 w 4003028"/>
              <a:gd name="connsiteY49-322" fmla="*/ 2618530 h 3488687"/>
              <a:gd name="connsiteX50-323" fmla="*/ 331947 w 4003028"/>
              <a:gd name="connsiteY50-324" fmla="*/ 2623489 h 3488687"/>
              <a:gd name="connsiteX51-325" fmla="*/ 281103 w 4003028"/>
              <a:gd name="connsiteY51-326" fmla="*/ 2643430 h 3488687"/>
              <a:gd name="connsiteX52-327" fmla="*/ 56459 w 4003028"/>
              <a:gd name="connsiteY52-328" fmla="*/ 2675591 h 3488687"/>
              <a:gd name="connsiteX53-329" fmla="*/ 279157 w 4003028"/>
              <a:gd name="connsiteY53-330" fmla="*/ 2680722 h 3488687"/>
              <a:gd name="connsiteX54-331" fmla="*/ 352665 w 4003028"/>
              <a:gd name="connsiteY54-332" fmla="*/ 2663074 h 3488687"/>
              <a:gd name="connsiteX55-333" fmla="*/ 414683 w 4003028"/>
              <a:gd name="connsiteY55-334" fmla="*/ 2781572 h 3488687"/>
              <a:gd name="connsiteX56-335" fmla="*/ 596376 w 4003028"/>
              <a:gd name="connsiteY56-336" fmla="*/ 3087584 h 3488687"/>
              <a:gd name="connsiteX57-337" fmla="*/ 638412 w 4003028"/>
              <a:gd name="connsiteY57-338" fmla="*/ 3126848 h 3488687"/>
              <a:gd name="connsiteX58-339" fmla="*/ 642141 w 4003028"/>
              <a:gd name="connsiteY58-340" fmla="*/ 3129313 h 3488687"/>
              <a:gd name="connsiteX59-341" fmla="*/ 633291 w 4003028"/>
              <a:gd name="connsiteY59-342" fmla="*/ 3132266 h 3488687"/>
              <a:gd name="connsiteX60-343" fmla="*/ 106597 w 4003028"/>
              <a:gd name="connsiteY60-344" fmla="*/ 3237274 h 3488687"/>
              <a:gd name="connsiteX61-345" fmla="*/ 0 w 4003028"/>
              <a:gd name="connsiteY61-346" fmla="*/ 3232686 h 3488687"/>
              <a:gd name="connsiteX62-347" fmla="*/ 77065 w 4003028"/>
              <a:gd name="connsiteY62-348" fmla="*/ 3297326 h 3488687"/>
              <a:gd name="connsiteX63-349" fmla="*/ 75884 w 4003028"/>
              <a:gd name="connsiteY63-350" fmla="*/ 3298733 h 3488687"/>
              <a:gd name="connsiteX64-351" fmla="*/ 146342 w 4003028"/>
              <a:gd name="connsiteY64-352" fmla="*/ 3298318 h 3488687"/>
              <a:gd name="connsiteX65-353" fmla="*/ 3241070 w 4003028"/>
              <a:gd name="connsiteY65-354" fmla="*/ 2644221 h 3488687"/>
              <a:gd name="connsiteX66-355" fmla="*/ 3298464 w 4003028"/>
              <a:gd name="connsiteY66-356" fmla="*/ 2691011 h 3488687"/>
              <a:gd name="connsiteX67-357" fmla="*/ 3325008 w 4003028"/>
              <a:gd name="connsiteY67-358" fmla="*/ 2763689 h 3488687"/>
              <a:gd name="connsiteX68-359" fmla="*/ 3371266 w 4003028"/>
              <a:gd name="connsiteY68-360" fmla="*/ 2864563 h 3488687"/>
              <a:gd name="connsiteX69-361" fmla="*/ 3415788 w 4003028"/>
              <a:gd name="connsiteY69-362" fmla="*/ 2940157 h 3488687"/>
              <a:gd name="connsiteX70-363" fmla="*/ 3400641 w 4003028"/>
              <a:gd name="connsiteY70-364" fmla="*/ 2934757 h 3488687"/>
              <a:gd name="connsiteX71-365" fmla="*/ 2832976 w 4003028"/>
              <a:gd name="connsiteY71-366" fmla="*/ 3294018 h 3488687"/>
              <a:gd name="connsiteX72-367" fmla="*/ 2826082 w 4003028"/>
              <a:gd name="connsiteY72-368" fmla="*/ 3300156 h 3488687"/>
              <a:gd name="connsiteX73-369" fmla="*/ 2810492 w 4003028"/>
              <a:gd name="connsiteY73-370" fmla="*/ 3290196 h 3488687"/>
              <a:gd name="connsiteX74-371" fmla="*/ 2559561 w 4003028"/>
              <a:gd name="connsiteY74-372" fmla="*/ 3207661 h 3488687"/>
              <a:gd name="connsiteX75-373" fmla="*/ 2764198 w 4003028"/>
              <a:gd name="connsiteY75-374" fmla="*/ 3305758 h 3488687"/>
              <a:gd name="connsiteX76-375" fmla="*/ 2793373 w 4003028"/>
              <a:gd name="connsiteY76-376" fmla="*/ 3329282 h 3488687"/>
              <a:gd name="connsiteX77-377" fmla="*/ 2742508 w 4003028"/>
              <a:gd name="connsiteY77-378" fmla="*/ 3374574 h 3488687"/>
              <a:gd name="connsiteX78-379" fmla="*/ 2647916 w 4003028"/>
              <a:gd name="connsiteY78-380" fmla="*/ 3434544 h 3488687"/>
              <a:gd name="connsiteX79-381" fmla="*/ 2574074 w 4003028"/>
              <a:gd name="connsiteY79-382" fmla="*/ 3478014 h 3488687"/>
              <a:gd name="connsiteX80-383" fmla="*/ 2567275 w 4003028"/>
              <a:gd name="connsiteY80-384" fmla="*/ 3481729 h 3488687"/>
              <a:gd name="connsiteX81-385" fmla="*/ 2567910 w 4003028"/>
              <a:gd name="connsiteY81-386" fmla="*/ 3481520 h 3488687"/>
              <a:gd name="connsiteX82-387" fmla="*/ 2642943 w 4003028"/>
              <a:gd name="connsiteY82-388" fmla="*/ 3469608 h 3488687"/>
              <a:gd name="connsiteX83-389" fmla="*/ 2645973 w 4003028"/>
              <a:gd name="connsiteY83-390" fmla="*/ 3468559 h 3488687"/>
              <a:gd name="connsiteX84-391" fmla="*/ 2742749 w 4003028"/>
              <a:gd name="connsiteY84-392" fmla="*/ 3414654 h 3488687"/>
              <a:gd name="connsiteX85-393" fmla="*/ 2820857 w 4003028"/>
              <a:gd name="connsiteY85-394" fmla="*/ 3351443 h 3488687"/>
              <a:gd name="connsiteX86-395" fmla="*/ 2842089 w 4003028"/>
              <a:gd name="connsiteY86-396" fmla="*/ 3333099 h 3488687"/>
              <a:gd name="connsiteX87-397" fmla="*/ 2921933 w 4003028"/>
              <a:gd name="connsiteY87-398" fmla="*/ 3257476 h 3488687"/>
              <a:gd name="connsiteX88-399" fmla="*/ 3436520 w 4003028"/>
              <a:gd name="connsiteY88-400" fmla="*/ 3026269 h 3488687"/>
              <a:gd name="connsiteX89-401" fmla="*/ 3490668 w 4003028"/>
              <a:gd name="connsiteY89-402" fmla="*/ 3044425 h 3488687"/>
              <a:gd name="connsiteX90-403" fmla="*/ 3466564 w 4003028"/>
              <a:gd name="connsiteY90-404" fmla="*/ 3009477 h 3488687"/>
              <a:gd name="connsiteX91-405" fmla="*/ 3487849 w 4003028"/>
              <a:gd name="connsiteY91-406" fmla="*/ 3036935 h 3488687"/>
              <a:gd name="connsiteX92-407" fmla="*/ 3850394 w 4003028"/>
              <a:gd name="connsiteY92-408" fmla="*/ 3229480 h 3488687"/>
              <a:gd name="connsiteX93-409" fmla="*/ 4003028 w 4003028"/>
              <a:gd name="connsiteY93-410" fmla="*/ 3047507 h 3488687"/>
              <a:gd name="connsiteX94-411" fmla="*/ 3906403 w 4003028"/>
              <a:gd name="connsiteY94-412" fmla="*/ 3033869 h 3488687"/>
              <a:gd name="connsiteX95-413" fmla="*/ 3685069 w 4003028"/>
              <a:gd name="connsiteY95-414" fmla="*/ 2942485 h 3488687"/>
              <a:gd name="connsiteX96-415" fmla="*/ 3680287 w 4003028"/>
              <a:gd name="connsiteY96-416" fmla="*/ 2938317 h 3488687"/>
              <a:gd name="connsiteX97-417" fmla="*/ 3682685 w 4003028"/>
              <a:gd name="connsiteY97-418" fmla="*/ 2923853 h 3488687"/>
              <a:gd name="connsiteX98-419" fmla="*/ 3888092 w 4003028"/>
              <a:gd name="connsiteY98-420" fmla="*/ 2294241 h 3488687"/>
              <a:gd name="connsiteX99-421" fmla="*/ 3647315 w 4003028"/>
              <a:gd name="connsiteY99-422" fmla="*/ 2791101 h 3488687"/>
              <a:gd name="connsiteX100-423" fmla="*/ 3618912 w 4003028"/>
              <a:gd name="connsiteY100-424" fmla="*/ 2884803 h 3488687"/>
              <a:gd name="connsiteX101-425" fmla="*/ 3598514 w 4003028"/>
              <a:gd name="connsiteY101-426" fmla="*/ 2867018 h 3488687"/>
              <a:gd name="connsiteX102-427" fmla="*/ 3013134 w 4003028"/>
              <a:gd name="connsiteY102-428" fmla="*/ 1104274 h 3488687"/>
              <a:gd name="connsiteX103-429" fmla="*/ 2996120 w 4003028"/>
              <a:gd name="connsiteY103-430" fmla="*/ 1074045 h 3488687"/>
              <a:gd name="connsiteX104-431" fmla="*/ 2983995 w 4003028"/>
              <a:gd name="connsiteY104-432" fmla="*/ 999080 h 3488687"/>
              <a:gd name="connsiteX105-433" fmla="*/ 2974776 w 4003028"/>
              <a:gd name="connsiteY105-434" fmla="*/ 0 h 3488687"/>
              <a:gd name="connsiteX106-435" fmla="*/ 2869551 w 4003028"/>
              <a:gd name="connsiteY106-436" fmla="*/ 826280 h 3488687"/>
              <a:gd name="connsiteX107-437" fmla="*/ 2871430 w 4003028"/>
              <a:gd name="connsiteY107-438" fmla="*/ 888358 h 3488687"/>
              <a:gd name="connsiteX108-439" fmla="*/ 2810257 w 4003028"/>
              <a:gd name="connsiteY108-440" fmla="*/ 821365 h 3488687"/>
              <a:gd name="connsiteX109-441" fmla="*/ 1224809 w 4003028"/>
              <a:gd name="connsiteY109-442" fmla="*/ 795402 h 3488687"/>
              <a:gd name="connsiteX110-443" fmla="*/ 1187875 w 4003028"/>
              <a:gd name="connsiteY110-444" fmla="*/ 818604 h 3488687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  <a:cxn ang="0">
                <a:pos x="connsiteX17-35" y="connsiteY17-36"/>
              </a:cxn>
              <a:cxn ang="0">
                <a:pos x="connsiteX18-37" y="connsiteY18-38"/>
              </a:cxn>
              <a:cxn ang="0">
                <a:pos x="connsiteX19-39" y="connsiteY19-40"/>
              </a:cxn>
              <a:cxn ang="0">
                <a:pos x="connsiteX20-41" y="connsiteY20-42"/>
              </a:cxn>
              <a:cxn ang="0">
                <a:pos x="connsiteX21-43" y="connsiteY21-44"/>
              </a:cxn>
              <a:cxn ang="0">
                <a:pos x="connsiteX22-45" y="connsiteY22-46"/>
              </a:cxn>
              <a:cxn ang="0">
                <a:pos x="connsiteX23-47" y="connsiteY23-48"/>
              </a:cxn>
              <a:cxn ang="0">
                <a:pos x="connsiteX24-49" y="connsiteY24-50"/>
              </a:cxn>
              <a:cxn ang="0">
                <a:pos x="connsiteX25-51" y="connsiteY25-52"/>
              </a:cxn>
              <a:cxn ang="0">
                <a:pos x="connsiteX26-53" y="connsiteY26-54"/>
              </a:cxn>
              <a:cxn ang="0">
                <a:pos x="connsiteX27-55" y="connsiteY27-56"/>
              </a:cxn>
              <a:cxn ang="0">
                <a:pos x="connsiteX28-57" y="connsiteY28-58"/>
              </a:cxn>
              <a:cxn ang="0">
                <a:pos x="connsiteX29-59" y="connsiteY29-60"/>
              </a:cxn>
              <a:cxn ang="0">
                <a:pos x="connsiteX30-61" y="connsiteY30-62"/>
              </a:cxn>
              <a:cxn ang="0">
                <a:pos x="connsiteX31-63" y="connsiteY31-64"/>
              </a:cxn>
              <a:cxn ang="0">
                <a:pos x="connsiteX32-65" y="connsiteY32-66"/>
              </a:cxn>
              <a:cxn ang="0">
                <a:pos x="connsiteX33-67" y="connsiteY33-68"/>
              </a:cxn>
              <a:cxn ang="0">
                <a:pos x="connsiteX34-69" y="connsiteY34-70"/>
              </a:cxn>
              <a:cxn ang="0">
                <a:pos x="connsiteX35-71" y="connsiteY35-72"/>
              </a:cxn>
              <a:cxn ang="0">
                <a:pos x="connsiteX36-73" y="connsiteY36-74"/>
              </a:cxn>
              <a:cxn ang="0">
                <a:pos x="connsiteX37-75" y="connsiteY37-76"/>
              </a:cxn>
              <a:cxn ang="0">
                <a:pos x="connsiteX38-77" y="connsiteY38-78"/>
              </a:cxn>
              <a:cxn ang="0">
                <a:pos x="connsiteX39-79" y="connsiteY39-80"/>
              </a:cxn>
              <a:cxn ang="0">
                <a:pos x="connsiteX40-81" y="connsiteY40-82"/>
              </a:cxn>
              <a:cxn ang="0">
                <a:pos x="connsiteX41-83" y="connsiteY41-84"/>
              </a:cxn>
              <a:cxn ang="0">
                <a:pos x="connsiteX42-85" y="connsiteY42-86"/>
              </a:cxn>
              <a:cxn ang="0">
                <a:pos x="connsiteX43-87" y="connsiteY43-88"/>
              </a:cxn>
              <a:cxn ang="0">
                <a:pos x="connsiteX44-89" y="connsiteY44-90"/>
              </a:cxn>
              <a:cxn ang="0">
                <a:pos x="connsiteX45-91" y="connsiteY45-92"/>
              </a:cxn>
              <a:cxn ang="0">
                <a:pos x="connsiteX46-93" y="connsiteY46-94"/>
              </a:cxn>
              <a:cxn ang="0">
                <a:pos x="connsiteX47-95" y="connsiteY47-96"/>
              </a:cxn>
              <a:cxn ang="0">
                <a:pos x="connsiteX48-97" y="connsiteY48-98"/>
              </a:cxn>
              <a:cxn ang="0">
                <a:pos x="connsiteX49-99" y="connsiteY49-100"/>
              </a:cxn>
              <a:cxn ang="0">
                <a:pos x="connsiteX50-101" y="connsiteY50-102"/>
              </a:cxn>
              <a:cxn ang="0">
                <a:pos x="connsiteX51-103" y="connsiteY51-104"/>
              </a:cxn>
              <a:cxn ang="0">
                <a:pos x="connsiteX52-105" y="connsiteY52-106"/>
              </a:cxn>
              <a:cxn ang="0">
                <a:pos x="connsiteX53-107" y="connsiteY53-108"/>
              </a:cxn>
              <a:cxn ang="0">
                <a:pos x="connsiteX54-109" y="connsiteY54-110"/>
              </a:cxn>
              <a:cxn ang="0">
                <a:pos x="connsiteX55-111" y="connsiteY55-112"/>
              </a:cxn>
              <a:cxn ang="0">
                <a:pos x="connsiteX56-113" y="connsiteY56-114"/>
              </a:cxn>
              <a:cxn ang="0">
                <a:pos x="connsiteX57-115" y="connsiteY57-116"/>
              </a:cxn>
              <a:cxn ang="0">
                <a:pos x="connsiteX58-117" y="connsiteY58-118"/>
              </a:cxn>
              <a:cxn ang="0">
                <a:pos x="connsiteX59-119" y="connsiteY59-120"/>
              </a:cxn>
              <a:cxn ang="0">
                <a:pos x="connsiteX60-121" y="connsiteY60-122"/>
              </a:cxn>
              <a:cxn ang="0">
                <a:pos x="connsiteX61-123" y="connsiteY61-124"/>
              </a:cxn>
              <a:cxn ang="0">
                <a:pos x="connsiteX62-125" y="connsiteY62-126"/>
              </a:cxn>
              <a:cxn ang="0">
                <a:pos x="connsiteX63-127" y="connsiteY63-128"/>
              </a:cxn>
              <a:cxn ang="0">
                <a:pos x="connsiteX64-129" y="connsiteY64-130"/>
              </a:cxn>
              <a:cxn ang="0">
                <a:pos x="connsiteX65-131" y="connsiteY65-132"/>
              </a:cxn>
              <a:cxn ang="0">
                <a:pos x="connsiteX66-133" y="connsiteY66-134"/>
              </a:cxn>
              <a:cxn ang="0">
                <a:pos x="connsiteX67-135" y="connsiteY67-136"/>
              </a:cxn>
              <a:cxn ang="0">
                <a:pos x="connsiteX68-137" y="connsiteY68-138"/>
              </a:cxn>
              <a:cxn ang="0">
                <a:pos x="connsiteX69-139" y="connsiteY69-140"/>
              </a:cxn>
              <a:cxn ang="0">
                <a:pos x="connsiteX70-141" y="connsiteY70-142"/>
              </a:cxn>
              <a:cxn ang="0">
                <a:pos x="connsiteX71-143" y="connsiteY71-144"/>
              </a:cxn>
              <a:cxn ang="0">
                <a:pos x="connsiteX72-145" y="connsiteY72-146"/>
              </a:cxn>
              <a:cxn ang="0">
                <a:pos x="connsiteX73-147" y="connsiteY73-148"/>
              </a:cxn>
              <a:cxn ang="0">
                <a:pos x="connsiteX74-149" y="connsiteY74-150"/>
              </a:cxn>
              <a:cxn ang="0">
                <a:pos x="connsiteX75-151" y="connsiteY75-152"/>
              </a:cxn>
              <a:cxn ang="0">
                <a:pos x="connsiteX76-153" y="connsiteY76-154"/>
              </a:cxn>
              <a:cxn ang="0">
                <a:pos x="connsiteX77-155" y="connsiteY77-156"/>
              </a:cxn>
              <a:cxn ang="0">
                <a:pos x="connsiteX78-157" y="connsiteY78-158"/>
              </a:cxn>
              <a:cxn ang="0">
                <a:pos x="connsiteX79-159" y="connsiteY79-160"/>
              </a:cxn>
              <a:cxn ang="0">
                <a:pos x="connsiteX80-161" y="connsiteY80-162"/>
              </a:cxn>
              <a:cxn ang="0">
                <a:pos x="connsiteX81-163" y="connsiteY81-164"/>
              </a:cxn>
              <a:cxn ang="0">
                <a:pos x="connsiteX82-165" y="connsiteY82-166"/>
              </a:cxn>
              <a:cxn ang="0">
                <a:pos x="connsiteX83-167" y="connsiteY83-168"/>
              </a:cxn>
              <a:cxn ang="0">
                <a:pos x="connsiteX84-169" y="connsiteY84-170"/>
              </a:cxn>
              <a:cxn ang="0">
                <a:pos x="connsiteX85-171" y="connsiteY85-172"/>
              </a:cxn>
              <a:cxn ang="0">
                <a:pos x="connsiteX86-173" y="connsiteY86-174"/>
              </a:cxn>
              <a:cxn ang="0">
                <a:pos x="connsiteX87-175" y="connsiteY87-176"/>
              </a:cxn>
              <a:cxn ang="0">
                <a:pos x="connsiteX88-177" y="connsiteY88-178"/>
              </a:cxn>
              <a:cxn ang="0">
                <a:pos x="connsiteX89-179" y="connsiteY89-180"/>
              </a:cxn>
              <a:cxn ang="0">
                <a:pos x="connsiteX90-181" y="connsiteY90-182"/>
              </a:cxn>
              <a:cxn ang="0">
                <a:pos x="connsiteX91-183" y="connsiteY91-184"/>
              </a:cxn>
              <a:cxn ang="0">
                <a:pos x="connsiteX92-185" y="connsiteY92-186"/>
              </a:cxn>
              <a:cxn ang="0">
                <a:pos x="connsiteX93-187" y="connsiteY93-188"/>
              </a:cxn>
              <a:cxn ang="0">
                <a:pos x="connsiteX94-189" y="connsiteY94-190"/>
              </a:cxn>
              <a:cxn ang="0">
                <a:pos x="connsiteX95-191" y="connsiteY95-192"/>
              </a:cxn>
              <a:cxn ang="0">
                <a:pos x="connsiteX96-193" y="connsiteY96-194"/>
              </a:cxn>
              <a:cxn ang="0">
                <a:pos x="connsiteX97-195" y="connsiteY97-196"/>
              </a:cxn>
              <a:cxn ang="0">
                <a:pos x="connsiteX98-197" y="connsiteY98-198"/>
              </a:cxn>
              <a:cxn ang="0">
                <a:pos x="connsiteX99-199" y="connsiteY99-200"/>
              </a:cxn>
              <a:cxn ang="0">
                <a:pos x="connsiteX100-201" y="connsiteY100-202"/>
              </a:cxn>
              <a:cxn ang="0">
                <a:pos x="connsiteX101-203" y="connsiteY101-204"/>
              </a:cxn>
              <a:cxn ang="0">
                <a:pos x="connsiteX102-205" y="connsiteY102-206"/>
              </a:cxn>
              <a:cxn ang="0">
                <a:pos x="connsiteX103-207" y="connsiteY103-208"/>
              </a:cxn>
              <a:cxn ang="0">
                <a:pos x="connsiteX104-209" y="connsiteY104-210"/>
              </a:cxn>
              <a:cxn ang="0">
                <a:pos x="connsiteX105-211" y="connsiteY105-212"/>
              </a:cxn>
              <a:cxn ang="0">
                <a:pos x="connsiteX106-213" y="connsiteY106-214"/>
              </a:cxn>
              <a:cxn ang="0">
                <a:pos x="connsiteX107-215" y="connsiteY107-216"/>
              </a:cxn>
              <a:cxn ang="0">
                <a:pos x="connsiteX108-217" y="connsiteY108-218"/>
              </a:cxn>
              <a:cxn ang="0">
                <a:pos x="connsiteX109-219" y="connsiteY109-220"/>
              </a:cxn>
              <a:cxn ang="0">
                <a:pos x="connsiteX110-221" y="connsiteY110-222"/>
              </a:cxn>
            </a:cxnLst>
            <a:rect l="l" t="t" r="r" b="b"/>
            <a:pathLst>
              <a:path w="4003028" h="3488687">
                <a:moveTo>
                  <a:pt x="2553595" y="3488687"/>
                </a:moveTo>
                <a:lnTo>
                  <a:pt x="2558802" y="3486358"/>
                </a:lnTo>
                <a:lnTo>
                  <a:pt x="2567275" y="3481729"/>
                </a:lnTo>
                <a:lnTo>
                  <a:pt x="2560275" y="3484032"/>
                </a:lnTo>
                <a:cubicBezTo>
                  <a:pt x="2556433" y="3486197"/>
                  <a:pt x="2552751" y="3488719"/>
                  <a:pt x="2553595" y="3488687"/>
                </a:cubicBezTo>
                <a:close/>
                <a:moveTo>
                  <a:pt x="2172204" y="1823603"/>
                </a:moveTo>
                <a:cubicBezTo>
                  <a:pt x="2171170" y="1824157"/>
                  <a:pt x="2172266" y="1824206"/>
                  <a:pt x="2177584" y="1823026"/>
                </a:cubicBezTo>
                <a:lnTo>
                  <a:pt x="2186951" y="1820691"/>
                </a:lnTo>
                <a:lnTo>
                  <a:pt x="2179597" y="1821148"/>
                </a:lnTo>
                <a:cubicBezTo>
                  <a:pt x="2176399" y="1821990"/>
                  <a:pt x="2173237" y="1823050"/>
                  <a:pt x="2172204" y="1823603"/>
                </a:cubicBezTo>
                <a:close/>
                <a:moveTo>
                  <a:pt x="153460" y="2406636"/>
                </a:moveTo>
                <a:cubicBezTo>
                  <a:pt x="154041" y="2407655"/>
                  <a:pt x="156156" y="2410233"/>
                  <a:pt x="158416" y="2412646"/>
                </a:cubicBezTo>
                <a:lnTo>
                  <a:pt x="164402" y="2416944"/>
                </a:lnTo>
                <a:lnTo>
                  <a:pt x="157710" y="2409986"/>
                </a:lnTo>
                <a:cubicBezTo>
                  <a:pt x="153833" y="2406159"/>
                  <a:pt x="152879" y="2405618"/>
                  <a:pt x="153460" y="2406636"/>
                </a:cubicBezTo>
                <a:close/>
                <a:moveTo>
                  <a:pt x="1187875" y="818604"/>
                </a:moveTo>
                <a:cubicBezTo>
                  <a:pt x="2360785" y="451654"/>
                  <a:pt x="2778288" y="830875"/>
                  <a:pt x="2981309" y="1389514"/>
                </a:cubicBezTo>
                <a:lnTo>
                  <a:pt x="3006207" y="1471594"/>
                </a:lnTo>
                <a:lnTo>
                  <a:pt x="3004953" y="1470516"/>
                </a:lnTo>
                <a:lnTo>
                  <a:pt x="2965846" y="1471445"/>
                </a:lnTo>
                <a:cubicBezTo>
                  <a:pt x="2947107" y="1473570"/>
                  <a:pt x="2928277" y="1477290"/>
                  <a:pt x="2909369" y="1482351"/>
                </a:cubicBezTo>
                <a:cubicBezTo>
                  <a:pt x="2805373" y="1510186"/>
                  <a:pt x="2699022" y="1578564"/>
                  <a:pt x="2592787" y="1644930"/>
                </a:cubicBezTo>
                <a:lnTo>
                  <a:pt x="2477260" y="1712320"/>
                </a:lnTo>
                <a:lnTo>
                  <a:pt x="2424386" y="1658294"/>
                </a:lnTo>
                <a:cubicBezTo>
                  <a:pt x="2364886" y="1605113"/>
                  <a:pt x="2312973" y="1581704"/>
                  <a:pt x="2233042" y="1544239"/>
                </a:cubicBezTo>
                <a:cubicBezTo>
                  <a:pt x="2318994" y="1601119"/>
                  <a:pt x="2360281" y="1633999"/>
                  <a:pt x="2406208" y="1690912"/>
                </a:cubicBezTo>
                <a:lnTo>
                  <a:pt x="2438667" y="1734832"/>
                </a:lnTo>
                <a:lnTo>
                  <a:pt x="2433832" y="1737652"/>
                </a:lnTo>
                <a:cubicBezTo>
                  <a:pt x="2381083" y="1764511"/>
                  <a:pt x="2328671" y="1785546"/>
                  <a:pt x="2276907" y="1795440"/>
                </a:cubicBezTo>
                <a:cubicBezTo>
                  <a:pt x="2236133" y="1807413"/>
                  <a:pt x="2210308" y="1814634"/>
                  <a:pt x="2194470" y="1818817"/>
                </a:cubicBezTo>
                <a:lnTo>
                  <a:pt x="2186951" y="1820691"/>
                </a:lnTo>
                <a:lnTo>
                  <a:pt x="2187619" y="1820649"/>
                </a:lnTo>
                <a:cubicBezTo>
                  <a:pt x="2185339" y="1826094"/>
                  <a:pt x="2253274" y="1827842"/>
                  <a:pt x="2263225" y="1828106"/>
                </a:cubicBezTo>
                <a:lnTo>
                  <a:pt x="2266422" y="1827857"/>
                </a:lnTo>
                <a:cubicBezTo>
                  <a:pt x="2518049" y="1795110"/>
                  <a:pt x="2758419" y="1512046"/>
                  <a:pt x="3026460" y="1558274"/>
                </a:cubicBezTo>
                <a:lnTo>
                  <a:pt x="3033021" y="1559992"/>
                </a:lnTo>
                <a:lnTo>
                  <a:pt x="3056764" y="1638263"/>
                </a:lnTo>
                <a:cubicBezTo>
                  <a:pt x="3122240" y="1894693"/>
                  <a:pt x="3162516" y="2169206"/>
                  <a:pt x="3220170" y="2417189"/>
                </a:cubicBezTo>
                <a:lnTo>
                  <a:pt x="3245788" y="2510754"/>
                </a:lnTo>
                <a:lnTo>
                  <a:pt x="3242722" y="2508845"/>
                </a:lnTo>
                <a:cubicBezTo>
                  <a:pt x="2720957" y="2252431"/>
                  <a:pt x="1724111" y="2749105"/>
                  <a:pt x="900517" y="3043090"/>
                </a:cubicBezTo>
                <a:lnTo>
                  <a:pt x="755186" y="3091588"/>
                </a:lnTo>
                <a:lnTo>
                  <a:pt x="735913" y="3085533"/>
                </a:lnTo>
                <a:cubicBezTo>
                  <a:pt x="484316" y="2982179"/>
                  <a:pt x="431228" y="2614641"/>
                  <a:pt x="235521" y="2453126"/>
                </a:cubicBezTo>
                <a:lnTo>
                  <a:pt x="232945" y="2451215"/>
                </a:lnTo>
                <a:cubicBezTo>
                  <a:pt x="224377" y="2446148"/>
                  <a:pt x="165909" y="2411510"/>
                  <a:pt x="164946" y="2417334"/>
                </a:cubicBezTo>
                <a:lnTo>
                  <a:pt x="164402" y="2416944"/>
                </a:lnTo>
                <a:lnTo>
                  <a:pt x="169774" y="2422528"/>
                </a:lnTo>
                <a:cubicBezTo>
                  <a:pt x="180964" y="2434491"/>
                  <a:pt x="198998" y="2454337"/>
                  <a:pt x="227166" y="2486155"/>
                </a:cubicBezTo>
                <a:cubicBezTo>
                  <a:pt x="265748" y="2522056"/>
                  <a:pt x="298954" y="2567738"/>
                  <a:pt x="329351" y="2618530"/>
                </a:cubicBezTo>
                <a:lnTo>
                  <a:pt x="331947" y="2623489"/>
                </a:lnTo>
                <a:lnTo>
                  <a:pt x="281103" y="2643430"/>
                </a:lnTo>
                <a:cubicBezTo>
                  <a:pt x="211947" y="2667216"/>
                  <a:pt x="159497" y="2673113"/>
                  <a:pt x="56459" y="2675591"/>
                </a:cubicBezTo>
                <a:cubicBezTo>
                  <a:pt x="144075" y="2686356"/>
                  <a:pt x="200489" y="2694130"/>
                  <a:pt x="279157" y="2680722"/>
                </a:cubicBezTo>
                <a:lnTo>
                  <a:pt x="352665" y="2663074"/>
                </a:lnTo>
                <a:lnTo>
                  <a:pt x="414683" y="2781572"/>
                </a:lnTo>
                <a:cubicBezTo>
                  <a:pt x="469374" y="2894263"/>
                  <a:pt x="523095" y="3008719"/>
                  <a:pt x="596376" y="3087584"/>
                </a:cubicBezTo>
                <a:cubicBezTo>
                  <a:pt x="609700" y="3101923"/>
                  <a:pt x="623672" y="3115085"/>
                  <a:pt x="638412" y="3126848"/>
                </a:cubicBezTo>
                <a:lnTo>
                  <a:pt x="642141" y="3129313"/>
                </a:lnTo>
                <a:lnTo>
                  <a:pt x="633291" y="3132266"/>
                </a:lnTo>
                <a:cubicBezTo>
                  <a:pt x="439019" y="3191552"/>
                  <a:pt x="260077" y="3231533"/>
                  <a:pt x="106597" y="3237274"/>
                </a:cubicBezTo>
                <a:lnTo>
                  <a:pt x="0" y="3232686"/>
                </a:lnTo>
                <a:lnTo>
                  <a:pt x="77065" y="3297326"/>
                </a:lnTo>
                <a:lnTo>
                  <a:pt x="75884" y="3298733"/>
                </a:lnTo>
                <a:lnTo>
                  <a:pt x="146342" y="3298318"/>
                </a:lnTo>
                <a:cubicBezTo>
                  <a:pt x="1032069" y="3253610"/>
                  <a:pt x="2676191" y="2287615"/>
                  <a:pt x="3241070" y="2644221"/>
                </a:cubicBezTo>
                <a:lnTo>
                  <a:pt x="3298464" y="2691011"/>
                </a:lnTo>
                <a:lnTo>
                  <a:pt x="3325008" y="2763689"/>
                </a:lnTo>
                <a:cubicBezTo>
                  <a:pt x="3339288" y="2798739"/>
                  <a:pt x="3354641" y="2832433"/>
                  <a:pt x="3371266" y="2864563"/>
                </a:cubicBezTo>
                <a:lnTo>
                  <a:pt x="3415788" y="2940157"/>
                </a:lnTo>
                <a:lnTo>
                  <a:pt x="3400641" y="2934757"/>
                </a:lnTo>
                <a:cubicBezTo>
                  <a:pt x="3176452" y="2879955"/>
                  <a:pt x="3011114" y="3118940"/>
                  <a:pt x="2832976" y="3294018"/>
                </a:cubicBezTo>
                <a:lnTo>
                  <a:pt x="2826082" y="3300156"/>
                </a:lnTo>
                <a:lnTo>
                  <a:pt x="2810492" y="3290196"/>
                </a:lnTo>
                <a:cubicBezTo>
                  <a:pt x="2720380" y="3236193"/>
                  <a:pt x="2660837" y="3226358"/>
                  <a:pt x="2559561" y="3207661"/>
                </a:cubicBezTo>
                <a:cubicBezTo>
                  <a:pt x="2657106" y="3240948"/>
                  <a:pt x="2705368" y="3262313"/>
                  <a:pt x="2764198" y="3305758"/>
                </a:cubicBezTo>
                <a:lnTo>
                  <a:pt x="2793373" y="3329282"/>
                </a:lnTo>
                <a:lnTo>
                  <a:pt x="2742508" y="3374574"/>
                </a:lnTo>
                <a:cubicBezTo>
                  <a:pt x="2711775" y="3398548"/>
                  <a:pt x="2680355" y="3419089"/>
                  <a:pt x="2647916" y="3434544"/>
                </a:cubicBezTo>
                <a:cubicBezTo>
                  <a:pt x="2611497" y="3456441"/>
                  <a:pt x="2588339" y="3469961"/>
                  <a:pt x="2574074" y="3478014"/>
                </a:cubicBezTo>
                <a:lnTo>
                  <a:pt x="2567275" y="3481729"/>
                </a:lnTo>
                <a:lnTo>
                  <a:pt x="2567910" y="3481520"/>
                </a:lnTo>
                <a:cubicBezTo>
                  <a:pt x="2567081" y="3487364"/>
                  <a:pt x="2633249" y="3471870"/>
                  <a:pt x="2642943" y="3469608"/>
                </a:cubicBezTo>
                <a:lnTo>
                  <a:pt x="2645973" y="3468559"/>
                </a:lnTo>
                <a:cubicBezTo>
                  <a:pt x="2679567" y="3454939"/>
                  <a:pt x="2711646" y="3436436"/>
                  <a:pt x="2742749" y="3414654"/>
                </a:cubicBezTo>
                <a:lnTo>
                  <a:pt x="2820857" y="3351443"/>
                </a:lnTo>
                <a:lnTo>
                  <a:pt x="2842089" y="3333099"/>
                </a:lnTo>
                <a:lnTo>
                  <a:pt x="2921933" y="3257476"/>
                </a:lnTo>
                <a:cubicBezTo>
                  <a:pt x="3068644" y="3115129"/>
                  <a:pt x="3217786" y="2971137"/>
                  <a:pt x="3436520" y="3026269"/>
                </a:cubicBezTo>
                <a:lnTo>
                  <a:pt x="3490668" y="3044425"/>
                </a:lnTo>
                <a:lnTo>
                  <a:pt x="3466564" y="3009477"/>
                </a:lnTo>
                <a:lnTo>
                  <a:pt x="3487849" y="3036935"/>
                </a:lnTo>
                <a:cubicBezTo>
                  <a:pt x="3577843" y="3137142"/>
                  <a:pt x="3694486" y="3205730"/>
                  <a:pt x="3850394" y="3229480"/>
                </a:cubicBezTo>
                <a:lnTo>
                  <a:pt x="4003028" y="3047507"/>
                </a:lnTo>
                <a:lnTo>
                  <a:pt x="3906403" y="3033869"/>
                </a:lnTo>
                <a:cubicBezTo>
                  <a:pt x="3820640" y="3018049"/>
                  <a:pt x="3747707" y="2986649"/>
                  <a:pt x="3685069" y="2942485"/>
                </a:cubicBezTo>
                <a:lnTo>
                  <a:pt x="3680287" y="2938317"/>
                </a:lnTo>
                <a:lnTo>
                  <a:pt x="3682685" y="2923853"/>
                </a:lnTo>
                <a:cubicBezTo>
                  <a:pt x="3723975" y="2690248"/>
                  <a:pt x="3766532" y="2567647"/>
                  <a:pt x="3888092" y="2294241"/>
                </a:cubicBezTo>
                <a:cubicBezTo>
                  <a:pt x="3780369" y="2481678"/>
                  <a:pt x="3709755" y="2601593"/>
                  <a:pt x="3647315" y="2791101"/>
                </a:cubicBezTo>
                <a:lnTo>
                  <a:pt x="3618912" y="2884803"/>
                </a:lnTo>
                <a:lnTo>
                  <a:pt x="3598514" y="2867018"/>
                </a:lnTo>
                <a:cubicBezTo>
                  <a:pt x="3254153" y="2501557"/>
                  <a:pt x="3291145" y="1656269"/>
                  <a:pt x="3013134" y="1104274"/>
                </a:cubicBezTo>
                <a:lnTo>
                  <a:pt x="2996120" y="1074045"/>
                </a:lnTo>
                <a:lnTo>
                  <a:pt x="2983995" y="999080"/>
                </a:lnTo>
                <a:cubicBezTo>
                  <a:pt x="2930642" y="645192"/>
                  <a:pt x="2932505" y="449415"/>
                  <a:pt x="2974776" y="0"/>
                </a:cubicBezTo>
                <a:cubicBezTo>
                  <a:pt x="2910927" y="319837"/>
                  <a:pt x="2867653" y="525270"/>
                  <a:pt x="2869551" y="826280"/>
                </a:cubicBezTo>
                <a:cubicBezTo>
                  <a:pt x="2870177" y="846973"/>
                  <a:pt x="2870804" y="867665"/>
                  <a:pt x="2871430" y="888358"/>
                </a:cubicBezTo>
                <a:lnTo>
                  <a:pt x="2810257" y="821365"/>
                </a:lnTo>
                <a:cubicBezTo>
                  <a:pt x="2533828" y="556552"/>
                  <a:pt x="2068438" y="477849"/>
                  <a:pt x="1224809" y="795402"/>
                </a:cubicBezTo>
                <a:lnTo>
                  <a:pt x="1187875" y="818604"/>
                </a:lnTo>
                <a:close/>
              </a:path>
            </a:pathLst>
          </a:cu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9" name="组合 8"/>
          <p:cNvGrpSpPr/>
          <p:nvPr/>
        </p:nvGrpSpPr>
        <p:grpSpPr>
          <a:xfrm>
            <a:off x="2339714" y="1766361"/>
            <a:ext cx="1783380" cy="870783"/>
            <a:chOff x="2339714" y="1766361"/>
            <a:chExt cx="1783380" cy="870783"/>
          </a:xfrm>
        </p:grpSpPr>
        <p:sp>
          <p:nvSpPr>
            <p:cNvPr id="10" name="任意多边形 9"/>
            <p:cNvSpPr/>
            <p:nvPr/>
          </p:nvSpPr>
          <p:spPr>
            <a:xfrm rot="971190" flipH="1">
              <a:off x="2339714" y="1766361"/>
              <a:ext cx="1783380" cy="8707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37000">
                  <a:srgbClr val="8CB823"/>
                </a:gs>
                <a:gs pos="100000">
                  <a:srgbClr val="C4D836"/>
                </a:gs>
              </a:gsLst>
              <a:lin ang="135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" name="任意多边形 10"/>
            <p:cNvSpPr/>
            <p:nvPr/>
          </p:nvSpPr>
          <p:spPr>
            <a:xfrm rot="12126711">
              <a:off x="2919041" y="2153353"/>
              <a:ext cx="909847" cy="190357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2" name="组合 11"/>
          <p:cNvGrpSpPr/>
          <p:nvPr/>
        </p:nvGrpSpPr>
        <p:grpSpPr>
          <a:xfrm>
            <a:off x="3819583" y="3928190"/>
            <a:ext cx="1346512" cy="657991"/>
            <a:chOff x="3819583" y="3928190"/>
            <a:chExt cx="1346512" cy="657991"/>
          </a:xfrm>
        </p:grpSpPr>
        <p:sp>
          <p:nvSpPr>
            <p:cNvPr id="13" name="任意多边形 12"/>
            <p:cNvSpPr/>
            <p:nvPr/>
          </p:nvSpPr>
          <p:spPr>
            <a:xfrm rot="13092427">
              <a:off x="3819583" y="3928190"/>
              <a:ext cx="1346512" cy="65799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37000">
                  <a:srgbClr val="8CB823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" name="任意多边形 13"/>
            <p:cNvSpPr/>
            <p:nvPr/>
          </p:nvSpPr>
          <p:spPr>
            <a:xfrm rot="1936906" flipH="1">
              <a:off x="4240738" y="4252220"/>
              <a:ext cx="686965" cy="143840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5" name="组合 14"/>
          <p:cNvGrpSpPr/>
          <p:nvPr/>
        </p:nvGrpSpPr>
        <p:grpSpPr>
          <a:xfrm>
            <a:off x="6249414" y="3460069"/>
            <a:ext cx="422431" cy="770101"/>
            <a:chOff x="6279231" y="3460069"/>
            <a:chExt cx="422431" cy="770101"/>
          </a:xfrm>
        </p:grpSpPr>
        <p:sp>
          <p:nvSpPr>
            <p:cNvPr id="16" name="任意多边形 15"/>
            <p:cNvSpPr/>
            <p:nvPr/>
          </p:nvSpPr>
          <p:spPr>
            <a:xfrm rot="17930089">
              <a:off x="6105396" y="3633904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7" name="任意多边形 16"/>
            <p:cNvSpPr/>
            <p:nvPr/>
          </p:nvSpPr>
          <p:spPr>
            <a:xfrm rot="6774568" flipH="1">
              <a:off x="6264227" y="3856536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8" name="组合 17"/>
          <p:cNvGrpSpPr/>
          <p:nvPr/>
        </p:nvGrpSpPr>
        <p:grpSpPr>
          <a:xfrm>
            <a:off x="6405591" y="4064938"/>
            <a:ext cx="712475" cy="350703"/>
            <a:chOff x="6405591" y="4064938"/>
            <a:chExt cx="712475" cy="350703"/>
          </a:xfrm>
        </p:grpSpPr>
        <p:sp>
          <p:nvSpPr>
            <p:cNvPr id="19" name="任意多边形 18"/>
            <p:cNvSpPr/>
            <p:nvPr/>
          </p:nvSpPr>
          <p:spPr>
            <a:xfrm rot="20918874">
              <a:off x="6405591" y="4064938"/>
              <a:ext cx="712475" cy="35070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0" name="任意多边形 19"/>
            <p:cNvSpPr/>
            <p:nvPr/>
          </p:nvSpPr>
          <p:spPr>
            <a:xfrm rot="9763353" flipH="1">
              <a:off x="6521746" y="4215747"/>
              <a:ext cx="363491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1" name="组合 20"/>
          <p:cNvGrpSpPr/>
          <p:nvPr/>
        </p:nvGrpSpPr>
        <p:grpSpPr>
          <a:xfrm>
            <a:off x="5117653" y="2113127"/>
            <a:ext cx="422431" cy="770101"/>
            <a:chOff x="5165781" y="2101095"/>
            <a:chExt cx="422431" cy="770101"/>
          </a:xfrm>
        </p:grpSpPr>
        <p:sp>
          <p:nvSpPr>
            <p:cNvPr id="22" name="任意多边形 21"/>
            <p:cNvSpPr/>
            <p:nvPr/>
          </p:nvSpPr>
          <p:spPr>
            <a:xfrm rot="6250893" flipH="1" flipV="1">
              <a:off x="4991946" y="2274930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3" name="任意多边形 22"/>
            <p:cNvSpPr/>
            <p:nvPr/>
          </p:nvSpPr>
          <p:spPr>
            <a:xfrm rot="16695372" flipV="1">
              <a:off x="5166313" y="2503220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4" name="组合 23"/>
          <p:cNvGrpSpPr/>
          <p:nvPr/>
        </p:nvGrpSpPr>
        <p:grpSpPr>
          <a:xfrm>
            <a:off x="5339322" y="2657510"/>
            <a:ext cx="726307" cy="350702"/>
            <a:chOff x="5339322" y="2681574"/>
            <a:chExt cx="726307" cy="350702"/>
          </a:xfrm>
        </p:grpSpPr>
        <p:sp>
          <p:nvSpPr>
            <p:cNvPr id="25" name="任意多边形 24"/>
            <p:cNvSpPr/>
            <p:nvPr/>
          </p:nvSpPr>
          <p:spPr>
            <a:xfrm rot="9239678" flipH="1" flipV="1">
              <a:off x="5339322" y="2681574"/>
              <a:ext cx="726307" cy="350702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6" name="任意多边形 25"/>
            <p:cNvSpPr/>
            <p:nvPr/>
          </p:nvSpPr>
          <p:spPr>
            <a:xfrm rot="19684157" flipV="1">
              <a:off x="5463265" y="2847305"/>
              <a:ext cx="370548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7" name="组合 26"/>
          <p:cNvGrpSpPr/>
          <p:nvPr/>
        </p:nvGrpSpPr>
        <p:grpSpPr>
          <a:xfrm>
            <a:off x="7588849" y="1250498"/>
            <a:ext cx="422431" cy="770101"/>
            <a:chOff x="7552753" y="1214402"/>
            <a:chExt cx="422431" cy="770101"/>
          </a:xfrm>
        </p:grpSpPr>
        <p:sp>
          <p:nvSpPr>
            <p:cNvPr id="28" name="任意多边形 27"/>
            <p:cNvSpPr/>
            <p:nvPr/>
          </p:nvSpPr>
          <p:spPr>
            <a:xfrm rot="18220741" flipV="1">
              <a:off x="7378918" y="1388237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9" name="任意多边形 28"/>
            <p:cNvSpPr/>
            <p:nvPr/>
          </p:nvSpPr>
          <p:spPr>
            <a:xfrm rot="7776262" flipH="1" flipV="1">
              <a:off x="7530177" y="1606273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0" name="组合 29"/>
          <p:cNvGrpSpPr/>
          <p:nvPr/>
        </p:nvGrpSpPr>
        <p:grpSpPr>
          <a:xfrm>
            <a:off x="7119368" y="1243722"/>
            <a:ext cx="350702" cy="726307"/>
            <a:chOff x="7095304" y="1243722"/>
            <a:chExt cx="350702" cy="726307"/>
          </a:xfrm>
        </p:grpSpPr>
        <p:sp>
          <p:nvSpPr>
            <p:cNvPr id="31" name="任意多边形 30"/>
            <p:cNvSpPr/>
            <p:nvPr/>
          </p:nvSpPr>
          <p:spPr>
            <a:xfrm rot="15231956" flipV="1">
              <a:off x="6907501" y="1431525"/>
              <a:ext cx="726307" cy="350702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2" name="任意多边形 31"/>
            <p:cNvSpPr/>
            <p:nvPr/>
          </p:nvSpPr>
          <p:spPr>
            <a:xfrm rot="4787477" flipH="1" flipV="1">
              <a:off x="7100276" y="1627802"/>
              <a:ext cx="370548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3" name="组合 32"/>
          <p:cNvGrpSpPr/>
          <p:nvPr/>
        </p:nvGrpSpPr>
        <p:grpSpPr>
          <a:xfrm>
            <a:off x="7632912" y="1791715"/>
            <a:ext cx="2038360" cy="1048883"/>
            <a:chOff x="7632912" y="1791715"/>
            <a:chExt cx="2038360" cy="1048883"/>
          </a:xfrm>
        </p:grpSpPr>
        <p:sp>
          <p:nvSpPr>
            <p:cNvPr id="34" name="任意多边形 33"/>
            <p:cNvSpPr/>
            <p:nvPr/>
          </p:nvSpPr>
          <p:spPr>
            <a:xfrm rot="9340066" flipH="1">
              <a:off x="7632912" y="1791715"/>
              <a:ext cx="2038360" cy="10488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4CA420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5" name="任意多边形 34"/>
            <p:cNvSpPr/>
            <p:nvPr/>
          </p:nvSpPr>
          <p:spPr>
            <a:xfrm rot="20495587">
              <a:off x="7973719" y="2267331"/>
              <a:ext cx="1039933" cy="229291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6" name="组合 35"/>
          <p:cNvGrpSpPr/>
          <p:nvPr/>
        </p:nvGrpSpPr>
        <p:grpSpPr>
          <a:xfrm rot="2799594" flipH="1">
            <a:off x="5201514" y="35328"/>
            <a:ext cx="1048883" cy="2038360"/>
            <a:chOff x="1403445" y="-3477919"/>
            <a:chExt cx="1048883" cy="2455261"/>
          </a:xfrm>
        </p:grpSpPr>
        <p:sp>
          <p:nvSpPr>
            <p:cNvPr id="37" name="任意多边形 36"/>
            <p:cNvSpPr/>
            <p:nvPr/>
          </p:nvSpPr>
          <p:spPr>
            <a:xfrm rot="5044479" flipH="1">
              <a:off x="700256" y="-2774730"/>
              <a:ext cx="2455261" cy="10488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135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8" name="任意多边形 37"/>
            <p:cNvSpPr/>
            <p:nvPr/>
          </p:nvSpPr>
          <p:spPr>
            <a:xfrm rot="16200000">
              <a:off x="1314007" y="-2158857"/>
              <a:ext cx="1252628" cy="229291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5" name="组合 4"/>
          <p:cNvGrpSpPr/>
          <p:nvPr/>
        </p:nvGrpSpPr>
        <p:grpSpPr>
          <a:xfrm>
            <a:off x="-599090" y="-78586"/>
            <a:ext cx="5213131" cy="4808241"/>
            <a:chOff x="1001374" y="-370703"/>
            <a:chExt cx="6695744" cy="6175701"/>
          </a:xfrm>
        </p:grpSpPr>
        <p:pic>
          <p:nvPicPr>
            <p:cNvPr id="6" name="图片 5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993" r="4333" b="1429"/>
            <a:stretch>
              <a:fillRect/>
            </a:stretch>
          </p:blipFill>
          <p:spPr>
            <a:xfrm>
              <a:off x="1001374" y="-370703"/>
              <a:ext cx="6695744" cy="6175701"/>
            </a:xfrm>
            <a:prstGeom prst="rect">
              <a:avLst/>
            </a:prstGeom>
          </p:spPr>
        </p:pic>
        <p:sp>
          <p:nvSpPr>
            <p:cNvPr id="7" name="椭圆 6"/>
            <p:cNvSpPr/>
            <p:nvPr/>
          </p:nvSpPr>
          <p:spPr>
            <a:xfrm>
              <a:off x="2516995" y="893874"/>
              <a:ext cx="3649026" cy="364902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10" name="文本框 109"/>
          <p:cNvSpPr txBox="1"/>
          <p:nvPr/>
        </p:nvSpPr>
        <p:spPr>
          <a:xfrm>
            <a:off x="182783" y="2113681"/>
            <a:ext cx="3588404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400" b="1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</a:t>
            </a:r>
            <a:r>
              <a:rPr lang="en-US" altLang="zh-CN" sz="4400" b="1" smtClean="0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họn dấu thanh</a:t>
            </a:r>
            <a:endParaRPr lang="zh-CN" altLang="en-US" sz="4400" b="1" dirty="0">
              <a:pattFill prst="ltDnDiag">
                <a:fgClr>
                  <a:srgbClr val="00B0F0"/>
                </a:fgClr>
                <a:bgClr>
                  <a:srgbClr val="0070C0"/>
                </a:bgClr>
              </a:pattFill>
              <a:effectLst>
                <a:outerShdw dist="38100" dir="2700000" sx="101000" sy="101000" algn="tl" rotWithShape="0">
                  <a:srgbClr val="0070C0"/>
                </a:outerShdw>
              </a:effectLst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42" name="文本框 41"/>
          <p:cNvSpPr txBox="1"/>
          <p:nvPr/>
        </p:nvSpPr>
        <p:spPr>
          <a:xfrm>
            <a:off x="1523301" y="1166955"/>
            <a:ext cx="101092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1600" b="1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algn="tl" rotWithShape="0">
                    <a:srgbClr val="0070C0"/>
                  </a:outerShdw>
                </a:effectLst>
              </a:defRPr>
            </a:lvl1pPr>
          </a:lstStyle>
          <a:p>
            <a:r>
              <a:rPr lang="en-US" altLang="zh-CN" sz="54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8</a:t>
            </a:r>
            <a:endParaRPr lang="zh-CN" altLang="en-US" sz="5400" dirty="0"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4891" y="454275"/>
            <a:ext cx="2248544" cy="753135"/>
          </a:xfrm>
          <a:prstGeom prst="rect">
            <a:avLst/>
          </a:prstGeom>
        </p:spPr>
      </p:pic>
      <p:pic>
        <p:nvPicPr>
          <p:cNvPr id="39" name="图片 3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4976" y="2452092"/>
            <a:ext cx="1125835" cy="26077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93468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75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7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7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7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7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2000"/>
                            </p:stCondLst>
                            <p:childTnLst>
                              <p:par>
                                <p:cTn id="6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3000"/>
                            </p:stCondLst>
                            <p:childTnLst>
                              <p:par>
                                <p:cTn id="6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3750"/>
                            </p:stCondLst>
                            <p:childTnLst>
                              <p:par>
                                <p:cTn id="72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73" dur="2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4" presetID="49" presetClass="entr" presetSubtype="0" decel="10000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2" presetClass="entr" presetSubtype="1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83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2" presetClass="entr" presetSubtype="2" decel="38600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6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7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10" grpId="0"/>
      <p:bldP spid="42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ATION_TITLE" val="卡通欢乐假期教育老师专用课件PPT模板"/>
  <p:tag name="MMPROD_UIDATA" val="&lt;database version=&quot;11.0&quot;&gt;&lt;object type=&quot;1&quot; unique_id=&quot;10001&quot;&gt;&lt;object type=&quot;2&quot; unique_id=&quot;10002&quot;&gt;&lt;object type=&quot;3&quot; unique_id=&quot;10003&quot;&gt;&lt;property id=&quot;20148&quot; value=&quot;5&quot;/&gt;&lt;property id=&quot;20300&quot; value=&quot;Slide 1&quot;/&gt;&lt;property id=&quot;20307&quot; value=&quot;256&quot;/&gt;&lt;/object&gt;&lt;object type=&quot;3&quot; unique_id=&quot;10004&quot;&gt;&lt;property id=&quot;20148&quot; value=&quot;5&quot;/&gt;&lt;property id=&quot;20300&quot; value=&quot;Slide 2&quot;/&gt;&lt;property id=&quot;20307&quot; value=&quot;257&quot;/&gt;&lt;/object&gt;&lt;object type=&quot;3&quot; unique_id=&quot;10005&quot;&gt;&lt;property id=&quot;20148&quot; value=&quot;5&quot;/&gt;&lt;property id=&quot;20300&quot; value=&quot;Slide 3&quot;/&gt;&lt;property id=&quot;20307&quot; value=&quot;258&quot;/&gt;&lt;/object&gt;&lt;object type=&quot;3&quot; unique_id=&quot;10006&quot;&gt;&lt;property id=&quot;20148&quot; value=&quot;5&quot;/&gt;&lt;property id=&quot;20300&quot; value=&quot;Slide 4&quot;/&gt;&lt;property id=&quot;20307&quot; value=&quot;259&quot;/&gt;&lt;/object&gt;&lt;object type=&quot;3&quot; unique_id=&quot;10007&quot;&gt;&lt;property id=&quot;20148&quot; value=&quot;5&quot;/&gt;&lt;property id=&quot;20300&quot; value=&quot;Slide 5&quot;/&gt;&lt;property id=&quot;20307&quot; value=&quot;260&quot;/&gt;&lt;/object&gt;&lt;object type=&quot;3&quot; unique_id=&quot;10008&quot;&gt;&lt;property id=&quot;20148&quot; value=&quot;5&quot;/&gt;&lt;property id=&quot;20300&quot; value=&quot;Slide 6&quot;/&gt;&lt;property id=&quot;20307&quot; value=&quot;270&quot;/&gt;&lt;/object&gt;&lt;object type=&quot;3&quot; unique_id=&quot;10009&quot;&gt;&lt;property id=&quot;20148&quot; value=&quot;5&quot;/&gt;&lt;property id=&quot;20300&quot; value=&quot;Slide 7&quot;/&gt;&lt;property id=&quot;20307&quot; value=&quot;262&quot;/&gt;&lt;/object&gt;&lt;object type=&quot;3&quot; unique_id=&quot;10010&quot;&gt;&lt;property id=&quot;20148&quot; value=&quot;5&quot;/&gt;&lt;property id=&quot;20300&quot; value=&quot;Slide 8&quot;/&gt;&lt;property id=&quot;20307&quot; value=&quot;263&quot;/&gt;&lt;/object&gt;&lt;object type=&quot;3&quot; unique_id=&quot;10011&quot;&gt;&lt;property id=&quot;20148&quot; value=&quot;5&quot;/&gt;&lt;property id=&quot;20300&quot; value=&quot;Slide 9&quot;/&gt;&lt;property id=&quot;20307&quot; value=&quot;271&quot;/&gt;&lt;/object&gt;&lt;object type=&quot;3&quot; unique_id=&quot;10012&quot;&gt;&lt;property id=&quot;20148&quot; value=&quot;5&quot;/&gt;&lt;property id=&quot;20300&quot; value=&quot;Slide 10&quot;/&gt;&lt;property id=&quot;20307&quot; value=&quot;265&quot;/&gt;&lt;/object&gt;&lt;object type=&quot;3&quot; unique_id=&quot;10013&quot;&gt;&lt;property id=&quot;20148&quot; value=&quot;5&quot;/&gt;&lt;property id=&quot;20300&quot; value=&quot;Slide 11&quot;/&gt;&lt;property id=&quot;20307&quot; value=&quot;266&quot;/&gt;&lt;/object&gt;&lt;object type=&quot;3&quot; unique_id=&quot;10014&quot;&gt;&lt;property id=&quot;20148&quot; value=&quot;5&quot;/&gt;&lt;property id=&quot;20300&quot; value=&quot;Slide 12&quot;/&gt;&lt;property id=&quot;20307&quot; value=&quot;272&quot;/&gt;&lt;/object&gt;&lt;object type=&quot;3&quot; unique_id=&quot;10015&quot;&gt;&lt;property id=&quot;20148&quot; value=&quot;5&quot;/&gt;&lt;property id=&quot;20300&quot; value=&quot;Slide 13&quot;/&gt;&lt;property id=&quot;20307&quot; value=&quot;268&quot;/&gt;&lt;/object&gt;&lt;object type=&quot;3&quot; unique_id=&quot;10016&quot;&gt;&lt;property id=&quot;20148&quot; value=&quot;5&quot;/&gt;&lt;property id=&quot;20300&quot; value=&quot;Slide 14&quot;/&gt;&lt;property id=&quot;20307&quot; value=&quot;269&quot;/&gt;&lt;/object&gt;&lt;object type=&quot;3&quot; unique_id=&quot;10017&quot;&gt;&lt;property id=&quot;20148&quot; value=&quot;5&quot;/&gt;&lt;property id=&quot;20300&quot; value=&quot;Slide 15&quot;/&gt;&lt;property id=&quot;20307&quot; value=&quot;273&quot;/&gt;&lt;/object&gt;&lt;/object&gt;&lt;object type=&quot;8&quot; unique_id=&quot;10034&quot;&gt;&lt;/object&gt;&lt;/object&gt;&lt;/database&gt;"/>
  <p:tag name="MMPROD_NEXTUNIQUEID" val="10009"/>
  <p:tag name="SECTOMILLISECCONVERTED" val="1"/>
</p:tagLst>
</file>

<file path=ppt/theme/theme1.xml><?xml version="1.0" encoding="utf-8"?>
<a:theme xmlns:a="http://schemas.openxmlformats.org/drawingml/2006/main" name="Office 主题">
  <a:themeElements>
    <a:clrScheme name="Office 主题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p">
      <a:majorFont>
        <a:latin typeface="DFPOP1-W9"/>
        <a:ea typeface="华康少女文字W5"/>
        <a:cs typeface=""/>
      </a:majorFont>
      <a:minorFont>
        <a:latin typeface="DFPOP1-W9"/>
        <a:ea typeface="华康少女文字W5"/>
        <a:cs typeface="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92AF9ED3A35974FB4FC0A750E20F08F" ma:contentTypeVersion="7" ma:contentTypeDescription="Create a new document." ma:contentTypeScope="" ma:versionID="ae27ad75609f560b794f51fe79703aa0">
  <xsd:schema xmlns:xsd="http://www.w3.org/2001/XMLSchema" xmlns:xs="http://www.w3.org/2001/XMLSchema" xmlns:p="http://schemas.microsoft.com/office/2006/metadata/properties" xmlns:ns3="2954521b-b4ab-4ce3-8aa8-8bfa99a4c36e" targetNamespace="http://schemas.microsoft.com/office/2006/metadata/properties" ma:root="true" ma:fieldsID="662feb58b47efb0c69aedb5778475eaf" ns3:_="">
    <xsd:import namespace="2954521b-b4ab-4ce3-8aa8-8bfa99a4c36e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954521b-b4ab-4ce3-8aa8-8bfa99a4c36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700BBF27-AEA7-4E39-9873-833F6E66B524}">
  <ds:schemaRefs>
    <ds:schemaRef ds:uri="http://schemas.microsoft.com/office/2006/metadata/properties"/>
    <ds:schemaRef ds:uri="http://schemas.microsoft.com/office/2006/documentManagement/types"/>
    <ds:schemaRef ds:uri="http://schemas.openxmlformats.org/package/2006/metadata/core-properties"/>
    <ds:schemaRef ds:uri="http://www.w3.org/XML/1998/namespace"/>
    <ds:schemaRef ds:uri="2954521b-b4ab-4ce3-8aa8-8bfa99a4c36e"/>
    <ds:schemaRef ds:uri="http://purl.org/dc/elements/1.1/"/>
    <ds:schemaRef ds:uri="http://purl.org/dc/dcmitype/"/>
    <ds:schemaRef ds:uri="http://schemas.microsoft.com/office/infopath/2007/PartnerControls"/>
    <ds:schemaRef ds:uri="http://purl.org/dc/terms/"/>
  </ds:schemaRefs>
</ds:datastoreItem>
</file>

<file path=customXml/itemProps2.xml><?xml version="1.0" encoding="utf-8"?>
<ds:datastoreItem xmlns:ds="http://schemas.openxmlformats.org/officeDocument/2006/customXml" ds:itemID="{E9FB348E-5AF4-49FB-8FE5-650F6DA25C7C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D56F18A0-6FEA-41E4-A1FE-3FCDC3E71B3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2954521b-b4ab-4ce3-8aa8-8bfa99a4c36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1197</TotalTime>
  <Words>219</Words>
  <Application>Microsoft Office PowerPoint</Application>
  <PresentationFormat>On-screen Show (16:9)</PresentationFormat>
  <Paragraphs>79</Paragraphs>
  <Slides>17</Slides>
  <Notes>8</Notes>
  <HiddenSlides>0</HiddenSlides>
  <MMClips>1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7" baseType="lpstr">
      <vt:lpstr>Arial-Rounded</vt:lpstr>
      <vt:lpstr>Calibri</vt:lpstr>
      <vt:lpstr>华康少女文字W5</vt:lpstr>
      <vt:lpstr>等线</vt:lpstr>
      <vt:lpstr>DFPOP1-W9</vt:lpstr>
      <vt:lpstr>Times New Roman</vt:lpstr>
      <vt:lpstr>Arial</vt:lpstr>
      <vt:lpstr>宋体</vt:lpstr>
      <vt:lpstr>Arial Rounded</vt:lpstr>
      <vt:lpstr>Office 主题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Bản trình bày PowerPoint</dc:title>
  <dc:creator>Pham Thi Minh Phuong</dc:creator>
  <cp:lastModifiedBy>MyPC</cp:lastModifiedBy>
  <cp:revision>61</cp:revision>
  <dcterms:created xsi:type="dcterms:W3CDTF">2020-08-13T09:19:08Z</dcterms:created>
  <dcterms:modified xsi:type="dcterms:W3CDTF">2024-03-15T05:11:44Z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0x010100592AF9ED3A35974FB4FC0A750E20F08F</vt:lpwstr>
  </property>
</Properties>
</file>