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2" r:id="rId6"/>
    <p:sldId id="269" r:id="rId7"/>
    <p:sldId id="264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CC"/>
    <a:srgbClr val="66FF99"/>
    <a:srgbClr val="99FF33"/>
    <a:srgbClr val="FFFF66"/>
    <a:srgbClr val="FF9999"/>
    <a:srgbClr val="FF0066"/>
    <a:srgbClr val="99FF66"/>
    <a:srgbClr val="FF7C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56863" y="2923792"/>
            <a:ext cx="10649949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058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VỚI SỐ CÓ HAI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tr.50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7" y="160319"/>
            <a:ext cx="49430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928397" y="222085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10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36663" y="299029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47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15175" y="2561377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75997" y="374485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928397" y="374485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57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46906" y="220597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23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60925" y="2975411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54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33683" y="2546494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94505" y="372996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46906" y="372997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77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474800" y="2227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61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474800" y="296052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061577" y="2567989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322399" y="37514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474800" y="3751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96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43585" y="224234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58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37218" y="29969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41</a:t>
            </a:r>
            <a:endParaRPr lang="en-US" alt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30362" y="2582872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491184" y="376634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43585" y="376634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99</a:t>
            </a:r>
            <a:endParaRPr lang="en-US" alt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1053F25B-F702-4022-95FD-96B9F7155769}"/>
              </a:ext>
            </a:extLst>
          </p:cNvPr>
          <p:cNvSpPr/>
          <p:nvPr/>
        </p:nvSpPr>
        <p:spPr>
          <a:xfrm>
            <a:off x="313084" y="1251892"/>
            <a:ext cx="2232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 + 47</a:t>
            </a: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562A3D36-3E85-4245-9D8D-411D711165CA}"/>
              </a:ext>
            </a:extLst>
          </p:cNvPr>
          <p:cNvSpPr/>
          <p:nvPr/>
        </p:nvSpPr>
        <p:spPr>
          <a:xfrm>
            <a:off x="2597336" y="1251892"/>
            <a:ext cx="209223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23 + 54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EE62246-1CCF-4D1D-B906-CCDBA2E93B65}"/>
              </a:ext>
            </a:extLst>
          </p:cNvPr>
          <p:cNvSpPr/>
          <p:nvPr/>
        </p:nvSpPr>
        <p:spPr>
          <a:xfrm>
            <a:off x="7065712" y="1251892"/>
            <a:ext cx="2078287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58 + 41</a:t>
            </a: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CECD2442-52EF-4A2B-A378-3D3C91BDE062}"/>
              </a:ext>
            </a:extLst>
          </p:cNvPr>
          <p:cNvSpPr/>
          <p:nvPr/>
        </p:nvSpPr>
        <p:spPr>
          <a:xfrm>
            <a:off x="4798916" y="1251892"/>
            <a:ext cx="2070398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61 + 35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278287" y="160319"/>
            <a:ext cx="85344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Quả xoài nào ghi phép tính có kết quả lớn nhất? Quả xoài nào ghi phép tính có kết quả bé nhất?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B29E3-842C-40EA-BC93-A15FAE82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97517" y="1950086"/>
            <a:ext cx="2504662" cy="2610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CFE92F-22F4-4610-8B85-FFB04B9C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319669" y="1950086"/>
            <a:ext cx="2504662" cy="2610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211AE-629E-4345-85A3-FF168B7C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6344453" y="1950086"/>
            <a:ext cx="2504662" cy="26106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E600B6-A107-4D6D-AAD8-280AB966E62F}"/>
              </a:ext>
            </a:extLst>
          </p:cNvPr>
          <p:cNvSpPr/>
          <p:nvPr/>
        </p:nvSpPr>
        <p:spPr>
          <a:xfrm>
            <a:off x="591569" y="3100460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2 + 40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3621756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80 + 3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6A9F6E-4A58-466A-93D6-320E890354F0}"/>
              </a:ext>
            </a:extLst>
          </p:cNvPr>
          <p:cNvSpPr/>
          <p:nvPr/>
        </p:nvSpPr>
        <p:spPr>
          <a:xfrm>
            <a:off x="6543908" y="3212152"/>
            <a:ext cx="1902632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-SGK-TV" pitchFamily="2" charset="0"/>
                <a:cs typeface="Arial-SGK-TV" pitchFamily="2" charset="0"/>
              </a:rPr>
              <a:t>70 + 10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691463" y="3523578"/>
            <a:ext cx="1219456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  <a:endParaRPr lang="vi-VN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3935763" y="3644934"/>
            <a:ext cx="1219456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83</a:t>
            </a:r>
            <a:endParaRPr lang="vi-VN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6855028" y="3644934"/>
            <a:ext cx="1219456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80</a:t>
            </a:r>
            <a:endParaRPr lang="vi-VN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3733759" y="4435127"/>
            <a:ext cx="1737806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9E00958B-E316-4BD3-AE77-D1A0D0500A36}"/>
              </a:ext>
            </a:extLst>
          </p:cNvPr>
          <p:cNvSpPr/>
          <p:nvPr/>
        </p:nvSpPr>
        <p:spPr>
          <a:xfrm>
            <a:off x="760160" y="4569548"/>
            <a:ext cx="1737806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Trên cây có 15 con chim. Lát sau có thêm 24 con chim bay đến đậu cùng. Hỏi lúc này trên cây có tất cả bao nhiêu con chim?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40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015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008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86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8706" y="207025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979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661740" y="677010"/>
            <a:ext cx="7200000" cy="12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0" y="1160392"/>
            <a:ext cx="6912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8394" y="1645897"/>
            <a:ext cx="7992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57740" y="1170380"/>
            <a:ext cx="1368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5476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3876" y="211023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5759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39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7599" y="209709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BACEA-183F-4E50-9D96-1126E80A7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39" b="95443" l="26574" r="7620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9" t="24365" r="24197" b="16706"/>
          <a:stretch/>
        </p:blipFill>
        <p:spPr>
          <a:xfrm>
            <a:off x="1917887" y="3237441"/>
            <a:ext cx="4983558" cy="36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9626" y="1017513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57" y="1009815"/>
            <a:ext cx="531300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456" y="167979"/>
            <a:ext cx="605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610" y="1274992"/>
            <a:ext cx="256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0553" y="968871"/>
            <a:ext cx="5001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= 5 </a:t>
            </a:r>
            <a:r>
              <a:rPr 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30  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20   </a:t>
            </a:r>
            <a:r>
              <a:rPr 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= 50</a:t>
            </a:r>
            <a:endParaRPr lang="en-US" sz="36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7680" y="3007764"/>
            <a:ext cx="2952000" cy="198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10 + 50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20 + 40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30 + 30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32000" y="3007764"/>
            <a:ext cx="2952000" cy="198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) 30 + 40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40 + 30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20 + 50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37822" y="3007764"/>
            <a:ext cx="2952000" cy="198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) 10 + 20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10 + 30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10 + </a:t>
            </a:r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8451" y="3170591"/>
            <a:ext cx="129210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8451" y="3703319"/>
            <a:ext cx="143975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68451" y="4235037"/>
            <a:ext cx="129210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60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4241" y="3223881"/>
            <a:ext cx="128227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4241" y="3756609"/>
            <a:ext cx="128227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4241" y="4288327"/>
            <a:ext cx="1282272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19806" y="3201594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19806" y="3734322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9806" y="4266040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 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A32CB77-C381-44AB-8352-A7FB34C5B6FC}"/>
              </a:ext>
            </a:extLst>
          </p:cNvPr>
          <p:cNvSpPr txBox="1"/>
          <p:nvPr/>
        </p:nvSpPr>
        <p:spPr>
          <a:xfrm>
            <a:off x="-13252" y="167979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5: Tìm số bị r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 mất trong mỗi chiếc lá có dấu “?”.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FFD3C-7D98-4B1F-A800-A1F629F5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821" t="22856" r="21343" b="16617"/>
          <a:stretch/>
        </p:blipFill>
        <p:spPr>
          <a:xfrm>
            <a:off x="172003" y="1022227"/>
            <a:ext cx="8799993" cy="56677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7464430-DCF0-46DC-8009-3114E772D89C}"/>
              </a:ext>
            </a:extLst>
          </p:cNvPr>
          <p:cNvSpPr txBox="1"/>
          <p:nvPr/>
        </p:nvSpPr>
        <p:spPr>
          <a:xfrm>
            <a:off x="6358120" y="1684943"/>
            <a:ext cx="772567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53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10A09F-219C-4153-BF53-4FAA6653A0AB}"/>
              </a:ext>
            </a:extLst>
          </p:cNvPr>
          <p:cNvSpPr txBox="1"/>
          <p:nvPr/>
        </p:nvSpPr>
        <p:spPr>
          <a:xfrm>
            <a:off x="6744404" y="5457204"/>
            <a:ext cx="772566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64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A2F4B61-8282-47E3-AFB9-D9F5E9E0FBA2}"/>
              </a:ext>
            </a:extLst>
          </p:cNvPr>
          <p:cNvSpPr txBox="1"/>
          <p:nvPr/>
        </p:nvSpPr>
        <p:spPr>
          <a:xfrm>
            <a:off x="1457950" y="5457204"/>
            <a:ext cx="772565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42</a:t>
            </a:r>
            <a:endParaRPr lang="vi-VN" sz="36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266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MyPC</cp:lastModifiedBy>
  <cp:revision>61</cp:revision>
  <dcterms:created xsi:type="dcterms:W3CDTF">2020-08-13T02:00:35Z</dcterms:created>
  <dcterms:modified xsi:type="dcterms:W3CDTF">2024-03-14T02:06:13Z</dcterms:modified>
</cp:coreProperties>
</file>