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8" r:id="rId4"/>
    <p:sldId id="264" r:id="rId5"/>
    <p:sldId id="265" r:id="rId6"/>
    <p:sldId id="266" r:id="rId7"/>
    <p:sldId id="267" r:id="rId8"/>
    <p:sldId id="258" r:id="rId9"/>
    <p:sldId id="269" r:id="rId10"/>
    <p:sldId id="259" r:id="rId11"/>
    <p:sldId id="262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emf"/><Relationship Id="rId7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7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6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9003" y="5385496"/>
            <a:ext cx="568530" cy="56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74696" y="1356939"/>
            <a:ext cx="513476" cy="76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7169" y="4574883"/>
            <a:ext cx="568530" cy="91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longviet\Desktop\anh nen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52"/>
          <p:cNvSpPr txBox="1">
            <a:spLocks noChangeArrowheads="1"/>
          </p:cNvSpPr>
          <p:nvPr/>
        </p:nvSpPr>
        <p:spPr bwMode="auto">
          <a:xfrm>
            <a:off x="647700" y="1905001"/>
            <a:ext cx="1107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0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975244" y="1813793"/>
            <a:ext cx="14561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43964" y="1801035"/>
            <a:ext cx="568530" cy="381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85565" y="1789043"/>
            <a:ext cx="1335068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596158" y="378841"/>
            <a:ext cx="1848946" cy="7379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 </a:t>
            </a:r>
            <a:r>
              <a:rPr lang="en-US" sz="3600" b="1" dirty="0" err="1" smtClean="0">
                <a:solidFill>
                  <a:srgbClr val="FF0000"/>
                </a:solidFill>
              </a:rPr>
              <a:t>xe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46</cp:revision>
  <dcterms:created xsi:type="dcterms:W3CDTF">2020-08-07T08:50:12Z</dcterms:created>
  <dcterms:modified xsi:type="dcterms:W3CDTF">2024-02-29T08:36:29Z</dcterms:modified>
</cp:coreProperties>
</file>