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88" r:id="rId7"/>
    <p:sldId id="294" r:id="rId8"/>
    <p:sldId id="266" r:id="rId9"/>
    <p:sldId id="277" r:id="rId10"/>
    <p:sldId id="295" r:id="rId11"/>
    <p:sldId id="296" r:id="rId12"/>
    <p:sldId id="312" r:id="rId13"/>
    <p:sldId id="279" r:id="rId14"/>
    <p:sldId id="313" r:id="rId15"/>
    <p:sldId id="314" r:id="rId16"/>
    <p:sldId id="274" r:id="rId17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  <p:embeddedFont>
      <p:font typeface="DFPOP1-W9" panose="020B060402020202020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-Rounded" panose="020B0500000000000000" charset="-93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266"/>
            <p14:sldId id="277"/>
            <p14:sldId id="295"/>
            <p14:sldId id="296"/>
            <p14:sldId id="312"/>
            <p14:sldId id="279"/>
            <p14:sldId id="313"/>
            <p14:sldId id="314"/>
            <p14:sldId id="274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8548" autoAdjust="0"/>
  </p:normalViewPr>
  <p:slideViewPr>
    <p:cSldViewPr snapToGrid="0">
      <p:cViewPr varScale="1">
        <p:scale>
          <a:sx n="85" d="100"/>
          <a:sy n="85" d="100"/>
        </p:scale>
        <p:origin x="66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009" y="2610506"/>
            <a:ext cx="4901784" cy="700533"/>
            <a:chOff x="2281392" y="2727523"/>
            <a:chExt cx="4901784" cy="700533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6531" y="273412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375" y="274071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3702" y="-332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……….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010" y="1678516"/>
            <a:ext cx="8338782" cy="1730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9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9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a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iêng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oay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yếm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iếng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hát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27870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074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xẻng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278702" cy="945083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uy hiệu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27870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oay hoay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4" y="1989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5" y="-47501"/>
            <a:ext cx="9266713" cy="5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252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143</Words>
  <Application>Microsoft Office PowerPoint</Application>
  <PresentationFormat>On-screen Show (16:9)</PresentationFormat>
  <Paragraphs>40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.VnAvant</vt:lpstr>
      <vt:lpstr>宋体</vt:lpstr>
      <vt:lpstr>DFPOP1-W9</vt:lpstr>
      <vt:lpstr>华康少女文字W5</vt:lpstr>
      <vt:lpstr>Calibri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MyPC</cp:lastModifiedBy>
  <cp:revision>87</cp:revision>
  <dcterms:created xsi:type="dcterms:W3CDTF">2020-08-13T09:19:08Z</dcterms:created>
  <dcterms:modified xsi:type="dcterms:W3CDTF">2024-02-29T08:39:42Z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