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4"/>
  </p:notesMasterIdLst>
  <p:sldIdLst>
    <p:sldId id="256" r:id="rId3"/>
    <p:sldId id="275" r:id="rId4"/>
    <p:sldId id="263" r:id="rId5"/>
    <p:sldId id="276" r:id="rId6"/>
    <p:sldId id="265" r:id="rId7"/>
    <p:sldId id="277" r:id="rId8"/>
    <p:sldId id="268" r:id="rId9"/>
    <p:sldId id="271" r:id="rId10"/>
    <p:sldId id="266" r:id="rId11"/>
    <p:sldId id="267" r:id="rId12"/>
    <p:sldId id="26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40142E86-9854-4A48-AFDD-3C820A28F0C0}">
          <p14:sldIdLst>
            <p14:sldId id="256"/>
            <p14:sldId id="275"/>
            <p14:sldId id="263"/>
            <p14:sldId id="276"/>
            <p14:sldId id="265"/>
            <p14:sldId id="277"/>
            <p14:sldId id="268"/>
          </p14:sldIdLst>
        </p14:section>
        <p14:section name="nghỉ giải lao" id="{1F68F4BA-FD44-46EB-9B09-660A2ACD1AA7}">
          <p14:sldIdLst>
            <p14:sldId id="271"/>
          </p14:sldIdLst>
        </p14:section>
        <p14:section name="tiết 2" id="{78B957AD-60BC-4A56-A74E-EBBE560ED811}">
          <p14:sldIdLst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B8"/>
    <a:srgbClr val="E46C0A"/>
    <a:srgbClr val="FF593D"/>
    <a:srgbClr val="FF9409"/>
    <a:srgbClr val="FF3399"/>
    <a:srgbClr val="F2C31D"/>
    <a:srgbClr val="87BD00"/>
    <a:srgbClr val="FF1F09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26" autoAdjust="0"/>
  </p:normalViewPr>
  <p:slideViewPr>
    <p:cSldViewPr snapToGrid="0">
      <p:cViewPr varScale="1">
        <p:scale>
          <a:sx n="69" d="100"/>
          <a:sy n="69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44002-D3FD-4D48-9169-298F4EC82D42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A71-69DE-4B2F-93D5-BF1F11557B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7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gợi</a:t>
            </a:r>
            <a:r>
              <a:rPr lang="en-US" altLang="zh-CN" baseline="0" dirty="0"/>
              <a:t> ý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HS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19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5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Click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gợi</a:t>
            </a:r>
            <a:r>
              <a:rPr lang="en-US" altLang="zh-CN" baseline="0" dirty="0"/>
              <a:t> ý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HS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67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7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Click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gợi</a:t>
            </a:r>
            <a:r>
              <a:rPr lang="en-US" altLang="zh-CN" baseline="0" dirty="0"/>
              <a:t> ý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HS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49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74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1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2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1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CBCD2-5275-4014-B123-FBD3FB3A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4323EF-2241-4D1C-9E5B-EA0C4990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7077DE-08D6-4506-AF52-94DB13D3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AA63CA-C615-4516-AB88-7FAB4404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75DD59-B808-49A6-A2E7-C48A7E6B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EA36CC-3544-427C-A999-33A72557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8CC52-8090-4EE3-A4FE-D31A041D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2A895A-5ACD-4D94-AF99-04558050E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93BF78-C4ED-4CB1-B7BF-24E74375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DFA0A0-B58C-4038-BAEE-59022E06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DDDF93-96E0-47C3-AA2D-15DE034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5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F49432-BEB8-4042-9B1E-667BBDB05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3A508B-07E3-4BE9-B53B-BB0AEE30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6F658D-1AC1-47D2-89A4-7F2083FA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858B3B-3604-423C-9469-332EC745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AC049A-BDEC-44AC-939B-F9C46569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7F9B3-1EAB-45D7-8333-06EA27724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FC3B88-B617-419A-AD9C-C8C23BFB6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32B13-1A87-476D-95E1-4B4FD79F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55A5DF-0EDD-4489-8C4B-8C77D4A6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42FC47-2D20-4CB8-8639-2AFE03FE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4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41F5C-8688-4B56-8CE3-B6E0135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15DCFD-2C7A-4488-88F1-684C52E7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0A59AB-04C2-45BD-931B-938F829A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92AC4F-9974-4608-964F-90B23BC6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D05B94-0682-4527-A919-DDC94F2D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26EFD-A3C2-45E4-82C6-5D352E2D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341971-4B42-4EAA-9D4A-EB0B4DE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092E8-B76F-4B65-949D-875E755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288E2E-9089-45FE-95AB-5C8AC91E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1246B-6A45-4DC8-8DB2-86C03FF2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0D72B-FBD8-4B20-ABB0-3038D033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551270-0429-45DC-8FE7-83A402C9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EB7AE6-5505-4063-BCE8-B6E462EF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A12E6-A968-4D78-AA9F-69DA9B36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680B0-41C2-408F-8BDC-300A392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6CAB7B-009A-452B-BE60-80E7F44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7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D44AE-A46B-4401-819B-38DB31B1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CB490B-A323-4778-BDE1-4347CD3E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FC0FE2-4070-4DF1-8BF3-A354248C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264592-2722-4F04-89F8-AE66A5232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015AA7-7EF7-43B6-98B6-F414FD5B3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FDF0DF-6905-4EAB-B60E-4D72CBCD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53AF36-8B1B-4494-A60B-4A0F60EA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519F869-2599-4C92-B234-744E6AB2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B0A5E-8859-441A-8B83-CF2B839E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239773-2373-4D50-896F-1597580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4312A3-E0D9-4D56-98AA-454856A3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0D2F57-1352-43A0-8B00-852B798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929185-CE43-49AE-B755-DE9F9365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FEB656-3D92-423C-9DC6-92C374C8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7E4693-BEB0-4835-8F6C-BBCE2735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4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68912-2F31-4FE6-8523-0ABFC17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49966-F58E-4F9C-A3DB-F9E017C5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468F8C-B722-40DC-956D-A4C57DA1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8376F5-82EF-43B1-8A3C-8EECAEF3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CD470B-A3AB-42C6-8999-18975D90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6E7D79-3C87-44AA-BC49-3A09E6F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2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ABE5B7-0C4B-47C7-8922-2FC885F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92FB84-8878-4060-A8B0-4CCF79AC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014D85-7D3E-4A5A-9EB4-73345C54E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E160-4A86-4948-BDFA-0557422F0AC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43F049-8671-4142-95F7-881D4FA5F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00E442-4A94-446A-98C2-6CE59B239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13CE-D551-4C05-A2AC-43A8C1F0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1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2.jpg"/><Relationship Id="rId3" Type="http://schemas.microsoft.com/office/2007/relationships/media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31.jpeg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notesSlide" Target="../notesSlides/notesSlide8.xml"/><Relationship Id="rId11" Type="http://schemas.microsoft.com/office/2007/relationships/hdphoto" Target="../media/hdphoto5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0.png"/><Relationship Id="rId4" Type="http://schemas.microsoft.com/office/2007/relationships/media" Target="../media/media9.wma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audio" Target="NULL" TargetMode="Externa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media" Target="../media/media2.wma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notesSlide" Target="../notesSlides/notesSlide1.xml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audio" Target="../media/media3.wma"/><Relationship Id="rId10" Type="http://schemas.openxmlformats.org/officeDocument/2006/relationships/image" Target="../media/image16.png"/><Relationship Id="rId4" Type="http://schemas.microsoft.com/office/2007/relationships/media" Target="../media/media3.wma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1.mp3"/><Relationship Id="rId7" Type="http://schemas.openxmlformats.org/officeDocument/2006/relationships/slideLayout" Target="../slideLayouts/slideLayout1.xml"/><Relationship Id="rId12" Type="http://schemas.microsoft.com/office/2007/relationships/hdphoto" Target="../media/hdphoto3.wdp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audio" Target="../media/media5.wma"/><Relationship Id="rId11" Type="http://schemas.openxmlformats.org/officeDocument/2006/relationships/image" Target="../media/image18.png"/><Relationship Id="rId5" Type="http://schemas.microsoft.com/office/2007/relationships/media" Target="../media/media5.wma"/><Relationship Id="rId10" Type="http://schemas.openxmlformats.org/officeDocument/2006/relationships/image" Target="../media/image9.png"/><Relationship Id="rId4" Type="http://schemas.microsoft.com/office/2007/relationships/media" Target="../media/media4.wma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5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microsoft.com/office/2007/relationships/media" Target="../media/media1.mp3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9.png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audio" Target="../media/media6.wma"/><Relationship Id="rId10" Type="http://schemas.microsoft.com/office/2007/relationships/hdphoto" Target="../media/hdphoto4.wdp"/><Relationship Id="rId4" Type="http://schemas.microsoft.com/office/2007/relationships/media" Target="../media/media6.wma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9.png"/><Relationship Id="rId3" Type="http://schemas.microsoft.com/office/2007/relationships/media" Target="../media/media1.mp3"/><Relationship Id="rId7" Type="http://schemas.openxmlformats.org/officeDocument/2006/relationships/audio" Target="../media/media8.wma"/><Relationship Id="rId12" Type="http://schemas.openxmlformats.org/officeDocument/2006/relationships/image" Target="../media/image28.png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microsoft.com/office/2007/relationships/media" Target="../media/media8.wma"/><Relationship Id="rId11" Type="http://schemas.openxmlformats.org/officeDocument/2006/relationships/image" Target="../media/image27.png"/><Relationship Id="rId5" Type="http://schemas.openxmlformats.org/officeDocument/2006/relationships/audio" Target="../media/media7.wma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microsoft.com/office/2007/relationships/media" Target="../media/media7.wma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76AC1D-1333-4F8B-A285-5883FFB2F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1" b="8761"/>
          <a:stretch/>
        </p:blipFill>
        <p:spPr>
          <a:xfrm>
            <a:off x="826" y="-1519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A6A926B-BDCE-4E37-8F1B-148C916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505"/>
            <a:ext cx="6096000" cy="6637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3C6CC3C-AD96-4AF2-8546-CCC64272F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8945" y="3038440"/>
            <a:ext cx="3793055" cy="37930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C766C4-515F-4B56-9277-A81D16C0CCE9}"/>
              </a:ext>
            </a:extLst>
          </p:cNvPr>
          <p:cNvSpPr txBox="1"/>
          <p:nvPr/>
        </p:nvSpPr>
        <p:spPr>
          <a:xfrm>
            <a:off x="2294765" y="444141"/>
            <a:ext cx="684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VIỆT – LỚP 1</a:t>
            </a:r>
          </a:p>
        </p:txBody>
      </p:sp>
      <p:sp>
        <p:nvSpPr>
          <p:cNvPr id="14" name="文本框 41">
            <a:extLst>
              <a:ext uri="{FF2B5EF4-FFF2-40B4-BE49-F238E27FC236}">
                <a16:creationId xmlns:a16="http://schemas.microsoft.com/office/drawing/2014/main" xmlns="" id="{31D5C422-A8B7-4ADA-89E1-CA249A43BC29}"/>
              </a:ext>
            </a:extLst>
          </p:cNvPr>
          <p:cNvSpPr txBox="1"/>
          <p:nvPr/>
        </p:nvSpPr>
        <p:spPr>
          <a:xfrm>
            <a:off x="1383057" y="1560083"/>
            <a:ext cx="45734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07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107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07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endParaRPr lang="zh-CN" altLang="en-US" sz="107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E76BD5-6EA3-4ACB-8EB3-1D1304814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3259" y="3064945"/>
            <a:ext cx="3793055" cy="37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C44CFB1-38B8-49BE-80F7-B1E51E558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8B79662-F319-4523-919C-1F4F4055E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1" y="1001574"/>
            <a:ext cx="1845149" cy="2625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8590A5BB-3C12-4693-893C-0BB3C1CFF5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296362"/>
            <a:ext cx="1976797" cy="3483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826">
            <a:off x="484344" y="3530709"/>
            <a:ext cx="3426777" cy="22400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80" y="4578079"/>
            <a:ext cx="2114552" cy="2114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774">
            <a:off x="2348289" y="1927605"/>
            <a:ext cx="2119375" cy="1718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Heart 16"/>
          <p:cNvSpPr/>
          <p:nvPr/>
        </p:nvSpPr>
        <p:spPr>
          <a:xfrm>
            <a:off x="1446984" y="5916747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9682" y="1358928"/>
            <a:ext cx="5384848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5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0053" y="4578079"/>
            <a:ext cx="4245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2.Nói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/>
          </a:p>
        </p:txBody>
      </p:sp>
      <p:pic>
        <p:nvPicPr>
          <p:cNvPr id="21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20256" y="-1058853"/>
            <a:ext cx="609600" cy="609600"/>
          </a:xfrm>
          <a:prstGeom prst="rect">
            <a:avLst/>
          </a:prstGeom>
        </p:spPr>
      </p:pic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250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78226" y="-1058853"/>
            <a:ext cx="609600" cy="609600"/>
          </a:xfrm>
          <a:prstGeom prst="rect">
            <a:avLst/>
          </a:prstGeom>
        </p:spPr>
      </p:pic>
      <p:sp>
        <p:nvSpPr>
          <p:cNvPr id="29" name="Vertical Scroll 28"/>
          <p:cNvSpPr/>
          <p:nvPr/>
        </p:nvSpPr>
        <p:spPr>
          <a:xfrm>
            <a:off x="5545321" y="1820255"/>
            <a:ext cx="4628468" cy="4743805"/>
          </a:xfrm>
          <a:prstGeom prst="verticalScroll">
            <a:avLst/>
          </a:prstGeom>
          <a:solidFill>
            <a:srgbClr val="F5F6B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Gợi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ý:</a:t>
            </a:r>
          </a:p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Hãy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cùng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đồng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đội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mình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vượt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qua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thử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thách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(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Nhóm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208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9" grpId="0" animBg="1"/>
    </p:bldLst>
  </p:timing>
  <p:extLst>
    <p:ext uri="{E180D4A7-C9FB-4DFB-919C-405C955672EB}">
      <p14:showEvtLst xmlns:p14="http://schemas.microsoft.com/office/powerpoint/2010/main">
        <p14:playEvt time="435" objId="21"/>
        <p14:stopEvt time="25683" objId="21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D9E61F7-015B-4ACF-A495-DC5688151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27500" r="63667" b="47667"/>
          <a:stretch/>
        </p:blipFill>
        <p:spPr>
          <a:xfrm rot="20779406">
            <a:off x="101386" y="1747331"/>
            <a:ext cx="9658350" cy="56769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51252BE-3366-4F04-BCEF-526F1C047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2194122-9C18-4322-8EAF-D63E8FC91431}"/>
              </a:ext>
            </a:extLst>
          </p:cNvPr>
          <p:cNvSpPr txBox="1"/>
          <p:nvPr/>
        </p:nvSpPr>
        <p:spPr>
          <a:xfrm rot="20748476">
            <a:off x="653987" y="3123589"/>
            <a:ext cx="59153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Chúc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mừng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đã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dành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5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ngôi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sao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may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mắn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Hãy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tiếp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tục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cố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gắng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nhé</a:t>
            </a:r>
            <a:r>
              <a:rPr lang="en-US" altLang="zh-CN" sz="3200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!</a:t>
            </a:r>
            <a:endParaRPr lang="zh-CN" altLang="en-US" sz="3200" i="1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ACFBF83-17B2-455C-ABD8-2240693FFE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r="2406"/>
          <a:stretch/>
        </p:blipFill>
        <p:spPr>
          <a:xfrm>
            <a:off x="9942932" y="2233327"/>
            <a:ext cx="2455393" cy="53292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8DF877E-12F8-4550-B80A-5CE958C1A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13" y="1777363"/>
            <a:ext cx="4164470" cy="41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6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ABD8A599-AFED-433E-95C7-B32468F42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760"/>
            <a:ext cx="3064233" cy="258544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AB73F504-0C33-43CA-88BB-7BFF5ED2C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08" y="2938198"/>
            <a:ext cx="2699062" cy="3453987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3D4986AB-9030-457A-9995-DBA50B4350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730">
            <a:off x="2734571" y="1675560"/>
            <a:ext cx="1873975" cy="2915072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8590A5BB-3C12-4693-893C-0BB3C1CFF5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70" y="1424671"/>
            <a:ext cx="1586309" cy="2795190"/>
          </a:xfrm>
          <a:prstGeom prst="rect">
            <a:avLst/>
          </a:prstGeom>
        </p:spPr>
      </p:pic>
      <p:pic>
        <p:nvPicPr>
          <p:cNvPr id="11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27194.35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81750" y="-1333500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984">
            <a:off x="-18584" y="3441075"/>
            <a:ext cx="1561288" cy="15612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984">
            <a:off x="4281563" y="1299076"/>
            <a:ext cx="1561288" cy="1561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984">
            <a:off x="4494525" y="4726097"/>
            <a:ext cx="1561288" cy="15612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984">
            <a:off x="6927419" y="992737"/>
            <a:ext cx="1364658" cy="136465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9972206" y="3381224"/>
            <a:ext cx="2219793" cy="3825485"/>
            <a:chOff x="9972206" y="3381224"/>
            <a:chExt cx="2219793" cy="3825485"/>
          </a:xfrm>
        </p:grpSpPr>
        <p:pic>
          <p:nvPicPr>
            <p:cNvPr id="22" name="图片 3">
              <a:extLst>
                <a:ext uri="{FF2B5EF4-FFF2-40B4-BE49-F238E27FC236}">
                  <a16:creationId xmlns:a16="http://schemas.microsoft.com/office/drawing/2014/main" xmlns="" id="{BE02596D-1079-4C5C-94C0-4E6E0C541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2206" y="3381224"/>
              <a:ext cx="2219793" cy="38254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7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5308">
              <a:off x="10818504" y="5466629"/>
              <a:ext cx="1364658" cy="1364658"/>
            </a:xfrm>
            <a:prstGeom prst="rect">
              <a:avLst/>
            </a:prstGeom>
          </p:spPr>
        </p:pic>
      </p:grpSp>
      <p:pic>
        <p:nvPicPr>
          <p:cNvPr id="26" name="Audio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178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56470" y="-1009876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5D103-9B76-40FA-A2BA-F1F80C9DD0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3"/>
          <a:stretch/>
        </p:blipFill>
        <p:spPr>
          <a:xfrm>
            <a:off x="2941668" y="6148958"/>
            <a:ext cx="6308663" cy="1164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F94A11-1F57-4AD0-86E7-93CC81ABA3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51" y="-146528"/>
            <a:ext cx="2391470" cy="2391470"/>
          </a:xfrm>
          <a:prstGeom prst="rect">
            <a:avLst/>
          </a:prstGeom>
        </p:spPr>
      </p:pic>
      <p:pic>
        <p:nvPicPr>
          <p:cNvPr id="25" name="图片 3">
            <a:extLst>
              <a:ext uri="{FF2B5EF4-FFF2-40B4-BE49-F238E27FC236}">
                <a16:creationId xmlns:a16="http://schemas.microsoft.com/office/drawing/2014/main" xmlns="" id="{820B4361-6AD1-4EBD-B989-D88BFF2FDC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12293600" cy="1547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0402459"/>
      </p:ext>
    </p:extLst>
  </p:cSld>
  <p:clrMapOvr>
    <a:masterClrMapping/>
  </p:clrMapOvr>
  <p:transition spd="slow" advClick="0" advTm="214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70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14" tmFilter="0, 0; 0.125,0.2665; 0.25,0.4; 0.375,0.465; 0.5,0.5;  0.625,0.535; 0.75,0.6; 0.875,0.7335; 1,1">
                                          <p:stCondLst>
                                            <p:cond delay="17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tmFilter="0, 0; 0.125,0.2665; 0.25,0.4; 0.375,0.465; 0.5,0.5;  0.625,0.535; 0.75,0.6; 0.875,0.7335; 1,1">
                                          <p:stCondLst>
                                            <p:cond delay="3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tmFilter="0, 0; 0.125,0.2665; 0.25,0.4; 0.375,0.465; 0.5,0.5;  0.625,0.535; 0.75,0.6; 0.875,0.7335; 1,1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">
                                          <p:stCondLst>
                                            <p:cond delay="1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1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33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34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7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43" tmFilter="0, 0; 0.125,0.2665; 0.25,0.4; 0.375,0.465; 0.5,0.5;  0.625,0.535; 0.75,0.6; 0.875,0.7335; 1,1">
                                          <p:stCondLst>
                                            <p:cond delay="174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71" tmFilter="0, 0; 0.125,0.2665; 0.25,0.4; 0.375,0.465; 0.5,0.5;  0.625,0.535; 0.75,0.6; 0.875,0.7335; 1,1">
                                          <p:stCondLst>
                                            <p:cond delay="34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31" tmFilter="0, 0; 0.125,0.2665; 0.25,0.4; 0.375,0.465; 0.5,0.5;  0.625,0.535; 0.75,0.6; 0.875,0.7335; 1,1">
                                          <p:stCondLst>
                                            <p:cond delay="434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68">
                                          <p:stCondLst>
                                            <p:cond delay="170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36" decel="50000">
                                          <p:stCondLst>
                                            <p:cond delay="17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8">
                                          <p:stCondLst>
                                            <p:cond delay="34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36" decel="50000">
                                          <p:stCondLst>
                                            <p:cond delay="35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8">
                                          <p:stCondLst>
                                            <p:cond delay="43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36" decel="50000">
                                          <p:stCondLst>
                                            <p:cond delay="43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68">
                                          <p:stCondLst>
                                            <p:cond delay="47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36" decel="50000">
                                          <p:stCondLst>
                                            <p:cond delay="48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36" objId="11"/>
        <p14:stopEvt time="19683" objId="11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BD8A599-AFED-433E-95C7-B32468F42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42" y="3044348"/>
            <a:ext cx="4876190" cy="41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909991C-CF08-4666-B678-A0E7ED0717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8523D55-D67B-4B3A-91FD-3ADF23A6D4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810">
            <a:off x="2992305" y="604860"/>
            <a:ext cx="10288751" cy="66019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71906E1-A978-402B-A66B-3C83562C3E24}"/>
              </a:ext>
            </a:extLst>
          </p:cNvPr>
          <p:cNvSpPr txBox="1"/>
          <p:nvPr/>
        </p:nvSpPr>
        <p:spPr>
          <a:xfrm rot="551837">
            <a:off x="5507072" y="1874506"/>
            <a:ext cx="52592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Tìm</a:t>
            </a:r>
            <a:r>
              <a:rPr lang="en-US" altLang="zh-C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từ</a:t>
            </a:r>
            <a:r>
              <a:rPr lang="en-US" altLang="zh-C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altLang="zh-C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có</a:t>
            </a:r>
            <a:r>
              <a:rPr lang="en-US" altLang="zh-C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tiếng</a:t>
            </a:r>
            <a:r>
              <a:rPr lang="en-US" altLang="zh-C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chứa</a:t>
            </a:r>
            <a:r>
              <a:rPr lang="en-US" altLang="zh-C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vần</a:t>
            </a:r>
            <a:r>
              <a:rPr lang="en-US" altLang="zh-CN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uya</a:t>
            </a:r>
            <a:r>
              <a:rPr lang="en-US" altLang="zh-C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uây</a:t>
            </a:r>
            <a:r>
              <a:rPr lang="en-US" altLang="zh-C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uyp</a:t>
            </a:r>
            <a:r>
              <a:rPr lang="en-US" altLang="zh-CN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uynh</a:t>
            </a:r>
            <a:r>
              <a:rPr lang="en-US" altLang="zh-CN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uych</a:t>
            </a:r>
            <a:r>
              <a:rPr lang="en-US" altLang="zh-CN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FF940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uyu</a:t>
            </a:r>
            <a:r>
              <a:rPr lang="en-US" altLang="zh-CN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oong</a:t>
            </a:r>
            <a:endParaRPr lang="zh-CN" altLang="en-US" sz="4400" b="1" dirty="0">
              <a:solidFill>
                <a:srgbClr val="FF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10835195" y="5728475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412.35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16099" y="-115214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881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9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  <p:extLst>
    <p:ext uri="{E180D4A7-C9FB-4DFB-919C-405C955672EB}">
      <p14:showEvtLst xmlns:p14="http://schemas.microsoft.com/office/powerpoint/2010/main">
        <p14:playEvt time="471" objId="12"/>
        <p14:stopEvt time="24689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9">
            <a:extLst>
              <a:ext uri="{FF2B5EF4-FFF2-40B4-BE49-F238E27FC236}">
                <a16:creationId xmlns:a16="http://schemas.microsoft.com/office/drawing/2014/main" xmlns="" id="{A9F6EDC3-A118-41D0-88A7-91859F3ED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0980">
            <a:off x="7469049" y="2596359"/>
            <a:ext cx="3935418" cy="449476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6F9B7285-7B95-4063-8C2E-AD28E3327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204">
            <a:off x="1122882" y="2358931"/>
            <a:ext cx="3901248" cy="4573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8701" y="3732050"/>
            <a:ext cx="3633234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uya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 </a:t>
            </a: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uyp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uynh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oong</a:t>
            </a:r>
            <a:endParaRPr lang="en-US" altLang="zh-CN" sz="4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8364" y="4118257"/>
            <a:ext cx="3393757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uych</a:t>
            </a:r>
            <a:r>
              <a:rPr lang="en-US" altLang="zh-CN" sz="44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uây</a:t>
            </a:r>
            <a:r>
              <a:rPr lang="en-US" altLang="zh-CN" sz="44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uyu</a:t>
            </a:r>
            <a:endParaRPr lang="zh-CN" altLang="en-US" sz="44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1865" y="1642300"/>
            <a:ext cx="1931838" cy="1943932"/>
            <a:chOff x="781865" y="1303936"/>
            <a:chExt cx="2076808" cy="2089810"/>
          </a:xfrm>
        </p:grpSpPr>
        <p:grpSp>
          <p:nvGrpSpPr>
            <p:cNvPr id="14" name="组合 10"/>
            <p:cNvGrpSpPr/>
            <p:nvPr/>
          </p:nvGrpSpPr>
          <p:grpSpPr>
            <a:xfrm>
              <a:off x="781865" y="1303936"/>
              <a:ext cx="2076808" cy="2089810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6" name="椭圆 12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3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73544" y="1712185"/>
              <a:ext cx="1693450" cy="1292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.VnCooper" panose="020B7200000000000000" pitchFamily="34" charset="0"/>
                </a:rPr>
                <a:t>N1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608141" y="1701607"/>
            <a:ext cx="2027960" cy="1982672"/>
            <a:chOff x="9552753" y="1471106"/>
            <a:chExt cx="2296774" cy="1828782"/>
          </a:xfrm>
        </p:grpSpPr>
        <p:grpSp>
          <p:nvGrpSpPr>
            <p:cNvPr id="19" name="组合 46"/>
            <p:cNvGrpSpPr/>
            <p:nvPr/>
          </p:nvGrpSpPr>
          <p:grpSpPr>
            <a:xfrm>
              <a:off x="9552753" y="1471106"/>
              <a:ext cx="2176194" cy="1828782"/>
              <a:chOff x="5533163" y="1969001"/>
              <a:chExt cx="1382734" cy="1382734"/>
            </a:xfrm>
            <a:solidFill>
              <a:srgbClr val="92D050"/>
            </a:solidFill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21" name="椭圆 48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椭圆 49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71804" y="1843227"/>
              <a:ext cx="2077723" cy="138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Cooper" panose="020B7200000000000000" pitchFamily="34" charset="0"/>
                </a:rPr>
                <a:t>N2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999962" y="296150"/>
            <a:ext cx="6456319" cy="2219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Thảo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luận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nhóm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đôi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để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tìm</a:t>
            </a:r>
            <a:r>
              <a:rPr lang="zh-CN" altLang="en-US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ngữ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chứa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vần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6702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B73F504-0C33-43CA-88BB-7BFF5ED2CF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05105"/>
            <a:ext cx="4212872" cy="5391209"/>
          </a:xfrm>
          <a:prstGeom prst="rect">
            <a:avLst/>
          </a:prstGeom>
        </p:spPr>
      </p:pic>
      <p:sp>
        <p:nvSpPr>
          <p:cNvPr id="8" name="Heart 7"/>
          <p:cNvSpPr/>
          <p:nvPr/>
        </p:nvSpPr>
        <p:spPr>
          <a:xfrm>
            <a:off x="160455" y="266483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31342.35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1334" end="288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25435" y="-1448549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3722864" y="0"/>
            <a:ext cx="8469135" cy="6857999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29750" y="-129652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182945"/>
      </p:ext>
    </p:extLst>
  </p:cSld>
  <p:clrMapOvr>
    <a:masterClrMapping/>
  </p:clrMapOvr>
  <p:transition spd="slow" advTm="197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8" objId="11"/>
        <p14:stopEvt time="19733" objId="1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51252BE-3366-4F04-BCEF-526F1C047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49D103-3F93-4CAE-B4E3-3E4370C191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/>
        </p:blipFill>
        <p:spPr>
          <a:xfrm rot="11971991">
            <a:off x="9785901" y="-1371828"/>
            <a:ext cx="2893921" cy="5216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2" t="53904" r="5223" b="6387"/>
          <a:stretch/>
        </p:blipFill>
        <p:spPr>
          <a:xfrm>
            <a:off x="451297" y="654724"/>
            <a:ext cx="9822425" cy="62533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Rounded Rectangle 13"/>
          <p:cNvSpPr/>
          <p:nvPr/>
        </p:nvSpPr>
        <p:spPr>
          <a:xfrm rot="616097">
            <a:off x="1139161" y="470962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616097">
            <a:off x="7554516" y="285040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616097">
            <a:off x="7592055" y="116564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616097">
            <a:off x="5527220" y="986956"/>
            <a:ext cx="1850178" cy="13739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616097">
            <a:off x="3173090" y="116564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616097">
            <a:off x="3348202" y="2787059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616097">
            <a:off x="7849821" y="4852402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616097">
            <a:off x="5401961" y="3030183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616097">
            <a:off x="5527012" y="485240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616097">
            <a:off x="1006445" y="281102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616097">
            <a:off x="3204203" y="4713582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616097">
            <a:off x="1047506" y="955218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49" y="865927"/>
            <a:ext cx="1550181" cy="1550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9" y="720341"/>
            <a:ext cx="2130071" cy="2130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8" y="789811"/>
            <a:ext cx="2060601" cy="20606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65" y="841865"/>
            <a:ext cx="2035301" cy="20353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13" y="2610652"/>
            <a:ext cx="2035301" cy="20353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09" y="2479170"/>
            <a:ext cx="2035301" cy="20353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92" y="4526204"/>
            <a:ext cx="2035301" cy="20353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62" y="4429747"/>
            <a:ext cx="2035301" cy="20353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1" y="4366997"/>
            <a:ext cx="2035301" cy="20353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82" y="2982557"/>
            <a:ext cx="1550181" cy="15501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11" y="2721729"/>
            <a:ext cx="1550181" cy="15501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81" y="4658501"/>
            <a:ext cx="1550181" cy="15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3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27B3150-76EB-4422-82A3-C2A6414ED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A6B63D4-1131-4408-A580-E1F8E4D412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22112" r="14204" b="21643"/>
          <a:stretch/>
        </p:blipFill>
        <p:spPr>
          <a:xfrm>
            <a:off x="574270" y="1670692"/>
            <a:ext cx="8121495" cy="541430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2838147-B02A-46D6-AE4E-DFE501B13700}"/>
              </a:ext>
            </a:extLst>
          </p:cNvPr>
          <p:cNvSpPr txBox="1"/>
          <p:nvPr/>
        </p:nvSpPr>
        <p:spPr>
          <a:xfrm>
            <a:off x="1498857" y="3226442"/>
            <a:ext cx="7296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Hãy</a:t>
            </a:r>
            <a:r>
              <a:rPr lang="en-US" altLang="zh-C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nói</a:t>
            </a:r>
            <a:r>
              <a:rPr lang="en-US" altLang="zh-C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về</a:t>
            </a:r>
            <a:r>
              <a:rPr lang="en-US" altLang="zh-C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</a:t>
            </a:r>
            <a:r>
              <a:rPr lang="en-US" altLang="zh-C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đình</a:t>
            </a:r>
            <a:r>
              <a:rPr lang="en-US" altLang="zh-CN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endParaRPr lang="zh-CN" alt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zh-CN" altLang="en-US" sz="4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3D4986AB-9030-457A-9995-DBA50B4350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730">
            <a:off x="8833095" y="2542754"/>
            <a:ext cx="2719092" cy="4229698"/>
          </a:xfrm>
          <a:prstGeom prst="rect">
            <a:avLst/>
          </a:prstGeom>
        </p:spPr>
      </p:pic>
      <p:pic>
        <p:nvPicPr>
          <p:cNvPr id="16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23881" y="-961830"/>
            <a:ext cx="609600" cy="609600"/>
          </a:xfrm>
          <a:prstGeom prst="rect">
            <a:avLst/>
          </a:prstGeom>
        </p:spPr>
      </p:pic>
      <p:sp>
        <p:nvSpPr>
          <p:cNvPr id="17" name="Heart 16"/>
          <p:cNvSpPr/>
          <p:nvPr/>
        </p:nvSpPr>
        <p:spPr>
          <a:xfrm>
            <a:off x="273307" y="5776774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22144" y="211352"/>
            <a:ext cx="11635652" cy="1595747"/>
            <a:chOff x="7308335" y="-2869386"/>
            <a:chExt cx="12884665" cy="1595747"/>
          </a:xfrm>
        </p:grpSpPr>
        <p:grpSp>
          <p:nvGrpSpPr>
            <p:cNvPr id="19" name="组合 52">
              <a:extLst>
                <a:ext uri="{FF2B5EF4-FFF2-40B4-BE49-F238E27FC236}">
                  <a16:creationId xmlns:a16="http://schemas.microsoft.com/office/drawing/2014/main" xmlns="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20" name="图片 21">
                <a:extLst>
                  <a:ext uri="{FF2B5EF4-FFF2-40B4-BE49-F238E27FC236}">
                    <a16:creationId xmlns:a16="http://schemas.microsoft.com/office/drawing/2014/main" xmlns="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21" name="文本框 76"/>
              <p:cNvSpPr txBox="1"/>
              <p:nvPr/>
            </p:nvSpPr>
            <p:spPr>
              <a:xfrm>
                <a:off x="5851288" y="1280397"/>
                <a:ext cx="4569168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có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mấy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người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 </a:t>
                </a: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Gồm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những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ai</a:t>
                </a:r>
                <a:r>
                  <a:rPr lang="en-US" altLang="zh-CN" sz="3600" b="1" kern="0" noProof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34" name="云形 64">
              <a:extLst>
                <a:ext uri="{FF2B5EF4-FFF2-40B4-BE49-F238E27FC236}">
                  <a16:creationId xmlns:a16="http://schemas.microsoft.com/office/drawing/2014/main" xmlns="" id="{B9B81FDF-EDB4-41EA-B8C0-76814B4B172E}"/>
                </a:ext>
              </a:extLst>
            </p:cNvPr>
            <p:cNvSpPr/>
            <p:nvPr/>
          </p:nvSpPr>
          <p:spPr>
            <a:xfrm>
              <a:off x="7308335" y="-2869386"/>
              <a:ext cx="182481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2144" y="1939040"/>
            <a:ext cx="11668489" cy="1511816"/>
            <a:chOff x="7271974" y="-2785455"/>
            <a:chExt cx="12921026" cy="1511816"/>
          </a:xfrm>
        </p:grpSpPr>
        <p:grpSp>
          <p:nvGrpSpPr>
            <p:cNvPr id="41" name="组合 52">
              <a:extLst>
                <a:ext uri="{FF2B5EF4-FFF2-40B4-BE49-F238E27FC236}">
                  <a16:creationId xmlns:a16="http://schemas.microsoft.com/office/drawing/2014/main" xmlns="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43" name="图片 21">
                <a:extLst>
                  <a:ext uri="{FF2B5EF4-FFF2-40B4-BE49-F238E27FC236}">
                    <a16:creationId xmlns:a16="http://schemas.microsoft.com/office/drawing/2014/main" xmlns="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44" name="文本框 76"/>
              <p:cNvSpPr txBox="1"/>
              <p:nvPr/>
            </p:nvSpPr>
            <p:spPr>
              <a:xfrm>
                <a:off x="6887523" y="1280397"/>
                <a:ext cx="2496703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normalizeH="0" baseline="0" noProof="0" dirty="0" err="1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Mỗi</a:t>
                </a:r>
                <a:r>
                  <a:rPr kumimoji="0" lang="en-US" altLang="zh-CN" sz="3600" b="1" i="0" u="none" strike="noStrike" kern="0" normalizeH="0" noProof="0" dirty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người</a:t>
                </a:r>
                <a:r>
                  <a:rPr kumimoji="0" lang="en-US" altLang="zh-CN" sz="3600" b="1" i="0" u="none" strike="noStrike" kern="0" normalizeH="0" noProof="0" dirty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làm</a:t>
                </a:r>
                <a:r>
                  <a:rPr kumimoji="0" lang="en-US" altLang="zh-CN" sz="3600" b="1" i="0" u="none" strike="noStrike" kern="0" normalizeH="0" noProof="0" dirty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nghề</a:t>
                </a:r>
                <a:r>
                  <a:rPr kumimoji="0" lang="en-US" altLang="zh-CN" sz="3600" b="1" i="0" u="none" strike="noStrike" kern="0" normalizeH="0" noProof="0" dirty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gì</a:t>
                </a:r>
                <a:r>
                  <a:rPr kumimoji="0" lang="en-US" altLang="zh-CN" sz="3600" b="1" i="0" u="none" strike="noStrike" kern="0" normalizeH="0" noProof="0" dirty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42" name="云形 64">
              <a:extLst>
                <a:ext uri="{FF2B5EF4-FFF2-40B4-BE49-F238E27FC236}">
                  <a16:creationId xmlns:a16="http://schemas.microsoft.com/office/drawing/2014/main" xmlns="" id="{B9B81FDF-EDB4-41EA-B8C0-76814B4B172E}"/>
                </a:ext>
              </a:extLst>
            </p:cNvPr>
            <p:cNvSpPr/>
            <p:nvPr/>
          </p:nvSpPr>
          <p:spPr>
            <a:xfrm>
              <a:off x="7271974" y="-2785455"/>
              <a:ext cx="186700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6615" y="3585164"/>
            <a:ext cx="11594961" cy="1558136"/>
            <a:chOff x="7353394" y="-2869109"/>
            <a:chExt cx="12839606" cy="1558136"/>
          </a:xfrm>
        </p:grpSpPr>
        <p:grpSp>
          <p:nvGrpSpPr>
            <p:cNvPr id="46" name="组合 52">
              <a:extLst>
                <a:ext uri="{FF2B5EF4-FFF2-40B4-BE49-F238E27FC236}">
                  <a16:creationId xmlns:a16="http://schemas.microsoft.com/office/drawing/2014/main" xmlns="" id="{799C28F8-E3BE-4A37-B6B3-832637693CCE}"/>
                </a:ext>
              </a:extLst>
            </p:cNvPr>
            <p:cNvGrpSpPr/>
            <p:nvPr/>
          </p:nvGrpSpPr>
          <p:grpSpPr>
            <a:xfrm>
              <a:off x="8218739" y="-2816612"/>
              <a:ext cx="11974261" cy="1505639"/>
              <a:chOff x="5442154" y="1106407"/>
              <a:chExt cx="5387435" cy="881071"/>
            </a:xfrm>
          </p:grpSpPr>
          <p:pic>
            <p:nvPicPr>
              <p:cNvPr id="48" name="图片 21">
                <a:extLst>
                  <a:ext uri="{FF2B5EF4-FFF2-40B4-BE49-F238E27FC236}">
                    <a16:creationId xmlns:a16="http://schemas.microsoft.com/office/drawing/2014/main" xmlns="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06407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49" name="文本框 76"/>
              <p:cNvSpPr txBox="1"/>
              <p:nvPr/>
            </p:nvSpPr>
            <p:spPr>
              <a:xfrm>
                <a:off x="6395566" y="1280397"/>
                <a:ext cx="3480625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thường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làm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gì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cùng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47" name="云形 64">
              <a:extLst>
                <a:ext uri="{FF2B5EF4-FFF2-40B4-BE49-F238E27FC236}">
                  <a16:creationId xmlns:a16="http://schemas.microsoft.com/office/drawing/2014/main" xmlns="" id="{B9B81FDF-EDB4-41EA-B8C0-76814B4B172E}"/>
                </a:ext>
              </a:extLst>
            </p:cNvPr>
            <p:cNvSpPr/>
            <p:nvPr/>
          </p:nvSpPr>
          <p:spPr>
            <a:xfrm>
              <a:off x="7353394" y="-2869109"/>
              <a:ext cx="1730688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3074" y="5260104"/>
            <a:ext cx="11614998" cy="1505639"/>
            <a:chOff x="7331206" y="-2779278"/>
            <a:chExt cx="12861794" cy="1505639"/>
          </a:xfrm>
        </p:grpSpPr>
        <p:grpSp>
          <p:nvGrpSpPr>
            <p:cNvPr id="51" name="组合 52">
              <a:extLst>
                <a:ext uri="{FF2B5EF4-FFF2-40B4-BE49-F238E27FC236}">
                  <a16:creationId xmlns:a16="http://schemas.microsoft.com/office/drawing/2014/main" xmlns="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53" name="图片 21">
                <a:extLst>
                  <a:ext uri="{FF2B5EF4-FFF2-40B4-BE49-F238E27FC236}">
                    <a16:creationId xmlns:a16="http://schemas.microsoft.com/office/drawing/2014/main" xmlns="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54" name="文本框 76"/>
              <p:cNvSpPr txBox="1"/>
              <p:nvPr/>
            </p:nvSpPr>
            <p:spPr>
              <a:xfrm>
                <a:off x="5817629" y="1305705"/>
                <a:ext cx="4899006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Tình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cảm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của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đối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với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như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thế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nào</a:t>
                </a:r>
                <a:r>
                  <a:rPr lang="en-US" altLang="zh-CN" sz="3600" b="1" kern="0" dirty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52" name="云形 64">
              <a:extLst>
                <a:ext uri="{FF2B5EF4-FFF2-40B4-BE49-F238E27FC236}">
                  <a16:creationId xmlns:a16="http://schemas.microsoft.com/office/drawing/2014/main" xmlns="" id="{B9B81FDF-EDB4-41EA-B8C0-76814B4B172E}"/>
                </a:ext>
              </a:extLst>
            </p:cNvPr>
            <p:cNvSpPr/>
            <p:nvPr/>
          </p:nvSpPr>
          <p:spPr>
            <a:xfrm>
              <a:off x="7331206" y="-2779278"/>
              <a:ext cx="189291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8886336"/>
      </p:ext>
    </p:extLst>
  </p:cSld>
  <p:clrMapOvr>
    <a:masterClrMapping/>
  </p:clrMapOvr>
  <p:transition spd="slow" advTm="151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 isNarration="1"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extLst>
    <p:ext uri="{E180D4A7-C9FB-4DFB-919C-405C955672EB}">
      <p14:showEvtLst xmlns:p14="http://schemas.microsoft.com/office/powerpoint/2010/main">
        <p14:playEvt time="481" objId="16"/>
        <p14:stopEvt time="15174" objId="1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AB444CC-0E6C-438F-8D2A-5E7C8B429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5" b="76111"/>
          <a:stretch/>
        </p:blipFill>
        <p:spPr>
          <a:xfrm>
            <a:off x="4948199" y="238125"/>
            <a:ext cx="6771484" cy="6381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465D964-9B4F-40D2-91F7-4026D95D5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017330D-C19E-400D-8549-6A1BE9931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1" y="2032304"/>
            <a:ext cx="4217184" cy="4400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6271" y="3006449"/>
            <a:ext cx="43877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/>
              <a:t>Nghỉ</a:t>
            </a:r>
            <a:r>
              <a:rPr lang="en-US" sz="6600" dirty="0"/>
              <a:t> </a:t>
            </a:r>
            <a:r>
              <a:rPr lang="en-US" sz="6600" dirty="0" err="1"/>
              <a:t>giải</a:t>
            </a:r>
            <a:r>
              <a:rPr lang="en-US" sz="6600" dirty="0"/>
              <a:t> </a:t>
            </a:r>
            <a:r>
              <a:rPr lang="en-US" sz="6600" dirty="0" err="1"/>
              <a:t>lao</a:t>
            </a:r>
            <a:endParaRPr lang="en-US" sz="6600" dirty="0"/>
          </a:p>
          <a:p>
            <a:pPr algn="ctr"/>
            <a:r>
              <a:rPr lang="en-US" sz="6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93431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C674AEE-CD82-4866-AA7B-1716ECA83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" y="4208506"/>
            <a:ext cx="1721458" cy="16476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922CCBC-D305-42F2-A949-8DBF358A6F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7" y="5274825"/>
            <a:ext cx="1453511" cy="14535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93629" y="570068"/>
            <a:ext cx="7860123" cy="6158268"/>
            <a:chOff x="1416394" y="450619"/>
            <a:chExt cx="7860123" cy="615826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D717D19-ECBD-4F89-B1BD-AA72B46A7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55204" r="63112" b="164"/>
            <a:stretch/>
          </p:blipFill>
          <p:spPr>
            <a:xfrm>
              <a:off x="1416394" y="450619"/>
              <a:ext cx="7860123" cy="61582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067232" y="2147723"/>
              <a:ext cx="51113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– 2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4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BAF1599-F257-4EEF-8649-74E6F51712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xmlns="" id="{BE02596D-1079-4C5C-94C0-4E6E0C541D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237">
            <a:off x="8502322" y="2006697"/>
            <a:ext cx="3196242" cy="5508250"/>
          </a:xfrm>
          <a:prstGeom prst="rect">
            <a:avLst/>
          </a:prstGeom>
        </p:spPr>
      </p:pic>
      <p:sp>
        <p:nvSpPr>
          <p:cNvPr id="17" name="Heart 16"/>
          <p:cNvSpPr/>
          <p:nvPr/>
        </p:nvSpPr>
        <p:spPr>
          <a:xfrm>
            <a:off x="259405" y="5856187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042900" y="-80645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3520" y="58561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428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122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0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55" objId="14"/>
        <p14:stopEvt time="17116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A0FFBEB-27FA-4ABA-9C81-6432275CF98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6|6.9|1.6"/>
</p:tagLst>
</file>

<file path=ppt/theme/theme1.xml><?xml version="1.0" encoding="utf-8"?>
<a:theme xmlns:a="http://schemas.openxmlformats.org/drawingml/2006/main" name="Office Theme">
  <a:themeElements>
    <a:clrScheme name="自定义 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224</Words>
  <Application>Microsoft Office PowerPoint</Application>
  <PresentationFormat>Widescreen</PresentationFormat>
  <Paragraphs>41</Paragraphs>
  <Slides>11</Slides>
  <Notes>9</Notes>
  <HiddenSlides>0</HiddenSlides>
  <MMClips>14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 Unicode MS</vt:lpstr>
      <vt:lpstr>微软雅黑</vt:lpstr>
      <vt:lpstr>.VnCooper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http://www.ypppt.com/</dc:description>
  <cp:lastModifiedBy>MSTTPC1</cp:lastModifiedBy>
  <cp:revision>134</cp:revision>
  <dcterms:created xsi:type="dcterms:W3CDTF">2017-08-18T03:02:00Z</dcterms:created>
  <dcterms:modified xsi:type="dcterms:W3CDTF">2023-02-17T03:34:03Z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