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62" r:id="rId2"/>
    <p:sldId id="261" r:id="rId3"/>
    <p:sldId id="288" r:id="rId4"/>
    <p:sldId id="282" r:id="rId5"/>
    <p:sldId id="260" r:id="rId6"/>
    <p:sldId id="286" r:id="rId7"/>
    <p:sldId id="305" r:id="rId8"/>
    <p:sldId id="284" r:id="rId9"/>
    <p:sldId id="271" r:id="rId10"/>
    <p:sldId id="265" r:id="rId11"/>
    <p:sldId id="276" r:id="rId12"/>
    <p:sldId id="278" r:id="rId13"/>
    <p:sldId id="272" r:id="rId14"/>
    <p:sldId id="279" r:id="rId15"/>
    <p:sldId id="274" r:id="rId16"/>
    <p:sldId id="290" r:id="rId17"/>
    <p:sldId id="27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54" y="3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8-28T14:37:53.404" idx="1">
    <p:pos x="10" y="10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9DB1F6-CE54-4A32-AD98-6D4CC80D3AC4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A54C12-19EF-4933-85A0-BEAC24F54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421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Khúc này em đưa xuống dưới vì sau khi học xong thì mới giải cứu được cá.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Thứ tự màu em để giống SGK luôn ạ: Xanh lá - vàng - đỏ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baseline="0" dirty="0"/>
              <a:t> </a:t>
            </a:r>
            <a:r>
              <a:rPr lang="en-US" baseline="0" dirty="0" err="1"/>
              <a:t>khung</a:t>
            </a:r>
            <a:r>
              <a:rPr lang="en-US" baseline="0" dirty="0"/>
              <a:t> tam </a:t>
            </a:r>
            <a:r>
              <a:rPr lang="en-US" baseline="0" dirty="0" err="1"/>
              <a:t>giác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1.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gõ</a:t>
            </a:r>
            <a:r>
              <a:rPr lang="en-US" baseline="0" dirty="0"/>
              <a:t> </a:t>
            </a:r>
            <a:r>
              <a:rPr lang="en-US" baseline="0" dirty="0" err="1"/>
              <a:t>nội</a:t>
            </a:r>
            <a:r>
              <a:rPr lang="en-US" baseline="0" dirty="0"/>
              <a:t> dung </a:t>
            </a:r>
            <a:r>
              <a:rPr lang="en-US" baseline="0" dirty="0" err="1"/>
              <a:t>câu</a:t>
            </a:r>
            <a:r>
              <a:rPr lang="en-US" baseline="0" dirty="0"/>
              <a:t> 1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khung</a:t>
            </a:r>
            <a:r>
              <a:rPr lang="en-US" baseline="0" dirty="0"/>
              <a:t> </a:t>
            </a:r>
            <a:r>
              <a:rPr lang="en-US" baseline="0" dirty="0" err="1"/>
              <a:t>nha</a:t>
            </a:r>
            <a:r>
              <a:rPr lang="en-US" baseline="0" dirty="0"/>
              <a:t>. </a:t>
            </a:r>
            <a:r>
              <a:rPr lang="en-US" baseline="0" dirty="0" err="1"/>
              <a:t>Lưu</a:t>
            </a:r>
            <a:r>
              <a:rPr lang="en-US" baseline="0" dirty="0"/>
              <a:t> ý  </a:t>
            </a:r>
            <a:r>
              <a:rPr lang="en-US" baseline="0" dirty="0" err="1"/>
              <a:t>lấy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văn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SGK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939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480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780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7889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3052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3566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4701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9430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8635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9052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783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4228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129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5965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6126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3057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995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164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469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306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415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09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97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893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764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9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microsoft.com/office/2007/relationships/hdphoto" Target="../media/hdphoto1.wdp"/><Relationship Id="rId9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7.jpg"/><Relationship Id="rId5" Type="http://schemas.openxmlformats.org/officeDocument/2006/relationships/image" Target="../media/image7.pn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0" Type="http://schemas.openxmlformats.org/officeDocument/2006/relationships/image" Target="../media/image13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3.xml"/><Relationship Id="rId9" Type="http://schemas.openxmlformats.org/officeDocument/2006/relationships/comments" Target="../comments/commen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7.svg"/><Relationship Id="rId7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29.sv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-88901" y="5074603"/>
            <a:ext cx="12280901" cy="2955925"/>
            <a:chOff x="-7938" y="4144963"/>
            <a:chExt cx="12280901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0" name="Freeform 34"/>
          <p:cNvSpPr>
            <a:spLocks noEditPoints="1"/>
          </p:cNvSpPr>
          <p:nvPr/>
        </p:nvSpPr>
        <p:spPr bwMode="auto">
          <a:xfrm>
            <a:off x="10974222" y="5506645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1" name="Freeform 35"/>
          <p:cNvSpPr>
            <a:spLocks noEditPoints="1"/>
          </p:cNvSpPr>
          <p:nvPr/>
        </p:nvSpPr>
        <p:spPr bwMode="auto">
          <a:xfrm>
            <a:off x="4566814" y="613635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2" name="Freeform 36"/>
          <p:cNvSpPr>
            <a:spLocks noEditPoints="1"/>
          </p:cNvSpPr>
          <p:nvPr/>
        </p:nvSpPr>
        <p:spPr bwMode="auto">
          <a:xfrm>
            <a:off x="7798096" y="6191512"/>
            <a:ext cx="707848" cy="376906"/>
          </a:xfrm>
          <a:custGeom>
            <a:avLst/>
            <a:gdLst>
              <a:gd name="T0" fmla="*/ 93 w 113"/>
              <a:gd name="T1" fmla="*/ 34 h 59"/>
              <a:gd name="T2" fmla="*/ 94 w 113"/>
              <a:gd name="T3" fmla="*/ 39 h 59"/>
              <a:gd name="T4" fmla="*/ 94 w 113"/>
              <a:gd name="T5" fmla="*/ 39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2 h 59"/>
              <a:gd name="T14" fmla="*/ 98 w 113"/>
              <a:gd name="T15" fmla="*/ 32 h 59"/>
              <a:gd name="T16" fmla="*/ 95 w 113"/>
              <a:gd name="T17" fmla="*/ 32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6 h 59"/>
              <a:gd name="T24" fmla="*/ 110 w 113"/>
              <a:gd name="T25" fmla="*/ 36 h 59"/>
              <a:gd name="T26" fmla="*/ 110 w 113"/>
              <a:gd name="T27" fmla="*/ 36 h 59"/>
              <a:gd name="T28" fmla="*/ 97 w 113"/>
              <a:gd name="T29" fmla="*/ 10 h 59"/>
              <a:gd name="T30" fmla="*/ 55 w 113"/>
              <a:gd name="T31" fmla="*/ 7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3 w 113"/>
              <a:gd name="T39" fmla="*/ 26 h 59"/>
              <a:gd name="T40" fmla="*/ 6 w 113"/>
              <a:gd name="T41" fmla="*/ 31 h 59"/>
              <a:gd name="T42" fmla="*/ 11 w 113"/>
              <a:gd name="T43" fmla="*/ 35 h 59"/>
              <a:gd name="T44" fmla="*/ 7 w 113"/>
              <a:gd name="T45" fmla="*/ 41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50 h 59"/>
              <a:gd name="T52" fmla="*/ 17 w 113"/>
              <a:gd name="T53" fmla="*/ 40 h 59"/>
              <a:gd name="T54" fmla="*/ 63 w 113"/>
              <a:gd name="T55" fmla="*/ 55 h 59"/>
              <a:gd name="T56" fmla="*/ 108 w 113"/>
              <a:gd name="T57" fmla="*/ 38 h 59"/>
              <a:gd name="T58" fmla="*/ 93 w 113"/>
              <a:gd name="T59" fmla="*/ 34 h 59"/>
              <a:gd name="T60" fmla="*/ 87 w 113"/>
              <a:gd name="T61" fmla="*/ 42 h 59"/>
              <a:gd name="T62" fmla="*/ 82 w 113"/>
              <a:gd name="T63" fmla="*/ 31 h 59"/>
              <a:gd name="T64" fmla="*/ 81 w 113"/>
              <a:gd name="T65" fmla="*/ 22 h 59"/>
              <a:gd name="T66" fmla="*/ 88 w 113"/>
              <a:gd name="T67" fmla="*/ 9 h 59"/>
              <a:gd name="T68" fmla="*/ 88 w 113"/>
              <a:gd name="T69" fmla="*/ 9 h 59"/>
              <a:gd name="T70" fmla="*/ 83 w 113"/>
              <a:gd name="T71" fmla="*/ 23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89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89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3" y="34"/>
                </a:moveTo>
                <a:cubicBezTo>
                  <a:pt x="93" y="36"/>
                  <a:pt x="93" y="37"/>
                  <a:pt x="94" y="39"/>
                </a:cubicBezTo>
                <a:cubicBezTo>
                  <a:pt x="94" y="39"/>
                  <a:pt x="94" y="39"/>
                  <a:pt x="94" y="39"/>
                </a:cubicBezTo>
                <a:cubicBezTo>
                  <a:pt x="93" y="37"/>
                  <a:pt x="92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3"/>
                  <a:pt x="93" y="33"/>
                  <a:pt x="93" y="32"/>
                </a:cubicBezTo>
                <a:cubicBezTo>
                  <a:pt x="94" y="31"/>
                  <a:pt x="97" y="30"/>
                  <a:pt x="98" y="32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6" y="31"/>
                  <a:pt x="95" y="32"/>
                </a:cubicBezTo>
                <a:cubicBezTo>
                  <a:pt x="95" y="32"/>
                  <a:pt x="94" y="33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7" y="38"/>
                  <a:pt x="106" y="41"/>
                  <a:pt x="110" y="36"/>
                </a:cubicBezTo>
                <a:cubicBezTo>
                  <a:pt x="110" y="35"/>
                  <a:pt x="110" y="35"/>
                  <a:pt x="110" y="36"/>
                </a:cubicBezTo>
                <a:cubicBezTo>
                  <a:pt x="110" y="36"/>
                  <a:pt x="110" y="36"/>
                  <a:pt x="110" y="36"/>
                </a:cubicBezTo>
                <a:cubicBezTo>
                  <a:pt x="113" y="30"/>
                  <a:pt x="106" y="18"/>
                  <a:pt x="97" y="10"/>
                </a:cubicBezTo>
                <a:cubicBezTo>
                  <a:pt x="88" y="2"/>
                  <a:pt x="76" y="0"/>
                  <a:pt x="55" y="7"/>
                </a:cubicBezTo>
                <a:cubicBezTo>
                  <a:pt x="40" y="11"/>
                  <a:pt x="22" y="23"/>
                  <a:pt x="16" y="30"/>
                </a:cubicBezTo>
                <a:cubicBezTo>
                  <a:pt x="16" y="27"/>
                  <a:pt x="15" y="23"/>
                  <a:pt x="11" y="21"/>
                </a:cubicBezTo>
                <a:cubicBezTo>
                  <a:pt x="7" y="19"/>
                  <a:pt x="4" y="21"/>
                  <a:pt x="0" y="21"/>
                </a:cubicBezTo>
                <a:cubicBezTo>
                  <a:pt x="1" y="23"/>
                  <a:pt x="2" y="24"/>
                  <a:pt x="3" y="26"/>
                </a:cubicBezTo>
                <a:cubicBezTo>
                  <a:pt x="5" y="27"/>
                  <a:pt x="5" y="29"/>
                  <a:pt x="6" y="31"/>
                </a:cubicBezTo>
                <a:cubicBezTo>
                  <a:pt x="8" y="33"/>
                  <a:pt x="9" y="34"/>
                  <a:pt x="11" y="35"/>
                </a:cubicBezTo>
                <a:cubicBezTo>
                  <a:pt x="10" y="37"/>
                  <a:pt x="8" y="38"/>
                  <a:pt x="7" y="41"/>
                </a:cubicBezTo>
                <a:cubicBezTo>
                  <a:pt x="6" y="42"/>
                  <a:pt x="6" y="45"/>
                  <a:pt x="5" y="46"/>
                </a:cubicBezTo>
                <a:cubicBezTo>
                  <a:pt x="4" y="48"/>
                  <a:pt x="3" y="50"/>
                  <a:pt x="3" y="51"/>
                </a:cubicBezTo>
                <a:cubicBezTo>
                  <a:pt x="7" y="50"/>
                  <a:pt x="10" y="53"/>
                  <a:pt x="14" y="50"/>
                </a:cubicBezTo>
                <a:cubicBezTo>
                  <a:pt x="17" y="47"/>
                  <a:pt x="17" y="43"/>
                  <a:pt x="17" y="40"/>
                </a:cubicBezTo>
                <a:cubicBezTo>
                  <a:pt x="22" y="44"/>
                  <a:pt x="36" y="50"/>
                  <a:pt x="63" y="55"/>
                </a:cubicBezTo>
                <a:cubicBezTo>
                  <a:pt x="88" y="59"/>
                  <a:pt x="102" y="47"/>
                  <a:pt x="108" y="38"/>
                </a:cubicBezTo>
                <a:cubicBezTo>
                  <a:pt x="105" y="42"/>
                  <a:pt x="96" y="38"/>
                  <a:pt x="93" y="34"/>
                </a:cubicBezTo>
                <a:close/>
                <a:moveTo>
                  <a:pt x="87" y="42"/>
                </a:moveTo>
                <a:cubicBezTo>
                  <a:pt x="84" y="39"/>
                  <a:pt x="84" y="35"/>
                  <a:pt x="82" y="31"/>
                </a:cubicBezTo>
                <a:cubicBezTo>
                  <a:pt x="81" y="28"/>
                  <a:pt x="81" y="25"/>
                  <a:pt x="81" y="22"/>
                </a:cubicBezTo>
                <a:cubicBezTo>
                  <a:pt x="82" y="17"/>
                  <a:pt x="85" y="13"/>
                  <a:pt x="88" y="9"/>
                </a:cubicBezTo>
                <a:cubicBezTo>
                  <a:pt x="88" y="9"/>
                  <a:pt x="88" y="9"/>
                  <a:pt x="88" y="9"/>
                </a:cubicBezTo>
                <a:cubicBezTo>
                  <a:pt x="86" y="13"/>
                  <a:pt x="84" y="18"/>
                  <a:pt x="83" y="23"/>
                </a:cubicBezTo>
                <a:cubicBezTo>
                  <a:pt x="83" y="26"/>
                  <a:pt x="83" y="30"/>
                  <a:pt x="84" y="33"/>
                </a:cubicBezTo>
                <a:cubicBezTo>
                  <a:pt x="85" y="36"/>
                  <a:pt x="86" y="39"/>
                  <a:pt x="88" y="42"/>
                </a:cubicBezTo>
                <a:cubicBezTo>
                  <a:pt x="88" y="42"/>
                  <a:pt x="87" y="43"/>
                  <a:pt x="87" y="42"/>
                </a:cubicBezTo>
                <a:close/>
                <a:moveTo>
                  <a:pt x="89" y="22"/>
                </a:moveTo>
                <a:cubicBezTo>
                  <a:pt x="89" y="20"/>
                  <a:pt x="90" y="19"/>
                  <a:pt x="92" y="18"/>
                </a:cubicBezTo>
                <a:cubicBezTo>
                  <a:pt x="94" y="18"/>
                  <a:pt x="95" y="20"/>
                  <a:pt x="96" y="21"/>
                </a:cubicBezTo>
                <a:cubicBezTo>
                  <a:pt x="96" y="23"/>
                  <a:pt x="94" y="25"/>
                  <a:pt x="93" y="25"/>
                </a:cubicBezTo>
                <a:cubicBezTo>
                  <a:pt x="91" y="25"/>
                  <a:pt x="89" y="24"/>
                  <a:pt x="89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3" name="Freeform 37"/>
          <p:cNvSpPr>
            <a:spLocks noEditPoints="1"/>
          </p:cNvSpPr>
          <p:nvPr/>
        </p:nvSpPr>
        <p:spPr bwMode="auto">
          <a:xfrm>
            <a:off x="2821279" y="562155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4" name="Freeform 38"/>
          <p:cNvSpPr>
            <a:spLocks noEditPoints="1"/>
          </p:cNvSpPr>
          <p:nvPr/>
        </p:nvSpPr>
        <p:spPr bwMode="auto">
          <a:xfrm>
            <a:off x="9894063" y="6007655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5" name="Freeform 39"/>
          <p:cNvSpPr/>
          <p:nvPr/>
        </p:nvSpPr>
        <p:spPr bwMode="auto">
          <a:xfrm>
            <a:off x="6089332" y="5718081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4" name="图形 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656405" y="1409941"/>
            <a:ext cx="1697038" cy="1092346"/>
          </a:xfrm>
          <a:prstGeom prst="rect">
            <a:avLst/>
          </a:prstGeom>
          <a:effectLst/>
        </p:spPr>
      </p:pic>
      <p:pic>
        <p:nvPicPr>
          <p:cNvPr id="5" name="图形 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79054" y="2409754"/>
            <a:ext cx="1614625" cy="1273760"/>
          </a:xfrm>
          <a:prstGeom prst="rect">
            <a:avLst/>
          </a:prstGeom>
          <a:effectLst/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6"/>
          <a:srcRect t="48950" b="-1"/>
          <a:stretch>
            <a:fillRect/>
          </a:stretch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pic>
        <p:nvPicPr>
          <p:cNvPr id="17" name="Content Placeholder 16" descr="1"/>
          <p:cNvPicPr>
            <a:picLocks noGrp="1" noChangeAspect="1"/>
          </p:cNvPicPr>
          <p:nvPr>
            <p:ph idx="1"/>
          </p:nvPr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28240" y="810260"/>
            <a:ext cx="7875270" cy="44907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978785" y="1136650"/>
            <a:ext cx="6811010" cy="3664585"/>
            <a:chOff x="4457" y="2084"/>
            <a:chExt cx="9858" cy="577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3" name="椭圆 42"/>
            <p:cNvSpPr/>
            <p:nvPr/>
          </p:nvSpPr>
          <p:spPr>
            <a:xfrm>
              <a:off x="4457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6" name="椭圆 42"/>
            <p:cNvSpPr/>
            <p:nvPr/>
          </p:nvSpPr>
          <p:spPr>
            <a:xfrm>
              <a:off x="6632" y="2084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" name="椭圆 42"/>
            <p:cNvSpPr/>
            <p:nvPr/>
          </p:nvSpPr>
          <p:spPr>
            <a:xfrm>
              <a:off x="7938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8" name="椭圆 42"/>
            <p:cNvSpPr/>
            <p:nvPr/>
          </p:nvSpPr>
          <p:spPr>
            <a:xfrm>
              <a:off x="10259" y="365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9" name="椭圆 42"/>
            <p:cNvSpPr/>
            <p:nvPr/>
          </p:nvSpPr>
          <p:spPr>
            <a:xfrm>
              <a:off x="8912" y="2246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22" name="Text Box 21"/>
          <p:cNvSpPr txBox="1"/>
          <p:nvPr/>
        </p:nvSpPr>
        <p:spPr>
          <a:xfrm>
            <a:off x="3216275" y="2678430"/>
            <a:ext cx="648589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 bldLvl="0" animBg="1"/>
      <p:bldP spid="2071" grpId="0" bldLvl="0" animBg="1"/>
      <p:bldP spid="2072" grpId="0" bldLvl="0" animBg="1"/>
      <p:bldP spid="2073" grpId="0" bldLvl="0" animBg="1"/>
      <p:bldP spid="2074" grpId="0" bldLvl="0" animBg="1"/>
      <p:bldP spid="2075" grpId="0" bldLvl="0" animBg="1"/>
      <p:bldP spid="22" grpId="0"/>
      <p:bldP spid="22" grpId="1"/>
      <p:bldP spid="22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Picture 133"/>
          <p:cNvPicPr/>
          <p:nvPr/>
        </p:nvPicPr>
        <p:blipFill>
          <a:blip r:embed="rId2">
            <a:clrChange>
              <a:clrFrom>
                <a:srgbClr val="FEFFFD">
                  <a:alpha val="100000"/>
                </a:srgbClr>
              </a:clrFrom>
              <a:clrTo>
                <a:srgbClr val="FEFFFD">
                  <a:alpha val="100000"/>
                  <a:alpha val="0"/>
                </a:srgbClr>
              </a:clrTo>
            </a:clrChange>
          </a:blip>
          <a:srcRect l="7407" t="15725" r="61498" b="10209"/>
          <a:stretch>
            <a:fillRect/>
          </a:stretch>
        </p:blipFill>
        <p:spPr>
          <a:xfrm>
            <a:off x="255270" y="3609975"/>
            <a:ext cx="1983105" cy="3148965"/>
          </a:xfrm>
          <a:prstGeom prst="roundRect">
            <a:avLst/>
          </a:prstGeom>
          <a:noFill/>
          <a:ln w="9525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EBC1FF-AABD-42F5-ABC1-6E33580CF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6006" y="481012"/>
            <a:ext cx="5614988" cy="37055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EEA93F-70E9-46CA-9527-4DBE711F55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2925" y="771525"/>
            <a:ext cx="1994338" cy="8763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FE83A68-EDD9-4449-B921-20D57A9B2E8B}"/>
              </a:ext>
            </a:extLst>
          </p:cNvPr>
          <p:cNvSpPr/>
          <p:nvPr/>
        </p:nvSpPr>
        <p:spPr>
          <a:xfrm>
            <a:off x="10306050" y="933450"/>
            <a:ext cx="685800" cy="7143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/>
              <a:t>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2F16AF-9BEE-49E4-8578-29A340BBBE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0637" y="901535"/>
            <a:ext cx="927538" cy="7729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94BEF0-6380-413D-81CE-2E748097BF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7219" y="2195512"/>
            <a:ext cx="1935841" cy="690563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54F8650-0E70-4C78-AB8F-8278BEF421FD}"/>
              </a:ext>
            </a:extLst>
          </p:cNvPr>
          <p:cNvSpPr/>
          <p:nvPr/>
        </p:nvSpPr>
        <p:spPr>
          <a:xfrm>
            <a:off x="10306050" y="2171700"/>
            <a:ext cx="685800" cy="7143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/>
              <a:t>3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07CDDD5-C502-4009-A325-F683723DF1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4840" y="2113127"/>
            <a:ext cx="927538" cy="772948"/>
          </a:xfrm>
          <a:prstGeom prst="rect">
            <a:avLst/>
          </a:prstGeom>
        </p:spPr>
      </p:pic>
      <p:sp>
        <p:nvSpPr>
          <p:cNvPr id="29" name="Rounded Rectangle 10">
            <a:extLst>
              <a:ext uri="{FF2B5EF4-FFF2-40B4-BE49-F238E27FC236}">
                <a16:creationId xmlns:a16="http://schemas.microsoft.com/office/drawing/2014/main" id="{88A8FF24-9342-4F4D-BFE2-A98F2E115C48}"/>
              </a:ext>
            </a:extLst>
          </p:cNvPr>
          <p:cNvSpPr/>
          <p:nvPr/>
        </p:nvSpPr>
        <p:spPr>
          <a:xfrm>
            <a:off x="3905250" y="4453280"/>
            <a:ext cx="5981700" cy="90424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Bút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chì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bằng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 gang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ounded Rectangle 10">
            <a:extLst>
              <a:ext uri="{FF2B5EF4-FFF2-40B4-BE49-F238E27FC236}">
                <a16:creationId xmlns:a16="http://schemas.microsoft.com/office/drawing/2014/main" id="{F0DDD515-72D8-484E-A039-83BC48E9BC1B}"/>
              </a:ext>
            </a:extLst>
          </p:cNvPr>
          <p:cNvSpPr/>
          <p:nvPr/>
        </p:nvSpPr>
        <p:spPr>
          <a:xfrm>
            <a:off x="3905250" y="5624220"/>
            <a:ext cx="5981700" cy="90424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thước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bằng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 gang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7" grpId="0" animBg="1"/>
      <p:bldP spid="29" grpId="0" animBg="1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5C073B-652D-4D3D-8512-1C3C9F487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589" y="590550"/>
            <a:ext cx="10964822" cy="4346099"/>
          </a:xfrm>
          <a:prstGeom prst="rect">
            <a:avLst/>
          </a:prstGeom>
        </p:spPr>
      </p:pic>
      <p:sp>
        <p:nvSpPr>
          <p:cNvPr id="39" name="Rounded Rectangle 10">
            <a:extLst>
              <a:ext uri="{FF2B5EF4-FFF2-40B4-BE49-F238E27FC236}">
                <a16:creationId xmlns:a16="http://schemas.microsoft.com/office/drawing/2014/main" id="{24590EC5-4DB6-4E78-8282-E1E67904CABE}"/>
              </a:ext>
            </a:extLst>
          </p:cNvPr>
          <p:cNvSpPr/>
          <p:nvPr/>
        </p:nvSpPr>
        <p:spPr>
          <a:xfrm>
            <a:off x="1238250" y="5314949"/>
            <a:ext cx="10477499" cy="117157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nhìn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xem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vật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đây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bằng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mấy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gang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nhé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0FE7AC-9463-4389-A077-E7CC9E2F4C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157535" y="3083719"/>
            <a:ext cx="851992" cy="69056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04E5B8A-6DFE-43CA-93E2-AED561E3C0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243260" y="2279423"/>
            <a:ext cx="851992" cy="69056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195A383-B8A4-45D8-B99C-020AC61D4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243260" y="1576071"/>
            <a:ext cx="851992" cy="69056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C1AB4BA-C85B-406E-AAD6-ADFAC5C64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243261" y="920127"/>
            <a:ext cx="851992" cy="69056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8225699-B2E6-456B-92F6-A9D8122CADCE}"/>
              </a:ext>
            </a:extLst>
          </p:cNvPr>
          <p:cNvSpPr/>
          <p:nvPr/>
        </p:nvSpPr>
        <p:spPr>
          <a:xfrm>
            <a:off x="1819273" y="4000500"/>
            <a:ext cx="690564" cy="759302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4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AA18E09B-11A8-4E89-8E6D-957B4F3A7C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681785" y="3112365"/>
            <a:ext cx="851992" cy="69056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1A30324C-5BAF-41AA-9A84-F7A8642AC1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767510" y="2308068"/>
            <a:ext cx="851992" cy="690562"/>
          </a:xfrm>
          <a:prstGeom prst="rect">
            <a:avLst/>
          </a:prstGeom>
        </p:spPr>
      </p:pic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8568474B-AE50-4D2A-8300-9DFD0215202F}"/>
              </a:ext>
            </a:extLst>
          </p:cNvPr>
          <p:cNvSpPr/>
          <p:nvPr/>
        </p:nvSpPr>
        <p:spPr>
          <a:xfrm>
            <a:off x="5210175" y="4030494"/>
            <a:ext cx="776287" cy="759302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2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FDFE0F60-968C-4BBE-ADC0-B895AB23F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658347" y="3083720"/>
            <a:ext cx="851992" cy="690562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018D949B-D063-410E-AFBE-FE0643F08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658347" y="2260372"/>
            <a:ext cx="851992" cy="69056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AE0C5C7-59DF-4458-8E6C-AF070FB1A4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713115" y="1571874"/>
            <a:ext cx="851992" cy="690562"/>
          </a:xfrm>
          <a:prstGeom prst="rect">
            <a:avLst/>
          </a:prstGeom>
        </p:spPr>
      </p:pic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C8F01C85-CD82-4244-BDC7-F9DCB2563070}"/>
              </a:ext>
            </a:extLst>
          </p:cNvPr>
          <p:cNvSpPr/>
          <p:nvPr/>
        </p:nvSpPr>
        <p:spPr>
          <a:xfrm>
            <a:off x="8298656" y="4016172"/>
            <a:ext cx="776287" cy="759302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6" grpId="0" animBg="1"/>
      <p:bldP spid="48" grpId="0" animBg="1"/>
      <p:bldP spid="5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DADEBBB6-F936-4872-8FAA-8F580B1067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09" y="704850"/>
            <a:ext cx="10380159" cy="3797619"/>
          </a:xfrm>
          <a:prstGeom prst="rect">
            <a:avLst/>
          </a:prstGeom>
        </p:spPr>
      </p:pic>
      <p:sp>
        <p:nvSpPr>
          <p:cNvPr id="27" name="Rounded Rectangle 10">
            <a:extLst>
              <a:ext uri="{FF2B5EF4-FFF2-40B4-BE49-F238E27FC236}">
                <a16:creationId xmlns:a16="http://schemas.microsoft.com/office/drawing/2014/main" id="{9358E565-E53C-4A21-96DE-D78AA7522C19}"/>
              </a:ext>
            </a:extLst>
          </p:cNvPr>
          <p:cNvSpPr/>
          <p:nvPr/>
        </p:nvSpPr>
        <p:spPr>
          <a:xfrm>
            <a:off x="1238250" y="4705349"/>
            <a:ext cx="10477499" cy="117157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trên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vật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dài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nhất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93A6CAF-DAF8-4423-A08D-4AA5C804A4C9}"/>
              </a:ext>
            </a:extLst>
          </p:cNvPr>
          <p:cNvSpPr/>
          <p:nvPr/>
        </p:nvSpPr>
        <p:spPr>
          <a:xfrm>
            <a:off x="4448175" y="1362075"/>
            <a:ext cx="3038475" cy="21907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-88901" y="5074603"/>
            <a:ext cx="12280901" cy="2955925"/>
            <a:chOff x="-7938" y="4144963"/>
            <a:chExt cx="12280901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0" name="Freeform 34"/>
          <p:cNvSpPr>
            <a:spLocks noEditPoints="1"/>
          </p:cNvSpPr>
          <p:nvPr/>
        </p:nvSpPr>
        <p:spPr bwMode="auto">
          <a:xfrm>
            <a:off x="10974222" y="5506645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1" name="Freeform 35"/>
          <p:cNvSpPr>
            <a:spLocks noEditPoints="1"/>
          </p:cNvSpPr>
          <p:nvPr/>
        </p:nvSpPr>
        <p:spPr bwMode="auto">
          <a:xfrm>
            <a:off x="4566814" y="613635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2" name="Freeform 36"/>
          <p:cNvSpPr>
            <a:spLocks noEditPoints="1"/>
          </p:cNvSpPr>
          <p:nvPr/>
        </p:nvSpPr>
        <p:spPr bwMode="auto">
          <a:xfrm>
            <a:off x="7798096" y="6191512"/>
            <a:ext cx="707848" cy="376906"/>
          </a:xfrm>
          <a:custGeom>
            <a:avLst/>
            <a:gdLst>
              <a:gd name="T0" fmla="*/ 93 w 113"/>
              <a:gd name="T1" fmla="*/ 34 h 59"/>
              <a:gd name="T2" fmla="*/ 94 w 113"/>
              <a:gd name="T3" fmla="*/ 39 h 59"/>
              <a:gd name="T4" fmla="*/ 94 w 113"/>
              <a:gd name="T5" fmla="*/ 39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2 h 59"/>
              <a:gd name="T14" fmla="*/ 98 w 113"/>
              <a:gd name="T15" fmla="*/ 32 h 59"/>
              <a:gd name="T16" fmla="*/ 95 w 113"/>
              <a:gd name="T17" fmla="*/ 32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6 h 59"/>
              <a:gd name="T24" fmla="*/ 110 w 113"/>
              <a:gd name="T25" fmla="*/ 36 h 59"/>
              <a:gd name="T26" fmla="*/ 110 w 113"/>
              <a:gd name="T27" fmla="*/ 36 h 59"/>
              <a:gd name="T28" fmla="*/ 97 w 113"/>
              <a:gd name="T29" fmla="*/ 10 h 59"/>
              <a:gd name="T30" fmla="*/ 55 w 113"/>
              <a:gd name="T31" fmla="*/ 7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3 w 113"/>
              <a:gd name="T39" fmla="*/ 26 h 59"/>
              <a:gd name="T40" fmla="*/ 6 w 113"/>
              <a:gd name="T41" fmla="*/ 31 h 59"/>
              <a:gd name="T42" fmla="*/ 11 w 113"/>
              <a:gd name="T43" fmla="*/ 35 h 59"/>
              <a:gd name="T44" fmla="*/ 7 w 113"/>
              <a:gd name="T45" fmla="*/ 41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50 h 59"/>
              <a:gd name="T52" fmla="*/ 17 w 113"/>
              <a:gd name="T53" fmla="*/ 40 h 59"/>
              <a:gd name="T54" fmla="*/ 63 w 113"/>
              <a:gd name="T55" fmla="*/ 55 h 59"/>
              <a:gd name="T56" fmla="*/ 108 w 113"/>
              <a:gd name="T57" fmla="*/ 38 h 59"/>
              <a:gd name="T58" fmla="*/ 93 w 113"/>
              <a:gd name="T59" fmla="*/ 34 h 59"/>
              <a:gd name="T60" fmla="*/ 87 w 113"/>
              <a:gd name="T61" fmla="*/ 42 h 59"/>
              <a:gd name="T62" fmla="*/ 82 w 113"/>
              <a:gd name="T63" fmla="*/ 31 h 59"/>
              <a:gd name="T64" fmla="*/ 81 w 113"/>
              <a:gd name="T65" fmla="*/ 22 h 59"/>
              <a:gd name="T66" fmla="*/ 88 w 113"/>
              <a:gd name="T67" fmla="*/ 9 h 59"/>
              <a:gd name="T68" fmla="*/ 88 w 113"/>
              <a:gd name="T69" fmla="*/ 9 h 59"/>
              <a:gd name="T70" fmla="*/ 83 w 113"/>
              <a:gd name="T71" fmla="*/ 23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89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89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3" y="34"/>
                </a:moveTo>
                <a:cubicBezTo>
                  <a:pt x="93" y="36"/>
                  <a:pt x="93" y="37"/>
                  <a:pt x="94" y="39"/>
                </a:cubicBezTo>
                <a:cubicBezTo>
                  <a:pt x="94" y="39"/>
                  <a:pt x="94" y="39"/>
                  <a:pt x="94" y="39"/>
                </a:cubicBezTo>
                <a:cubicBezTo>
                  <a:pt x="93" y="37"/>
                  <a:pt x="92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3"/>
                  <a:pt x="93" y="33"/>
                  <a:pt x="93" y="32"/>
                </a:cubicBezTo>
                <a:cubicBezTo>
                  <a:pt x="94" y="31"/>
                  <a:pt x="97" y="30"/>
                  <a:pt x="98" y="32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6" y="31"/>
                  <a:pt x="95" y="32"/>
                </a:cubicBezTo>
                <a:cubicBezTo>
                  <a:pt x="95" y="32"/>
                  <a:pt x="94" y="33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7" y="38"/>
                  <a:pt x="106" y="41"/>
                  <a:pt x="110" y="36"/>
                </a:cubicBezTo>
                <a:cubicBezTo>
                  <a:pt x="110" y="35"/>
                  <a:pt x="110" y="35"/>
                  <a:pt x="110" y="36"/>
                </a:cubicBezTo>
                <a:cubicBezTo>
                  <a:pt x="110" y="36"/>
                  <a:pt x="110" y="36"/>
                  <a:pt x="110" y="36"/>
                </a:cubicBezTo>
                <a:cubicBezTo>
                  <a:pt x="113" y="30"/>
                  <a:pt x="106" y="18"/>
                  <a:pt x="97" y="10"/>
                </a:cubicBezTo>
                <a:cubicBezTo>
                  <a:pt x="88" y="2"/>
                  <a:pt x="76" y="0"/>
                  <a:pt x="55" y="7"/>
                </a:cubicBezTo>
                <a:cubicBezTo>
                  <a:pt x="40" y="11"/>
                  <a:pt x="22" y="23"/>
                  <a:pt x="16" y="30"/>
                </a:cubicBezTo>
                <a:cubicBezTo>
                  <a:pt x="16" y="27"/>
                  <a:pt x="15" y="23"/>
                  <a:pt x="11" y="21"/>
                </a:cubicBezTo>
                <a:cubicBezTo>
                  <a:pt x="7" y="19"/>
                  <a:pt x="4" y="21"/>
                  <a:pt x="0" y="21"/>
                </a:cubicBezTo>
                <a:cubicBezTo>
                  <a:pt x="1" y="23"/>
                  <a:pt x="2" y="24"/>
                  <a:pt x="3" y="26"/>
                </a:cubicBezTo>
                <a:cubicBezTo>
                  <a:pt x="5" y="27"/>
                  <a:pt x="5" y="29"/>
                  <a:pt x="6" y="31"/>
                </a:cubicBezTo>
                <a:cubicBezTo>
                  <a:pt x="8" y="33"/>
                  <a:pt x="9" y="34"/>
                  <a:pt x="11" y="35"/>
                </a:cubicBezTo>
                <a:cubicBezTo>
                  <a:pt x="10" y="37"/>
                  <a:pt x="8" y="38"/>
                  <a:pt x="7" y="41"/>
                </a:cubicBezTo>
                <a:cubicBezTo>
                  <a:pt x="6" y="42"/>
                  <a:pt x="6" y="45"/>
                  <a:pt x="5" y="46"/>
                </a:cubicBezTo>
                <a:cubicBezTo>
                  <a:pt x="4" y="48"/>
                  <a:pt x="3" y="50"/>
                  <a:pt x="3" y="51"/>
                </a:cubicBezTo>
                <a:cubicBezTo>
                  <a:pt x="7" y="50"/>
                  <a:pt x="10" y="53"/>
                  <a:pt x="14" y="50"/>
                </a:cubicBezTo>
                <a:cubicBezTo>
                  <a:pt x="17" y="47"/>
                  <a:pt x="17" y="43"/>
                  <a:pt x="17" y="40"/>
                </a:cubicBezTo>
                <a:cubicBezTo>
                  <a:pt x="22" y="44"/>
                  <a:pt x="36" y="50"/>
                  <a:pt x="63" y="55"/>
                </a:cubicBezTo>
                <a:cubicBezTo>
                  <a:pt x="88" y="59"/>
                  <a:pt x="102" y="47"/>
                  <a:pt x="108" y="38"/>
                </a:cubicBezTo>
                <a:cubicBezTo>
                  <a:pt x="105" y="42"/>
                  <a:pt x="96" y="38"/>
                  <a:pt x="93" y="34"/>
                </a:cubicBezTo>
                <a:close/>
                <a:moveTo>
                  <a:pt x="87" y="42"/>
                </a:moveTo>
                <a:cubicBezTo>
                  <a:pt x="84" y="39"/>
                  <a:pt x="84" y="35"/>
                  <a:pt x="82" y="31"/>
                </a:cubicBezTo>
                <a:cubicBezTo>
                  <a:pt x="81" y="28"/>
                  <a:pt x="81" y="25"/>
                  <a:pt x="81" y="22"/>
                </a:cubicBezTo>
                <a:cubicBezTo>
                  <a:pt x="82" y="17"/>
                  <a:pt x="85" y="13"/>
                  <a:pt x="88" y="9"/>
                </a:cubicBezTo>
                <a:cubicBezTo>
                  <a:pt x="88" y="9"/>
                  <a:pt x="88" y="9"/>
                  <a:pt x="88" y="9"/>
                </a:cubicBezTo>
                <a:cubicBezTo>
                  <a:pt x="86" y="13"/>
                  <a:pt x="84" y="18"/>
                  <a:pt x="83" y="23"/>
                </a:cubicBezTo>
                <a:cubicBezTo>
                  <a:pt x="83" y="26"/>
                  <a:pt x="83" y="30"/>
                  <a:pt x="84" y="33"/>
                </a:cubicBezTo>
                <a:cubicBezTo>
                  <a:pt x="85" y="36"/>
                  <a:pt x="86" y="39"/>
                  <a:pt x="88" y="42"/>
                </a:cubicBezTo>
                <a:cubicBezTo>
                  <a:pt x="88" y="42"/>
                  <a:pt x="87" y="43"/>
                  <a:pt x="87" y="42"/>
                </a:cubicBezTo>
                <a:close/>
                <a:moveTo>
                  <a:pt x="89" y="22"/>
                </a:moveTo>
                <a:cubicBezTo>
                  <a:pt x="89" y="20"/>
                  <a:pt x="90" y="19"/>
                  <a:pt x="92" y="18"/>
                </a:cubicBezTo>
                <a:cubicBezTo>
                  <a:pt x="94" y="18"/>
                  <a:pt x="95" y="20"/>
                  <a:pt x="96" y="21"/>
                </a:cubicBezTo>
                <a:cubicBezTo>
                  <a:pt x="96" y="23"/>
                  <a:pt x="94" y="25"/>
                  <a:pt x="93" y="25"/>
                </a:cubicBezTo>
                <a:cubicBezTo>
                  <a:pt x="91" y="25"/>
                  <a:pt x="89" y="24"/>
                  <a:pt x="89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3" name="Freeform 37"/>
          <p:cNvSpPr>
            <a:spLocks noEditPoints="1"/>
          </p:cNvSpPr>
          <p:nvPr/>
        </p:nvSpPr>
        <p:spPr bwMode="auto">
          <a:xfrm>
            <a:off x="2821279" y="562155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4" name="Freeform 38"/>
          <p:cNvSpPr>
            <a:spLocks noEditPoints="1"/>
          </p:cNvSpPr>
          <p:nvPr/>
        </p:nvSpPr>
        <p:spPr bwMode="auto">
          <a:xfrm>
            <a:off x="9894063" y="6007655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5" name="Freeform 39"/>
          <p:cNvSpPr/>
          <p:nvPr/>
        </p:nvSpPr>
        <p:spPr bwMode="auto">
          <a:xfrm>
            <a:off x="6089332" y="5718081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4" name="图形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6405" y="1409941"/>
            <a:ext cx="1697038" cy="1092346"/>
          </a:xfrm>
          <a:prstGeom prst="rect">
            <a:avLst/>
          </a:prstGeom>
          <a:effectLst/>
        </p:spPr>
      </p:pic>
      <p:pic>
        <p:nvPicPr>
          <p:cNvPr id="5" name="图形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054" y="2409754"/>
            <a:ext cx="1614625" cy="1273760"/>
          </a:xfrm>
          <a:prstGeom prst="rect">
            <a:avLst/>
          </a:prstGeom>
          <a:effectLst/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5"/>
          <a:srcRect t="48950" b="-1"/>
          <a:stretch>
            <a:fillRect/>
          </a:stretch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pic>
        <p:nvPicPr>
          <p:cNvPr id="17" name="Content Placeholder 16" descr="1"/>
          <p:cNvPicPr>
            <a:picLocks noGrp="1" noChangeAspect="1"/>
          </p:cNvPicPr>
          <p:nvPr>
            <p:ph idx="1"/>
          </p:nvPr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28240" y="810260"/>
            <a:ext cx="7875270" cy="44907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978785" y="1136650"/>
            <a:ext cx="6811010" cy="3664585"/>
            <a:chOff x="4457" y="2084"/>
            <a:chExt cx="9858" cy="577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3" name="椭圆 42"/>
            <p:cNvSpPr/>
            <p:nvPr/>
          </p:nvSpPr>
          <p:spPr>
            <a:xfrm>
              <a:off x="4457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6" name="椭圆 42"/>
            <p:cNvSpPr/>
            <p:nvPr/>
          </p:nvSpPr>
          <p:spPr>
            <a:xfrm>
              <a:off x="6632" y="2084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" name="椭圆 42"/>
            <p:cNvSpPr/>
            <p:nvPr/>
          </p:nvSpPr>
          <p:spPr>
            <a:xfrm>
              <a:off x="7938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8" name="椭圆 42"/>
            <p:cNvSpPr/>
            <p:nvPr/>
          </p:nvSpPr>
          <p:spPr>
            <a:xfrm>
              <a:off x="10259" y="365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9" name="椭圆 42"/>
            <p:cNvSpPr/>
            <p:nvPr/>
          </p:nvSpPr>
          <p:spPr>
            <a:xfrm>
              <a:off x="8912" y="2246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031A82A-95FB-456E-944D-0D7AF5B651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7721" y="2438421"/>
            <a:ext cx="5956308" cy="19265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 bldLvl="0" animBg="1"/>
      <p:bldP spid="2071" grpId="0" bldLvl="0" animBg="1"/>
      <p:bldP spid="2072" grpId="0" bldLvl="0" animBg="1"/>
      <p:bldP spid="2073" grpId="0" bldLvl="0" animBg="1"/>
      <p:bldP spid="2074" grpId="0" bldLvl="0" animBg="1"/>
      <p:bldP spid="2075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Picture 164"/>
          <p:cNvPicPr/>
          <p:nvPr/>
        </p:nvPicPr>
        <p:blipFill>
          <a:blip r:embed="rId3"/>
          <a:stretch>
            <a:fillRect/>
          </a:stretch>
        </p:blipFill>
        <p:spPr>
          <a:xfrm>
            <a:off x="7747635" y="2314575"/>
            <a:ext cx="4630420" cy="4543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9" name="Rounded Rectangular Callout 38"/>
          <p:cNvSpPr/>
          <p:nvPr/>
        </p:nvSpPr>
        <p:spPr>
          <a:xfrm>
            <a:off x="4857750" y="288913"/>
            <a:ext cx="7334249" cy="1682762"/>
          </a:xfrm>
          <a:prstGeom prst="wedgeRoundRectCallout">
            <a:avLst>
              <a:gd name="adj1" fmla="val 25044"/>
              <a:gd name="adj2" fmla="val 90554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Em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hãy</a:t>
            </a:r>
            <a:r>
              <a:rPr kumimoji="0" lang="en-US" sz="31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31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ước</a:t>
            </a:r>
            <a:r>
              <a:rPr kumimoji="0" lang="en-US" sz="31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31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lượng</a:t>
            </a:r>
            <a:r>
              <a:rPr kumimoji="0" lang="en-US" sz="31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31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độ</a:t>
            </a:r>
            <a:r>
              <a:rPr kumimoji="0" lang="en-US" sz="31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31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dài</a:t>
            </a:r>
            <a:r>
              <a:rPr kumimoji="0" lang="en-US" sz="31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31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các</a:t>
            </a:r>
            <a:r>
              <a:rPr kumimoji="0" lang="en-US" sz="31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31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đồ</a:t>
            </a:r>
            <a:r>
              <a:rPr kumimoji="0" lang="en-US" sz="31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31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vật</a:t>
            </a:r>
            <a:r>
              <a:rPr kumimoji="0" lang="en-US" sz="31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31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trong</a:t>
            </a:r>
            <a:r>
              <a:rPr kumimoji="0" lang="en-US" sz="31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31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lớp</a:t>
            </a:r>
            <a:r>
              <a:rPr kumimoji="0" lang="en-US" sz="31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31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học</a:t>
            </a:r>
            <a:r>
              <a:rPr kumimoji="0" lang="en-US" sz="31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31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bằng</a:t>
            </a:r>
            <a:r>
              <a:rPr kumimoji="0" lang="en-US" sz="31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gang </a:t>
            </a:r>
            <a:r>
              <a:rPr kumimoji="0" lang="en-US" sz="31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tay</a:t>
            </a:r>
            <a:r>
              <a:rPr lang="en-US" sz="3100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100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Đo</a:t>
            </a:r>
            <a:r>
              <a:rPr lang="en-US" sz="3100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100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độ</a:t>
            </a:r>
            <a:r>
              <a:rPr lang="en-US" sz="3100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100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dài</a:t>
            </a:r>
            <a:r>
              <a:rPr lang="en-US" sz="3100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100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thực</a:t>
            </a:r>
            <a:r>
              <a:rPr lang="en-US" sz="3100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100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tế</a:t>
            </a:r>
            <a:r>
              <a:rPr lang="en-US" sz="3100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100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của</a:t>
            </a:r>
            <a:r>
              <a:rPr lang="en-US" sz="3100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100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chúng</a:t>
            </a:r>
            <a:r>
              <a:rPr lang="en-US" sz="3100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100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bằng</a:t>
            </a:r>
            <a:r>
              <a:rPr lang="en-US" sz="3100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gang </a:t>
            </a:r>
            <a:r>
              <a:rPr lang="en-US" sz="3100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tay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F29CB8C-2919-4EB9-BBC2-7814CABE01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41" b="25332"/>
          <a:stretch>
            <a:fillRect/>
          </a:stretch>
        </p:blipFill>
        <p:spPr>
          <a:xfrm>
            <a:off x="1" y="207010"/>
            <a:ext cx="4968876" cy="1257935"/>
          </a:xfrm>
          <a:prstGeom prst="rect">
            <a:avLst/>
          </a:prstGeom>
        </p:spPr>
      </p:pic>
      <p:sp>
        <p:nvSpPr>
          <p:cNvPr id="28" name="Rounded Rectangle 82">
            <a:extLst>
              <a:ext uri="{FF2B5EF4-FFF2-40B4-BE49-F238E27FC236}">
                <a16:creationId xmlns:a16="http://schemas.microsoft.com/office/drawing/2014/main" id="{D5D1C49E-1F2D-4DFC-B4EA-0B9D9F76D7F9}"/>
              </a:ext>
            </a:extLst>
          </p:cNvPr>
          <p:cNvSpPr/>
          <p:nvPr/>
        </p:nvSpPr>
        <p:spPr>
          <a:xfrm>
            <a:off x="400051" y="478432"/>
            <a:ext cx="4133850" cy="7150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Khám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phá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lớp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học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A82596B-BE34-40E7-8494-FED808C294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8725" y="2053578"/>
            <a:ext cx="5067300" cy="48044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bldLvl="0" animBg="1"/>
      <p:bldP spid="39" grpId="1" animBg="1"/>
      <p:bldP spid="28" grpId="0" bldLvl="0" animBg="1"/>
      <p:bldP spid="2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-88901" y="5074603"/>
            <a:ext cx="12280901" cy="2955925"/>
            <a:chOff x="-7938" y="4144963"/>
            <a:chExt cx="12280901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0" name="Freeform 34"/>
          <p:cNvSpPr>
            <a:spLocks noEditPoints="1"/>
          </p:cNvSpPr>
          <p:nvPr/>
        </p:nvSpPr>
        <p:spPr bwMode="auto">
          <a:xfrm>
            <a:off x="10974222" y="5506645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1" name="Freeform 35"/>
          <p:cNvSpPr>
            <a:spLocks noEditPoints="1"/>
          </p:cNvSpPr>
          <p:nvPr/>
        </p:nvSpPr>
        <p:spPr bwMode="auto">
          <a:xfrm>
            <a:off x="4566814" y="613635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2" name="Freeform 36"/>
          <p:cNvSpPr>
            <a:spLocks noEditPoints="1"/>
          </p:cNvSpPr>
          <p:nvPr/>
        </p:nvSpPr>
        <p:spPr bwMode="auto">
          <a:xfrm>
            <a:off x="7798096" y="6191512"/>
            <a:ext cx="707848" cy="376906"/>
          </a:xfrm>
          <a:custGeom>
            <a:avLst/>
            <a:gdLst>
              <a:gd name="T0" fmla="*/ 93 w 113"/>
              <a:gd name="T1" fmla="*/ 34 h 59"/>
              <a:gd name="T2" fmla="*/ 94 w 113"/>
              <a:gd name="T3" fmla="*/ 39 h 59"/>
              <a:gd name="T4" fmla="*/ 94 w 113"/>
              <a:gd name="T5" fmla="*/ 39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2 h 59"/>
              <a:gd name="T14" fmla="*/ 98 w 113"/>
              <a:gd name="T15" fmla="*/ 32 h 59"/>
              <a:gd name="T16" fmla="*/ 95 w 113"/>
              <a:gd name="T17" fmla="*/ 32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6 h 59"/>
              <a:gd name="T24" fmla="*/ 110 w 113"/>
              <a:gd name="T25" fmla="*/ 36 h 59"/>
              <a:gd name="T26" fmla="*/ 110 w 113"/>
              <a:gd name="T27" fmla="*/ 36 h 59"/>
              <a:gd name="T28" fmla="*/ 97 w 113"/>
              <a:gd name="T29" fmla="*/ 10 h 59"/>
              <a:gd name="T30" fmla="*/ 55 w 113"/>
              <a:gd name="T31" fmla="*/ 7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3 w 113"/>
              <a:gd name="T39" fmla="*/ 26 h 59"/>
              <a:gd name="T40" fmla="*/ 6 w 113"/>
              <a:gd name="T41" fmla="*/ 31 h 59"/>
              <a:gd name="T42" fmla="*/ 11 w 113"/>
              <a:gd name="T43" fmla="*/ 35 h 59"/>
              <a:gd name="T44" fmla="*/ 7 w 113"/>
              <a:gd name="T45" fmla="*/ 41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50 h 59"/>
              <a:gd name="T52" fmla="*/ 17 w 113"/>
              <a:gd name="T53" fmla="*/ 40 h 59"/>
              <a:gd name="T54" fmla="*/ 63 w 113"/>
              <a:gd name="T55" fmla="*/ 55 h 59"/>
              <a:gd name="T56" fmla="*/ 108 w 113"/>
              <a:gd name="T57" fmla="*/ 38 h 59"/>
              <a:gd name="T58" fmla="*/ 93 w 113"/>
              <a:gd name="T59" fmla="*/ 34 h 59"/>
              <a:gd name="T60" fmla="*/ 87 w 113"/>
              <a:gd name="T61" fmla="*/ 42 h 59"/>
              <a:gd name="T62" fmla="*/ 82 w 113"/>
              <a:gd name="T63" fmla="*/ 31 h 59"/>
              <a:gd name="T64" fmla="*/ 81 w 113"/>
              <a:gd name="T65" fmla="*/ 22 h 59"/>
              <a:gd name="T66" fmla="*/ 88 w 113"/>
              <a:gd name="T67" fmla="*/ 9 h 59"/>
              <a:gd name="T68" fmla="*/ 88 w 113"/>
              <a:gd name="T69" fmla="*/ 9 h 59"/>
              <a:gd name="T70" fmla="*/ 83 w 113"/>
              <a:gd name="T71" fmla="*/ 23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89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89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3" y="34"/>
                </a:moveTo>
                <a:cubicBezTo>
                  <a:pt x="93" y="36"/>
                  <a:pt x="93" y="37"/>
                  <a:pt x="94" y="39"/>
                </a:cubicBezTo>
                <a:cubicBezTo>
                  <a:pt x="94" y="39"/>
                  <a:pt x="94" y="39"/>
                  <a:pt x="94" y="39"/>
                </a:cubicBezTo>
                <a:cubicBezTo>
                  <a:pt x="93" y="37"/>
                  <a:pt x="92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3"/>
                  <a:pt x="93" y="33"/>
                  <a:pt x="93" y="32"/>
                </a:cubicBezTo>
                <a:cubicBezTo>
                  <a:pt x="94" y="31"/>
                  <a:pt x="97" y="30"/>
                  <a:pt x="98" y="32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6" y="31"/>
                  <a:pt x="95" y="32"/>
                </a:cubicBezTo>
                <a:cubicBezTo>
                  <a:pt x="95" y="32"/>
                  <a:pt x="94" y="33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7" y="38"/>
                  <a:pt x="106" y="41"/>
                  <a:pt x="110" y="36"/>
                </a:cubicBezTo>
                <a:cubicBezTo>
                  <a:pt x="110" y="35"/>
                  <a:pt x="110" y="35"/>
                  <a:pt x="110" y="36"/>
                </a:cubicBezTo>
                <a:cubicBezTo>
                  <a:pt x="110" y="36"/>
                  <a:pt x="110" y="36"/>
                  <a:pt x="110" y="36"/>
                </a:cubicBezTo>
                <a:cubicBezTo>
                  <a:pt x="113" y="30"/>
                  <a:pt x="106" y="18"/>
                  <a:pt x="97" y="10"/>
                </a:cubicBezTo>
                <a:cubicBezTo>
                  <a:pt x="88" y="2"/>
                  <a:pt x="76" y="0"/>
                  <a:pt x="55" y="7"/>
                </a:cubicBezTo>
                <a:cubicBezTo>
                  <a:pt x="40" y="11"/>
                  <a:pt x="22" y="23"/>
                  <a:pt x="16" y="30"/>
                </a:cubicBezTo>
                <a:cubicBezTo>
                  <a:pt x="16" y="27"/>
                  <a:pt x="15" y="23"/>
                  <a:pt x="11" y="21"/>
                </a:cubicBezTo>
                <a:cubicBezTo>
                  <a:pt x="7" y="19"/>
                  <a:pt x="4" y="21"/>
                  <a:pt x="0" y="21"/>
                </a:cubicBezTo>
                <a:cubicBezTo>
                  <a:pt x="1" y="23"/>
                  <a:pt x="2" y="24"/>
                  <a:pt x="3" y="26"/>
                </a:cubicBezTo>
                <a:cubicBezTo>
                  <a:pt x="5" y="27"/>
                  <a:pt x="5" y="29"/>
                  <a:pt x="6" y="31"/>
                </a:cubicBezTo>
                <a:cubicBezTo>
                  <a:pt x="8" y="33"/>
                  <a:pt x="9" y="34"/>
                  <a:pt x="11" y="35"/>
                </a:cubicBezTo>
                <a:cubicBezTo>
                  <a:pt x="10" y="37"/>
                  <a:pt x="8" y="38"/>
                  <a:pt x="7" y="41"/>
                </a:cubicBezTo>
                <a:cubicBezTo>
                  <a:pt x="6" y="42"/>
                  <a:pt x="6" y="45"/>
                  <a:pt x="5" y="46"/>
                </a:cubicBezTo>
                <a:cubicBezTo>
                  <a:pt x="4" y="48"/>
                  <a:pt x="3" y="50"/>
                  <a:pt x="3" y="51"/>
                </a:cubicBezTo>
                <a:cubicBezTo>
                  <a:pt x="7" y="50"/>
                  <a:pt x="10" y="53"/>
                  <a:pt x="14" y="50"/>
                </a:cubicBezTo>
                <a:cubicBezTo>
                  <a:pt x="17" y="47"/>
                  <a:pt x="17" y="43"/>
                  <a:pt x="17" y="40"/>
                </a:cubicBezTo>
                <a:cubicBezTo>
                  <a:pt x="22" y="44"/>
                  <a:pt x="36" y="50"/>
                  <a:pt x="63" y="55"/>
                </a:cubicBezTo>
                <a:cubicBezTo>
                  <a:pt x="88" y="59"/>
                  <a:pt x="102" y="47"/>
                  <a:pt x="108" y="38"/>
                </a:cubicBezTo>
                <a:cubicBezTo>
                  <a:pt x="105" y="42"/>
                  <a:pt x="96" y="38"/>
                  <a:pt x="93" y="34"/>
                </a:cubicBezTo>
                <a:close/>
                <a:moveTo>
                  <a:pt x="87" y="42"/>
                </a:moveTo>
                <a:cubicBezTo>
                  <a:pt x="84" y="39"/>
                  <a:pt x="84" y="35"/>
                  <a:pt x="82" y="31"/>
                </a:cubicBezTo>
                <a:cubicBezTo>
                  <a:pt x="81" y="28"/>
                  <a:pt x="81" y="25"/>
                  <a:pt x="81" y="22"/>
                </a:cubicBezTo>
                <a:cubicBezTo>
                  <a:pt x="82" y="17"/>
                  <a:pt x="85" y="13"/>
                  <a:pt x="88" y="9"/>
                </a:cubicBezTo>
                <a:cubicBezTo>
                  <a:pt x="88" y="9"/>
                  <a:pt x="88" y="9"/>
                  <a:pt x="88" y="9"/>
                </a:cubicBezTo>
                <a:cubicBezTo>
                  <a:pt x="86" y="13"/>
                  <a:pt x="84" y="18"/>
                  <a:pt x="83" y="23"/>
                </a:cubicBezTo>
                <a:cubicBezTo>
                  <a:pt x="83" y="26"/>
                  <a:pt x="83" y="30"/>
                  <a:pt x="84" y="33"/>
                </a:cubicBezTo>
                <a:cubicBezTo>
                  <a:pt x="85" y="36"/>
                  <a:pt x="86" y="39"/>
                  <a:pt x="88" y="42"/>
                </a:cubicBezTo>
                <a:cubicBezTo>
                  <a:pt x="88" y="42"/>
                  <a:pt x="87" y="43"/>
                  <a:pt x="87" y="42"/>
                </a:cubicBezTo>
                <a:close/>
                <a:moveTo>
                  <a:pt x="89" y="22"/>
                </a:moveTo>
                <a:cubicBezTo>
                  <a:pt x="89" y="20"/>
                  <a:pt x="90" y="19"/>
                  <a:pt x="92" y="18"/>
                </a:cubicBezTo>
                <a:cubicBezTo>
                  <a:pt x="94" y="18"/>
                  <a:pt x="95" y="20"/>
                  <a:pt x="96" y="21"/>
                </a:cubicBezTo>
                <a:cubicBezTo>
                  <a:pt x="96" y="23"/>
                  <a:pt x="94" y="25"/>
                  <a:pt x="93" y="25"/>
                </a:cubicBezTo>
                <a:cubicBezTo>
                  <a:pt x="91" y="25"/>
                  <a:pt x="89" y="24"/>
                  <a:pt x="89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3" name="Freeform 37"/>
          <p:cNvSpPr>
            <a:spLocks noEditPoints="1"/>
          </p:cNvSpPr>
          <p:nvPr/>
        </p:nvSpPr>
        <p:spPr bwMode="auto">
          <a:xfrm>
            <a:off x="2821279" y="562155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4" name="Freeform 38"/>
          <p:cNvSpPr>
            <a:spLocks noEditPoints="1"/>
          </p:cNvSpPr>
          <p:nvPr/>
        </p:nvSpPr>
        <p:spPr bwMode="auto">
          <a:xfrm>
            <a:off x="9894063" y="6007655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5" name="Freeform 39"/>
          <p:cNvSpPr/>
          <p:nvPr/>
        </p:nvSpPr>
        <p:spPr bwMode="auto">
          <a:xfrm>
            <a:off x="6089332" y="5718081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4" name="图形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6405" y="1409941"/>
            <a:ext cx="1697038" cy="1092346"/>
          </a:xfrm>
          <a:prstGeom prst="rect">
            <a:avLst/>
          </a:prstGeom>
          <a:effectLst/>
        </p:spPr>
      </p:pic>
      <p:pic>
        <p:nvPicPr>
          <p:cNvPr id="5" name="图形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054" y="2409754"/>
            <a:ext cx="1614625" cy="1273760"/>
          </a:xfrm>
          <a:prstGeom prst="rect">
            <a:avLst/>
          </a:prstGeom>
          <a:effectLst/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4"/>
          <a:srcRect t="48950" b="-1"/>
          <a:stretch>
            <a:fillRect/>
          </a:stretch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pic>
        <p:nvPicPr>
          <p:cNvPr id="17" name="Content Placeholder 16" descr="1"/>
          <p:cNvPicPr>
            <a:picLocks noGrp="1" noChangeAspect="1"/>
          </p:cNvPicPr>
          <p:nvPr>
            <p:ph idx="1"/>
          </p:nvPr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28240" y="810260"/>
            <a:ext cx="7875270" cy="44907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978785" y="1136650"/>
            <a:ext cx="6811010" cy="3664585"/>
            <a:chOff x="4457" y="2084"/>
            <a:chExt cx="9858" cy="577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3" name="椭圆 42"/>
            <p:cNvSpPr/>
            <p:nvPr/>
          </p:nvSpPr>
          <p:spPr>
            <a:xfrm>
              <a:off x="4457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6" name="椭圆 42"/>
            <p:cNvSpPr/>
            <p:nvPr/>
          </p:nvSpPr>
          <p:spPr>
            <a:xfrm>
              <a:off x="6632" y="2084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" name="椭圆 42"/>
            <p:cNvSpPr/>
            <p:nvPr/>
          </p:nvSpPr>
          <p:spPr>
            <a:xfrm>
              <a:off x="7938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8" name="椭圆 42"/>
            <p:cNvSpPr/>
            <p:nvPr/>
          </p:nvSpPr>
          <p:spPr>
            <a:xfrm>
              <a:off x="10259" y="365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9" name="椭圆 42"/>
            <p:cNvSpPr/>
            <p:nvPr/>
          </p:nvSpPr>
          <p:spPr>
            <a:xfrm>
              <a:off x="8912" y="2246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22" name="Text Box 21"/>
          <p:cNvSpPr txBox="1"/>
          <p:nvPr/>
        </p:nvSpPr>
        <p:spPr>
          <a:xfrm>
            <a:off x="3419475" y="2660650"/>
            <a:ext cx="5695315" cy="1445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C0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CỦNG CỐ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 bldLvl="0" animBg="1"/>
      <p:bldP spid="2071" grpId="0" bldLvl="0" animBg="1"/>
      <p:bldP spid="2072" grpId="0" bldLvl="0" animBg="1"/>
      <p:bldP spid="2073" grpId="0" bldLvl="0" animBg="1"/>
      <p:bldP spid="2074" grpId="0" bldLvl="0" animBg="1"/>
      <p:bldP spid="2075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-44451" y="6015038"/>
            <a:ext cx="12280901" cy="2955925"/>
            <a:chOff x="-7938" y="4144963"/>
            <a:chExt cx="12280901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3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4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44" name="Rounded Rectangle 43"/>
          <p:cNvSpPr/>
          <p:nvPr/>
        </p:nvSpPr>
        <p:spPr>
          <a:xfrm>
            <a:off x="1918970" y="534035"/>
            <a:ext cx="10179685" cy="13280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Cùng người thân tìm hiểu xem đồ vật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dài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hơn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trong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thực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tế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09" b="97087" l="1667" r="18667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r="80793"/>
          <a:stretch>
            <a:fillRect/>
          </a:stretch>
        </p:blipFill>
        <p:spPr>
          <a:xfrm>
            <a:off x="0" y="0"/>
            <a:ext cx="2419350" cy="2162810"/>
          </a:xfrm>
          <a:prstGeom prst="rect">
            <a:avLst/>
          </a:prstGeom>
        </p:spPr>
      </p:pic>
      <p:sp>
        <p:nvSpPr>
          <p:cNvPr id="22" name="Freeform 25"/>
          <p:cNvSpPr>
            <a:spLocks noChangeArrowheads="1"/>
          </p:cNvSpPr>
          <p:nvPr/>
        </p:nvSpPr>
        <p:spPr bwMode="auto">
          <a:xfrm rot="17520000" flipH="1">
            <a:off x="5198745" y="3241040"/>
            <a:ext cx="349885" cy="1528445"/>
          </a:xfrm>
          <a:custGeom>
            <a:avLst/>
            <a:gdLst>
              <a:gd name="T0" fmla="*/ 90 w 95"/>
              <a:gd name="T1" fmla="*/ 864 h 864"/>
              <a:gd name="T2" fmla="*/ 0 w 95"/>
              <a:gd name="T3" fmla="*/ 0 h 864"/>
              <a:gd name="T4" fmla="*/ 5 w 95"/>
              <a:gd name="T5" fmla="*/ 0 h 864"/>
              <a:gd name="T6" fmla="*/ 95 w 95"/>
              <a:gd name="T7" fmla="*/ 864 h 864"/>
              <a:gd name="T8" fmla="*/ 90 w 95"/>
              <a:gd name="T9" fmla="*/ 864 h 8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5"/>
              <a:gd name="T16" fmla="*/ 0 h 864"/>
              <a:gd name="T17" fmla="*/ 95 w 95"/>
              <a:gd name="T18" fmla="*/ 864 h 8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5" h="864">
                <a:moveTo>
                  <a:pt x="90" y="864"/>
                </a:moveTo>
                <a:lnTo>
                  <a:pt x="0" y="0"/>
                </a:lnTo>
                <a:lnTo>
                  <a:pt x="5" y="0"/>
                </a:lnTo>
                <a:lnTo>
                  <a:pt x="95" y="864"/>
                </a:lnTo>
                <a:lnTo>
                  <a:pt x="90" y="864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zh-CN" sz="213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  <a:sym typeface="SimSun" panose="02010600030101010101" pitchFamily="2" charset="-122"/>
            </a:endParaRPr>
          </a:p>
        </p:txBody>
      </p:sp>
      <p:sp>
        <p:nvSpPr>
          <p:cNvPr id="26" name="Freeform 29"/>
          <p:cNvSpPr>
            <a:spLocks noChangeArrowheads="1"/>
          </p:cNvSpPr>
          <p:nvPr/>
        </p:nvSpPr>
        <p:spPr bwMode="auto">
          <a:xfrm rot="20580000">
            <a:off x="3924862" y="4659805"/>
            <a:ext cx="2175125" cy="120404"/>
          </a:xfrm>
          <a:custGeom>
            <a:avLst/>
            <a:gdLst>
              <a:gd name="T0" fmla="*/ 865 w 866"/>
              <a:gd name="T1" fmla="*/ 66 h 66"/>
              <a:gd name="T2" fmla="*/ 0 w 866"/>
              <a:gd name="T3" fmla="*/ 5 h 66"/>
              <a:gd name="T4" fmla="*/ 0 w 866"/>
              <a:gd name="T5" fmla="*/ 0 h 66"/>
              <a:gd name="T6" fmla="*/ 866 w 866"/>
              <a:gd name="T7" fmla="*/ 61 h 66"/>
              <a:gd name="T8" fmla="*/ 865 w 866"/>
              <a:gd name="T9" fmla="*/ 66 h 6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6"/>
              <a:gd name="T16" fmla="*/ 0 h 66"/>
              <a:gd name="T17" fmla="*/ 866 w 866"/>
              <a:gd name="T18" fmla="*/ 66 h 6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6" h="66">
                <a:moveTo>
                  <a:pt x="865" y="66"/>
                </a:moveTo>
                <a:lnTo>
                  <a:pt x="0" y="5"/>
                </a:lnTo>
                <a:lnTo>
                  <a:pt x="0" y="0"/>
                </a:lnTo>
                <a:lnTo>
                  <a:pt x="866" y="61"/>
                </a:lnTo>
                <a:lnTo>
                  <a:pt x="865" y="66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zh-CN" sz="213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  <a:sym typeface="SimSun" panose="02010600030101010101" pitchFamily="2" charset="-122"/>
            </a:endParaRPr>
          </a:p>
        </p:txBody>
      </p:sp>
      <p:sp>
        <p:nvSpPr>
          <p:cNvPr id="31" name="Freeform 34"/>
          <p:cNvSpPr>
            <a:spLocks noChangeArrowheads="1"/>
          </p:cNvSpPr>
          <p:nvPr/>
        </p:nvSpPr>
        <p:spPr bwMode="auto">
          <a:xfrm>
            <a:off x="5634991" y="6560106"/>
            <a:ext cx="39261" cy="39263"/>
          </a:xfrm>
          <a:custGeom>
            <a:avLst/>
            <a:gdLst>
              <a:gd name="T0" fmla="*/ 1 w 14"/>
              <a:gd name="T1" fmla="*/ 10 h 14"/>
              <a:gd name="T2" fmla="*/ 5 w 14"/>
              <a:gd name="T3" fmla="*/ 1 h 14"/>
              <a:gd name="T4" fmla="*/ 13 w 14"/>
              <a:gd name="T5" fmla="*/ 5 h 14"/>
              <a:gd name="T6" fmla="*/ 9 w 14"/>
              <a:gd name="T7" fmla="*/ 13 h 14"/>
              <a:gd name="T8" fmla="*/ 1 w 14"/>
              <a:gd name="T9" fmla="*/ 10 h 1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"/>
              <a:gd name="T16" fmla="*/ 0 h 14"/>
              <a:gd name="T17" fmla="*/ 14 w 14"/>
              <a:gd name="T18" fmla="*/ 14 h 1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" h="14">
                <a:moveTo>
                  <a:pt x="1" y="10"/>
                </a:moveTo>
                <a:cubicBezTo>
                  <a:pt x="0" y="6"/>
                  <a:pt x="2" y="3"/>
                  <a:pt x="5" y="1"/>
                </a:cubicBezTo>
                <a:cubicBezTo>
                  <a:pt x="8" y="0"/>
                  <a:pt x="12" y="2"/>
                  <a:pt x="13" y="5"/>
                </a:cubicBezTo>
                <a:cubicBezTo>
                  <a:pt x="14" y="9"/>
                  <a:pt x="12" y="12"/>
                  <a:pt x="9" y="13"/>
                </a:cubicBezTo>
                <a:cubicBezTo>
                  <a:pt x="6" y="14"/>
                  <a:pt x="2" y="13"/>
                  <a:pt x="1" y="10"/>
                </a:cubicBezTo>
                <a:close/>
              </a:path>
            </a:pathLst>
          </a:custGeom>
          <a:solidFill>
            <a:srgbClr val="A2B93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zh-CN" sz="213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  <a:sym typeface="SimSun" panose="02010600030101010101" pitchFamily="2" charset="-122"/>
            </a:endParaRPr>
          </a:p>
        </p:txBody>
      </p:sp>
      <p:sp>
        <p:nvSpPr>
          <p:cNvPr id="34" name="Freeform 37"/>
          <p:cNvSpPr>
            <a:spLocks noChangeArrowheads="1"/>
          </p:cNvSpPr>
          <p:nvPr/>
        </p:nvSpPr>
        <p:spPr bwMode="auto">
          <a:xfrm rot="20820000">
            <a:off x="6478370" y="4414217"/>
            <a:ext cx="2075661" cy="662221"/>
          </a:xfrm>
          <a:custGeom>
            <a:avLst/>
            <a:gdLst>
              <a:gd name="T0" fmla="*/ 791 w 793"/>
              <a:gd name="T1" fmla="*/ 358 h 358"/>
              <a:gd name="T2" fmla="*/ 0 w 793"/>
              <a:gd name="T3" fmla="*/ 4 h 358"/>
              <a:gd name="T4" fmla="*/ 1 w 793"/>
              <a:gd name="T5" fmla="*/ 0 h 358"/>
              <a:gd name="T6" fmla="*/ 793 w 793"/>
              <a:gd name="T7" fmla="*/ 353 h 358"/>
              <a:gd name="T8" fmla="*/ 791 w 793"/>
              <a:gd name="T9" fmla="*/ 358 h 35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93"/>
              <a:gd name="T16" fmla="*/ 0 h 358"/>
              <a:gd name="T17" fmla="*/ 793 w 793"/>
              <a:gd name="T18" fmla="*/ 358 h 35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93" h="358">
                <a:moveTo>
                  <a:pt x="791" y="358"/>
                </a:moveTo>
                <a:lnTo>
                  <a:pt x="0" y="4"/>
                </a:lnTo>
                <a:lnTo>
                  <a:pt x="1" y="0"/>
                </a:lnTo>
                <a:lnTo>
                  <a:pt x="793" y="353"/>
                </a:lnTo>
                <a:lnTo>
                  <a:pt x="791" y="358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zh-CN" sz="213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  <a:sym typeface="SimSun" panose="02010600030101010101" pitchFamily="2" charset="-122"/>
            </a:endParaRPr>
          </a:p>
        </p:txBody>
      </p:sp>
      <p:sp>
        <p:nvSpPr>
          <p:cNvPr id="36" name="Freeform 39"/>
          <p:cNvSpPr>
            <a:spLocks noChangeArrowheads="1"/>
          </p:cNvSpPr>
          <p:nvPr/>
        </p:nvSpPr>
        <p:spPr bwMode="auto">
          <a:xfrm rot="21360000">
            <a:off x="6097270" y="3516630"/>
            <a:ext cx="1583690" cy="843915"/>
          </a:xfrm>
          <a:custGeom>
            <a:avLst/>
            <a:gdLst>
              <a:gd name="T0" fmla="*/ 1 w 835"/>
              <a:gd name="T1" fmla="*/ 243 h 243"/>
              <a:gd name="T2" fmla="*/ 0 w 835"/>
              <a:gd name="T3" fmla="*/ 239 h 243"/>
              <a:gd name="T4" fmla="*/ 833 w 835"/>
              <a:gd name="T5" fmla="*/ 0 h 243"/>
              <a:gd name="T6" fmla="*/ 835 w 835"/>
              <a:gd name="T7" fmla="*/ 5 h 243"/>
              <a:gd name="T8" fmla="*/ 1 w 835"/>
              <a:gd name="T9" fmla="*/ 243 h 2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35"/>
              <a:gd name="T16" fmla="*/ 0 h 243"/>
              <a:gd name="T17" fmla="*/ 835 w 835"/>
              <a:gd name="T18" fmla="*/ 243 h 24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35" h="243">
                <a:moveTo>
                  <a:pt x="1" y="243"/>
                </a:moveTo>
                <a:lnTo>
                  <a:pt x="0" y="239"/>
                </a:lnTo>
                <a:lnTo>
                  <a:pt x="833" y="0"/>
                </a:lnTo>
                <a:lnTo>
                  <a:pt x="835" y="5"/>
                </a:lnTo>
                <a:lnTo>
                  <a:pt x="1" y="243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zh-CN" sz="213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  <a:sym typeface="SimSun" panose="02010600030101010101" pitchFamily="2" charset="-122"/>
            </a:endParaRPr>
          </a:p>
        </p:txBody>
      </p:sp>
      <p:grpSp>
        <p:nvGrpSpPr>
          <p:cNvPr id="71" name="组合 70"/>
          <p:cNvGrpSpPr/>
          <p:nvPr/>
        </p:nvGrpSpPr>
        <p:grpSpPr>
          <a:xfrm>
            <a:off x="5156577" y="3523033"/>
            <a:ext cx="2080896" cy="2078277"/>
            <a:chOff x="4038883" y="2054582"/>
            <a:chExt cx="1560672" cy="1558708"/>
          </a:xfrm>
        </p:grpSpPr>
        <p:sp>
          <p:nvSpPr>
            <p:cNvPr id="38" name="Oval 41"/>
            <p:cNvSpPr>
              <a:spLocks noChangeArrowheads="1"/>
            </p:cNvSpPr>
            <p:nvPr/>
          </p:nvSpPr>
          <p:spPr bwMode="auto">
            <a:xfrm>
              <a:off x="4142929" y="2158627"/>
              <a:ext cx="1354545" cy="1352581"/>
            </a:xfrm>
            <a:prstGeom prst="ellipse">
              <a:avLst/>
            </a:prstGeom>
            <a:solidFill>
              <a:srgbClr val="41CF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9" name="Freeform 42"/>
            <p:cNvSpPr>
              <a:spLocks noEditPoints="1" noChangeArrowheads="1"/>
            </p:cNvSpPr>
            <p:nvPr/>
          </p:nvSpPr>
          <p:spPr bwMode="auto">
            <a:xfrm>
              <a:off x="4038883" y="2054582"/>
              <a:ext cx="1560672" cy="1558708"/>
            </a:xfrm>
            <a:custGeom>
              <a:avLst/>
              <a:gdLst>
                <a:gd name="T0" fmla="*/ 355 w 711"/>
                <a:gd name="T1" fmla="*/ 710 h 710"/>
                <a:gd name="T2" fmla="*/ 0 w 711"/>
                <a:gd name="T3" fmla="*/ 355 h 710"/>
                <a:gd name="T4" fmla="*/ 355 w 711"/>
                <a:gd name="T5" fmla="*/ 0 h 710"/>
                <a:gd name="T6" fmla="*/ 711 w 711"/>
                <a:gd name="T7" fmla="*/ 355 h 710"/>
                <a:gd name="T8" fmla="*/ 355 w 711"/>
                <a:gd name="T9" fmla="*/ 710 h 710"/>
                <a:gd name="T10" fmla="*/ 355 w 711"/>
                <a:gd name="T11" fmla="*/ 9 h 710"/>
                <a:gd name="T12" fmla="*/ 9 w 711"/>
                <a:gd name="T13" fmla="*/ 355 h 710"/>
                <a:gd name="T14" fmla="*/ 355 w 711"/>
                <a:gd name="T15" fmla="*/ 701 h 710"/>
                <a:gd name="T16" fmla="*/ 701 w 711"/>
                <a:gd name="T17" fmla="*/ 355 h 710"/>
                <a:gd name="T18" fmla="*/ 355 w 711"/>
                <a:gd name="T19" fmla="*/ 9 h 71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11"/>
                <a:gd name="T31" fmla="*/ 0 h 710"/>
                <a:gd name="T32" fmla="*/ 711 w 711"/>
                <a:gd name="T33" fmla="*/ 710 h 71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11" h="710">
                  <a:moveTo>
                    <a:pt x="355" y="710"/>
                  </a:moveTo>
                  <a:cubicBezTo>
                    <a:pt x="159" y="710"/>
                    <a:pt x="0" y="551"/>
                    <a:pt x="0" y="355"/>
                  </a:cubicBezTo>
                  <a:cubicBezTo>
                    <a:pt x="0" y="159"/>
                    <a:pt x="159" y="0"/>
                    <a:pt x="355" y="0"/>
                  </a:cubicBezTo>
                  <a:cubicBezTo>
                    <a:pt x="551" y="0"/>
                    <a:pt x="711" y="159"/>
                    <a:pt x="711" y="355"/>
                  </a:cubicBezTo>
                  <a:cubicBezTo>
                    <a:pt x="711" y="551"/>
                    <a:pt x="551" y="710"/>
                    <a:pt x="355" y="710"/>
                  </a:cubicBezTo>
                  <a:close/>
                  <a:moveTo>
                    <a:pt x="355" y="9"/>
                  </a:moveTo>
                  <a:cubicBezTo>
                    <a:pt x="165" y="9"/>
                    <a:pt x="9" y="164"/>
                    <a:pt x="9" y="355"/>
                  </a:cubicBezTo>
                  <a:cubicBezTo>
                    <a:pt x="9" y="546"/>
                    <a:pt x="165" y="701"/>
                    <a:pt x="355" y="701"/>
                  </a:cubicBezTo>
                  <a:cubicBezTo>
                    <a:pt x="546" y="701"/>
                    <a:pt x="701" y="546"/>
                    <a:pt x="701" y="355"/>
                  </a:cubicBezTo>
                  <a:cubicBezTo>
                    <a:pt x="701" y="164"/>
                    <a:pt x="546" y="9"/>
                    <a:pt x="355" y="9"/>
                  </a:cubicBezTo>
                  <a:close/>
                </a:path>
              </a:pathLst>
            </a:custGeom>
            <a:solidFill>
              <a:srgbClr val="FD7B8B"/>
            </a:solidFill>
            <a:ln w="9525" cmpd="sng">
              <a:solidFill>
                <a:srgbClr val="41CFDE"/>
              </a:solidFill>
              <a:bevel/>
            </a:ln>
          </p:spPr>
          <p:txBody>
            <a:bodyPr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  <a:sym typeface="SimSun" panose="02010600030101010101" pitchFamily="2" charset="-122"/>
              </a:endParaRPr>
            </a:p>
          </p:txBody>
        </p:sp>
      </p:grpSp>
      <p:pic>
        <p:nvPicPr>
          <p:cNvPr id="166" name="Picture 165"/>
          <p:cNvPicPr/>
          <p:nvPr/>
        </p:nvPicPr>
        <p:blipFill>
          <a:blip r:embed="rId5"/>
          <a:srcRect t="2983" b="2983"/>
          <a:stretch>
            <a:fillRect/>
          </a:stretch>
        </p:blipFill>
        <p:spPr>
          <a:xfrm>
            <a:off x="2226310" y="4065270"/>
            <a:ext cx="1724025" cy="1718945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</p:pic>
      <p:pic>
        <p:nvPicPr>
          <p:cNvPr id="168" name="Picture 167"/>
          <p:cNvPicPr/>
          <p:nvPr/>
        </p:nvPicPr>
        <p:blipFill>
          <a:blip r:embed="rId6"/>
          <a:stretch>
            <a:fillRect/>
          </a:stretch>
        </p:blipFill>
        <p:spPr>
          <a:xfrm>
            <a:off x="8341360" y="4058285"/>
            <a:ext cx="1763395" cy="1607820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</p:pic>
      <p:pic>
        <p:nvPicPr>
          <p:cNvPr id="170" name="Picture 169"/>
          <p:cNvPicPr/>
          <p:nvPr/>
        </p:nvPicPr>
        <p:blipFill>
          <a:blip r:embed="rId7"/>
          <a:stretch>
            <a:fillRect/>
          </a:stretch>
        </p:blipFill>
        <p:spPr>
          <a:xfrm>
            <a:off x="3025140" y="2052320"/>
            <a:ext cx="1840230" cy="1609725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</p:pic>
      <p:pic>
        <p:nvPicPr>
          <p:cNvPr id="115" name="Content Placeholder 114"/>
          <p:cNvPicPr/>
          <p:nvPr/>
        </p:nvPicPr>
        <p:blipFill>
          <a:blip r:embed="rId8"/>
          <a:stretch>
            <a:fillRect/>
          </a:stretch>
        </p:blipFill>
        <p:spPr>
          <a:xfrm>
            <a:off x="7505700" y="2174875"/>
            <a:ext cx="1777365" cy="1706245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</p:pic>
      <p:pic>
        <p:nvPicPr>
          <p:cNvPr id="117" name="Picture 116"/>
          <p:cNvPicPr/>
          <p:nvPr/>
        </p:nvPicPr>
        <p:blipFill>
          <a:blip r:embed="rId9"/>
          <a:srcRect l="21059" t="6562" r="16959" b="38236"/>
          <a:stretch>
            <a:fillRect/>
          </a:stretch>
        </p:blipFill>
        <p:spPr>
          <a:xfrm>
            <a:off x="5297805" y="3656965"/>
            <a:ext cx="1819275" cy="1830070"/>
          </a:xfrm>
          <a:prstGeom prst="ellipse">
            <a:avLst/>
          </a:prstGeom>
          <a:noFill/>
          <a:ln w="38100">
            <a:solidFill>
              <a:srgbClr val="41CFDE"/>
            </a:solidFill>
          </a:ln>
        </p:spPr>
      </p:pic>
      <p:sp>
        <p:nvSpPr>
          <p:cNvPr id="2070" name="Freeform 34"/>
          <p:cNvSpPr>
            <a:spLocks noEditPoints="1"/>
          </p:cNvSpPr>
          <p:nvPr/>
        </p:nvSpPr>
        <p:spPr bwMode="auto">
          <a:xfrm>
            <a:off x="9614687" y="6314365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1" name="Freeform 35"/>
          <p:cNvSpPr>
            <a:spLocks noEditPoints="1"/>
          </p:cNvSpPr>
          <p:nvPr/>
        </p:nvSpPr>
        <p:spPr bwMode="auto">
          <a:xfrm>
            <a:off x="3207279" y="694407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2" name="Freeform 36"/>
          <p:cNvSpPr>
            <a:spLocks noEditPoints="1"/>
          </p:cNvSpPr>
          <p:nvPr/>
        </p:nvSpPr>
        <p:spPr bwMode="auto">
          <a:xfrm>
            <a:off x="6438561" y="6999232"/>
            <a:ext cx="707848" cy="376906"/>
          </a:xfrm>
          <a:custGeom>
            <a:avLst/>
            <a:gdLst>
              <a:gd name="T0" fmla="*/ 93 w 113"/>
              <a:gd name="T1" fmla="*/ 34 h 59"/>
              <a:gd name="T2" fmla="*/ 94 w 113"/>
              <a:gd name="T3" fmla="*/ 39 h 59"/>
              <a:gd name="T4" fmla="*/ 94 w 113"/>
              <a:gd name="T5" fmla="*/ 39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2 h 59"/>
              <a:gd name="T14" fmla="*/ 98 w 113"/>
              <a:gd name="T15" fmla="*/ 32 h 59"/>
              <a:gd name="T16" fmla="*/ 95 w 113"/>
              <a:gd name="T17" fmla="*/ 32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6 h 59"/>
              <a:gd name="T24" fmla="*/ 110 w 113"/>
              <a:gd name="T25" fmla="*/ 36 h 59"/>
              <a:gd name="T26" fmla="*/ 110 w 113"/>
              <a:gd name="T27" fmla="*/ 36 h 59"/>
              <a:gd name="T28" fmla="*/ 97 w 113"/>
              <a:gd name="T29" fmla="*/ 10 h 59"/>
              <a:gd name="T30" fmla="*/ 55 w 113"/>
              <a:gd name="T31" fmla="*/ 7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3 w 113"/>
              <a:gd name="T39" fmla="*/ 26 h 59"/>
              <a:gd name="T40" fmla="*/ 6 w 113"/>
              <a:gd name="T41" fmla="*/ 31 h 59"/>
              <a:gd name="T42" fmla="*/ 11 w 113"/>
              <a:gd name="T43" fmla="*/ 35 h 59"/>
              <a:gd name="T44" fmla="*/ 7 w 113"/>
              <a:gd name="T45" fmla="*/ 41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50 h 59"/>
              <a:gd name="T52" fmla="*/ 17 w 113"/>
              <a:gd name="T53" fmla="*/ 40 h 59"/>
              <a:gd name="T54" fmla="*/ 63 w 113"/>
              <a:gd name="T55" fmla="*/ 55 h 59"/>
              <a:gd name="T56" fmla="*/ 108 w 113"/>
              <a:gd name="T57" fmla="*/ 38 h 59"/>
              <a:gd name="T58" fmla="*/ 93 w 113"/>
              <a:gd name="T59" fmla="*/ 34 h 59"/>
              <a:gd name="T60" fmla="*/ 87 w 113"/>
              <a:gd name="T61" fmla="*/ 42 h 59"/>
              <a:gd name="T62" fmla="*/ 82 w 113"/>
              <a:gd name="T63" fmla="*/ 31 h 59"/>
              <a:gd name="T64" fmla="*/ 81 w 113"/>
              <a:gd name="T65" fmla="*/ 22 h 59"/>
              <a:gd name="T66" fmla="*/ 88 w 113"/>
              <a:gd name="T67" fmla="*/ 9 h 59"/>
              <a:gd name="T68" fmla="*/ 88 w 113"/>
              <a:gd name="T69" fmla="*/ 9 h 59"/>
              <a:gd name="T70" fmla="*/ 83 w 113"/>
              <a:gd name="T71" fmla="*/ 23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89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89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3" y="34"/>
                </a:moveTo>
                <a:cubicBezTo>
                  <a:pt x="93" y="36"/>
                  <a:pt x="93" y="37"/>
                  <a:pt x="94" y="39"/>
                </a:cubicBezTo>
                <a:cubicBezTo>
                  <a:pt x="94" y="39"/>
                  <a:pt x="94" y="39"/>
                  <a:pt x="94" y="39"/>
                </a:cubicBezTo>
                <a:cubicBezTo>
                  <a:pt x="93" y="37"/>
                  <a:pt x="92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3"/>
                  <a:pt x="93" y="33"/>
                  <a:pt x="93" y="32"/>
                </a:cubicBezTo>
                <a:cubicBezTo>
                  <a:pt x="94" y="31"/>
                  <a:pt x="97" y="30"/>
                  <a:pt x="98" y="32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6" y="31"/>
                  <a:pt x="95" y="32"/>
                </a:cubicBezTo>
                <a:cubicBezTo>
                  <a:pt x="95" y="32"/>
                  <a:pt x="94" y="33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7" y="38"/>
                  <a:pt x="106" y="41"/>
                  <a:pt x="110" y="36"/>
                </a:cubicBezTo>
                <a:cubicBezTo>
                  <a:pt x="110" y="35"/>
                  <a:pt x="110" y="35"/>
                  <a:pt x="110" y="36"/>
                </a:cubicBezTo>
                <a:cubicBezTo>
                  <a:pt x="110" y="36"/>
                  <a:pt x="110" y="36"/>
                  <a:pt x="110" y="36"/>
                </a:cubicBezTo>
                <a:cubicBezTo>
                  <a:pt x="113" y="30"/>
                  <a:pt x="106" y="18"/>
                  <a:pt x="97" y="10"/>
                </a:cubicBezTo>
                <a:cubicBezTo>
                  <a:pt x="88" y="2"/>
                  <a:pt x="76" y="0"/>
                  <a:pt x="55" y="7"/>
                </a:cubicBezTo>
                <a:cubicBezTo>
                  <a:pt x="40" y="11"/>
                  <a:pt x="22" y="23"/>
                  <a:pt x="16" y="30"/>
                </a:cubicBezTo>
                <a:cubicBezTo>
                  <a:pt x="16" y="27"/>
                  <a:pt x="15" y="23"/>
                  <a:pt x="11" y="21"/>
                </a:cubicBezTo>
                <a:cubicBezTo>
                  <a:pt x="7" y="19"/>
                  <a:pt x="4" y="21"/>
                  <a:pt x="0" y="21"/>
                </a:cubicBezTo>
                <a:cubicBezTo>
                  <a:pt x="1" y="23"/>
                  <a:pt x="2" y="24"/>
                  <a:pt x="3" y="26"/>
                </a:cubicBezTo>
                <a:cubicBezTo>
                  <a:pt x="5" y="27"/>
                  <a:pt x="5" y="29"/>
                  <a:pt x="6" y="31"/>
                </a:cubicBezTo>
                <a:cubicBezTo>
                  <a:pt x="8" y="33"/>
                  <a:pt x="9" y="34"/>
                  <a:pt x="11" y="35"/>
                </a:cubicBezTo>
                <a:cubicBezTo>
                  <a:pt x="10" y="37"/>
                  <a:pt x="8" y="38"/>
                  <a:pt x="7" y="41"/>
                </a:cubicBezTo>
                <a:cubicBezTo>
                  <a:pt x="6" y="42"/>
                  <a:pt x="6" y="45"/>
                  <a:pt x="5" y="46"/>
                </a:cubicBezTo>
                <a:cubicBezTo>
                  <a:pt x="4" y="48"/>
                  <a:pt x="3" y="50"/>
                  <a:pt x="3" y="51"/>
                </a:cubicBezTo>
                <a:cubicBezTo>
                  <a:pt x="7" y="50"/>
                  <a:pt x="10" y="53"/>
                  <a:pt x="14" y="50"/>
                </a:cubicBezTo>
                <a:cubicBezTo>
                  <a:pt x="17" y="47"/>
                  <a:pt x="17" y="43"/>
                  <a:pt x="17" y="40"/>
                </a:cubicBezTo>
                <a:cubicBezTo>
                  <a:pt x="22" y="44"/>
                  <a:pt x="36" y="50"/>
                  <a:pt x="63" y="55"/>
                </a:cubicBezTo>
                <a:cubicBezTo>
                  <a:pt x="88" y="59"/>
                  <a:pt x="102" y="47"/>
                  <a:pt x="108" y="38"/>
                </a:cubicBezTo>
                <a:cubicBezTo>
                  <a:pt x="105" y="42"/>
                  <a:pt x="96" y="38"/>
                  <a:pt x="93" y="34"/>
                </a:cubicBezTo>
                <a:close/>
                <a:moveTo>
                  <a:pt x="87" y="42"/>
                </a:moveTo>
                <a:cubicBezTo>
                  <a:pt x="84" y="39"/>
                  <a:pt x="84" y="35"/>
                  <a:pt x="82" y="31"/>
                </a:cubicBezTo>
                <a:cubicBezTo>
                  <a:pt x="81" y="28"/>
                  <a:pt x="81" y="25"/>
                  <a:pt x="81" y="22"/>
                </a:cubicBezTo>
                <a:cubicBezTo>
                  <a:pt x="82" y="17"/>
                  <a:pt x="85" y="13"/>
                  <a:pt x="88" y="9"/>
                </a:cubicBezTo>
                <a:cubicBezTo>
                  <a:pt x="88" y="9"/>
                  <a:pt x="88" y="9"/>
                  <a:pt x="88" y="9"/>
                </a:cubicBezTo>
                <a:cubicBezTo>
                  <a:pt x="86" y="13"/>
                  <a:pt x="84" y="18"/>
                  <a:pt x="83" y="23"/>
                </a:cubicBezTo>
                <a:cubicBezTo>
                  <a:pt x="83" y="26"/>
                  <a:pt x="83" y="30"/>
                  <a:pt x="84" y="33"/>
                </a:cubicBezTo>
                <a:cubicBezTo>
                  <a:pt x="85" y="36"/>
                  <a:pt x="86" y="39"/>
                  <a:pt x="88" y="42"/>
                </a:cubicBezTo>
                <a:cubicBezTo>
                  <a:pt x="88" y="42"/>
                  <a:pt x="87" y="43"/>
                  <a:pt x="87" y="42"/>
                </a:cubicBezTo>
                <a:close/>
                <a:moveTo>
                  <a:pt x="89" y="22"/>
                </a:moveTo>
                <a:cubicBezTo>
                  <a:pt x="89" y="20"/>
                  <a:pt x="90" y="19"/>
                  <a:pt x="92" y="18"/>
                </a:cubicBezTo>
                <a:cubicBezTo>
                  <a:pt x="94" y="18"/>
                  <a:pt x="95" y="20"/>
                  <a:pt x="96" y="21"/>
                </a:cubicBezTo>
                <a:cubicBezTo>
                  <a:pt x="96" y="23"/>
                  <a:pt x="94" y="25"/>
                  <a:pt x="93" y="25"/>
                </a:cubicBezTo>
                <a:cubicBezTo>
                  <a:pt x="91" y="25"/>
                  <a:pt x="89" y="24"/>
                  <a:pt x="89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3" name="Freeform 37"/>
          <p:cNvSpPr>
            <a:spLocks noEditPoints="1"/>
          </p:cNvSpPr>
          <p:nvPr/>
        </p:nvSpPr>
        <p:spPr bwMode="auto">
          <a:xfrm>
            <a:off x="1461744" y="642927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4" name="Freeform 38"/>
          <p:cNvSpPr>
            <a:spLocks noEditPoints="1"/>
          </p:cNvSpPr>
          <p:nvPr/>
        </p:nvSpPr>
        <p:spPr bwMode="auto">
          <a:xfrm>
            <a:off x="8534528" y="6815375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5" name="Freeform 39"/>
          <p:cNvSpPr/>
          <p:nvPr/>
        </p:nvSpPr>
        <p:spPr bwMode="auto">
          <a:xfrm>
            <a:off x="4729797" y="6525801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22" grpId="0" animBg="1"/>
      <p:bldP spid="22" grpId="1" animBg="1"/>
      <p:bldP spid="26" grpId="0" animBg="1"/>
      <p:bldP spid="26" grpId="1" animBg="1"/>
      <p:bldP spid="34" grpId="0" animBg="1"/>
      <p:bldP spid="34" grpId="1" animBg="1"/>
      <p:bldP spid="36" grpId="0" animBg="1"/>
      <p:bldP spid="3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-635" y="0"/>
            <a:ext cx="12193905" cy="6858000"/>
            <a:chOff x="-1" y="0"/>
            <a:chExt cx="19203" cy="10800"/>
          </a:xfrm>
        </p:grpSpPr>
        <p:sp>
          <p:nvSpPr>
            <p:cNvPr id="18" name="Rectangles 17"/>
            <p:cNvSpPr/>
            <p:nvPr/>
          </p:nvSpPr>
          <p:spPr>
            <a:xfrm>
              <a:off x="-1" y="5362"/>
              <a:ext cx="19202" cy="5439"/>
            </a:xfrm>
            <a:prstGeom prst="rect">
              <a:avLst/>
            </a:prstGeom>
            <a:solidFill>
              <a:srgbClr val="FFEC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" name="图片 1"/>
            <p:cNvPicPr>
              <a:picLocks noChangeAspect="1"/>
            </p:cNvPicPr>
            <p:nvPr/>
          </p:nvPicPr>
          <p:blipFill rotWithShape="1">
            <a:blip r:embed="rId3"/>
            <a:srcRect t="60028"/>
            <a:stretch>
              <a:fillRect/>
            </a:stretch>
          </p:blipFill>
          <p:spPr>
            <a:xfrm>
              <a:off x="0" y="0"/>
              <a:ext cx="19202" cy="5541"/>
            </a:xfrm>
            <a:prstGeom prst="rect">
              <a:avLst/>
            </a:prstGeom>
          </p:spPr>
        </p:pic>
      </p:grpSp>
      <p:sp>
        <p:nvSpPr>
          <p:cNvPr id="8" name="Text Box 7"/>
          <p:cNvSpPr txBox="1"/>
          <p:nvPr/>
        </p:nvSpPr>
        <p:spPr>
          <a:xfrm>
            <a:off x="1411605" y="3672205"/>
            <a:ext cx="9170670" cy="3070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  TẠM BIỆT VÀ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   HẸN GẶP LẠI</a:t>
            </a:r>
          </a:p>
        </p:txBody>
      </p:sp>
      <p:sp>
        <p:nvSpPr>
          <p:cNvPr id="19" name="Wave 18"/>
          <p:cNvSpPr/>
          <p:nvPr/>
        </p:nvSpPr>
        <p:spPr>
          <a:xfrm>
            <a:off x="-991870" y="3240405"/>
            <a:ext cx="2031365" cy="327660"/>
          </a:xfrm>
          <a:prstGeom prst="wave">
            <a:avLst/>
          </a:prstGeom>
          <a:solidFill>
            <a:srgbClr val="FFD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-635" y="-285115"/>
            <a:ext cx="12192000" cy="3066415"/>
            <a:chOff x="-1" y="-449"/>
            <a:chExt cx="19200" cy="4829"/>
          </a:xfrm>
        </p:grpSpPr>
        <p:pic>
          <p:nvPicPr>
            <p:cNvPr id="118" name="Picture 117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4659" y="0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8" name="Picture 27"/>
            <p:cNvPicPr/>
            <p:nvPr/>
          </p:nvPicPr>
          <p:blipFill>
            <a:blip r:embed="rId4"/>
            <a:stretch>
              <a:fillRect/>
            </a:stretch>
          </p:blipFill>
          <p:spPr>
            <a:xfrm rot="2280000" flipH="1">
              <a:off x="1559" y="-449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6" name="Picture 25"/>
            <p:cNvPicPr/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-1" y="0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19" name="Picture 118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13134" r="67315"/>
          <a:stretch>
            <a:fillRect/>
          </a:stretch>
        </p:blipFill>
        <p:spPr>
          <a:xfrm rot="10800000">
            <a:off x="0" y="3518535"/>
            <a:ext cx="1458595" cy="33388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0" name="Picture 119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0706" t="71418"/>
          <a:stretch>
            <a:fillRect/>
          </a:stretch>
        </p:blipFill>
        <p:spPr>
          <a:xfrm rot="13380000">
            <a:off x="11221085" y="5222875"/>
            <a:ext cx="1414780" cy="1332230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121" name="Picture 120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8428" b="74852"/>
          <a:stretch>
            <a:fillRect/>
          </a:stretch>
        </p:blipFill>
        <p:spPr>
          <a:xfrm rot="9120000">
            <a:off x="10522585" y="3739515"/>
            <a:ext cx="1059815" cy="13188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Picture 33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8428" b="74852"/>
          <a:stretch>
            <a:fillRect/>
          </a:stretch>
        </p:blipFill>
        <p:spPr>
          <a:xfrm rot="19260000">
            <a:off x="10510520" y="4334510"/>
            <a:ext cx="688340" cy="7346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3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-635" y="0"/>
            <a:ext cx="12193905" cy="6858000"/>
            <a:chOff x="-1" y="0"/>
            <a:chExt cx="19203" cy="10800"/>
          </a:xfrm>
        </p:grpSpPr>
        <p:sp>
          <p:nvSpPr>
            <p:cNvPr id="18" name="Rectangles 17"/>
            <p:cNvSpPr/>
            <p:nvPr/>
          </p:nvSpPr>
          <p:spPr>
            <a:xfrm>
              <a:off x="-1" y="5362"/>
              <a:ext cx="19202" cy="5439"/>
            </a:xfrm>
            <a:prstGeom prst="rect">
              <a:avLst/>
            </a:prstGeom>
            <a:solidFill>
              <a:srgbClr val="FFEC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" name="图片 1"/>
            <p:cNvPicPr>
              <a:picLocks noChangeAspect="1"/>
            </p:cNvPicPr>
            <p:nvPr/>
          </p:nvPicPr>
          <p:blipFill rotWithShape="1">
            <a:blip r:embed="rId3"/>
            <a:srcRect t="60028"/>
            <a:stretch>
              <a:fillRect/>
            </a:stretch>
          </p:blipFill>
          <p:spPr>
            <a:xfrm>
              <a:off x="0" y="0"/>
              <a:ext cx="19202" cy="5541"/>
            </a:xfrm>
            <a:prstGeom prst="rect">
              <a:avLst/>
            </a:prstGeom>
          </p:spPr>
        </p:pic>
      </p:grpSp>
      <p:sp>
        <p:nvSpPr>
          <p:cNvPr id="8" name="Text Box 7"/>
          <p:cNvSpPr txBox="1"/>
          <p:nvPr/>
        </p:nvSpPr>
        <p:spPr>
          <a:xfrm>
            <a:off x="1685925" y="3733165"/>
            <a:ext cx="9170670" cy="3070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C    THẦN TIÊN  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PHIÊU LƯU KÝ</a:t>
            </a:r>
          </a:p>
        </p:txBody>
      </p:sp>
      <p:sp>
        <p:nvSpPr>
          <p:cNvPr id="19" name="Wave 18"/>
          <p:cNvSpPr/>
          <p:nvPr/>
        </p:nvSpPr>
        <p:spPr>
          <a:xfrm>
            <a:off x="-991870" y="3240405"/>
            <a:ext cx="2031365" cy="327660"/>
          </a:xfrm>
          <a:prstGeom prst="wave">
            <a:avLst/>
          </a:prstGeom>
          <a:solidFill>
            <a:srgbClr val="FFD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-635" y="-285115"/>
            <a:ext cx="12192000" cy="3066415"/>
            <a:chOff x="-1" y="-449"/>
            <a:chExt cx="19200" cy="4829"/>
          </a:xfrm>
        </p:grpSpPr>
        <p:pic>
          <p:nvPicPr>
            <p:cNvPr id="118" name="Picture 117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4659" y="0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8" name="Picture 27"/>
            <p:cNvPicPr/>
            <p:nvPr/>
          </p:nvPicPr>
          <p:blipFill>
            <a:blip r:embed="rId4"/>
            <a:stretch>
              <a:fillRect/>
            </a:stretch>
          </p:blipFill>
          <p:spPr>
            <a:xfrm rot="2280000" flipH="1">
              <a:off x="1559" y="-449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6" name="Picture 25"/>
            <p:cNvPicPr/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-1" y="0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19" name="Picture 118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13134" r="67315"/>
          <a:stretch>
            <a:fillRect/>
          </a:stretch>
        </p:blipFill>
        <p:spPr>
          <a:xfrm rot="10800000">
            <a:off x="0" y="3518535"/>
            <a:ext cx="1458595" cy="33388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0" name="Picture 119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0706" t="71418"/>
          <a:stretch>
            <a:fillRect/>
          </a:stretch>
        </p:blipFill>
        <p:spPr>
          <a:xfrm rot="13380000">
            <a:off x="11221085" y="5222875"/>
            <a:ext cx="1414780" cy="1332230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121" name="Picture 120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8428" b="74852"/>
          <a:stretch>
            <a:fillRect/>
          </a:stretch>
        </p:blipFill>
        <p:spPr>
          <a:xfrm rot="9120000">
            <a:off x="10522585" y="3739515"/>
            <a:ext cx="1059815" cy="13188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Picture 33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8428" b="74852"/>
          <a:stretch>
            <a:fillRect/>
          </a:stretch>
        </p:blipFill>
        <p:spPr>
          <a:xfrm rot="19260000">
            <a:off x="10510520" y="4334510"/>
            <a:ext cx="688340" cy="7346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5" name="Picture 174"/>
          <p:cNvPicPr/>
          <p:nvPr/>
        </p:nvPicPr>
        <p:blipFill>
          <a:blip r:embed="rId6">
            <a:clrChange>
              <a:clrFrom>
                <a:srgbClr val="F7F7F7">
                  <a:alpha val="100000"/>
                </a:srgbClr>
              </a:clrFrom>
              <a:clrTo>
                <a:srgbClr val="F7F7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5700000">
            <a:off x="2101850" y="3839210"/>
            <a:ext cx="1827530" cy="11188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" name="Content Placeholder 38"/>
          <p:cNvPicPr>
            <a:picLocks noGrp="1" noChangeAspect="1"/>
          </p:cNvPicPr>
          <p:nvPr>
            <p:ph idx="1"/>
          </p:nvPr>
        </p:nvPicPr>
        <p:blipFill>
          <a:blip r:embed="rId6">
            <a:clrChange>
              <a:clrFrom>
                <a:srgbClr val="F7F7F7">
                  <a:alpha val="100000"/>
                </a:srgbClr>
              </a:clrFrom>
              <a:clrTo>
                <a:srgbClr val="F7F7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5900000" flipH="1">
            <a:off x="2215515" y="3799840"/>
            <a:ext cx="1766570" cy="1244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" name="Rounded Rectangle 40"/>
          <p:cNvSpPr/>
          <p:nvPr/>
        </p:nvSpPr>
        <p:spPr>
          <a:xfrm rot="19260000">
            <a:off x="3244215" y="3699510"/>
            <a:ext cx="349885" cy="199390"/>
          </a:xfrm>
          <a:prstGeom prst="roundRect">
            <a:avLst>
              <a:gd name="adj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2790" y="1768475"/>
            <a:ext cx="2790190" cy="3328670"/>
          </a:xfrm>
          <a:prstGeom prst="rect">
            <a:avLst/>
          </a:prstGeom>
        </p:spPr>
      </p:pic>
      <p:pic>
        <p:nvPicPr>
          <p:cNvPr id="3" name="Google Shape;209;p6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3408045" y="4412615"/>
            <a:ext cx="15600045" cy="1252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Picture 174"/>
          <p:cNvPicPr/>
          <p:nvPr/>
        </p:nvPicPr>
        <p:blipFill>
          <a:blip r:embed="rId6">
            <a:clrChange>
              <a:clrFrom>
                <a:srgbClr val="F7F7F7">
                  <a:alpha val="100000"/>
                </a:srgbClr>
              </a:clrFrom>
              <a:clrTo>
                <a:srgbClr val="F7F7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21240000" flipH="1">
            <a:off x="4685665" y="3743325"/>
            <a:ext cx="3192145" cy="24384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8" name="组合 27"/>
          <p:cNvGrpSpPr/>
          <p:nvPr/>
        </p:nvGrpSpPr>
        <p:grpSpPr>
          <a:xfrm>
            <a:off x="-3733164" y="5074920"/>
            <a:ext cx="15925164" cy="2955925"/>
            <a:chOff x="-360562" y="4144963"/>
            <a:chExt cx="12633525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360562" y="4910138"/>
              <a:ext cx="12633525" cy="2190750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grpSp>
        <p:nvGrpSpPr>
          <p:cNvPr id="2052" name="组合 2051"/>
          <p:cNvGrpSpPr/>
          <p:nvPr/>
        </p:nvGrpSpPr>
        <p:grpSpPr>
          <a:xfrm>
            <a:off x="180141" y="1685055"/>
            <a:ext cx="3543074" cy="1451316"/>
            <a:chOff x="1025525" y="1941513"/>
            <a:chExt cx="2552428" cy="1045527"/>
          </a:xfrm>
        </p:grpSpPr>
        <p:sp>
          <p:nvSpPr>
            <p:cNvPr id="2049" name="AutoShape 23"/>
            <p:cNvSpPr>
              <a:spLocks noChangeAspect="1" noChangeArrowheads="1" noTextEdit="1"/>
            </p:cNvSpPr>
            <p:nvPr/>
          </p:nvSpPr>
          <p:spPr bwMode="auto">
            <a:xfrm>
              <a:off x="1025525" y="1941513"/>
              <a:ext cx="2552428" cy="1045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50" name="Freeform 25"/>
            <p:cNvSpPr/>
            <p:nvPr/>
          </p:nvSpPr>
          <p:spPr bwMode="auto">
            <a:xfrm>
              <a:off x="1029246" y="1945234"/>
              <a:ext cx="2544987" cy="1038086"/>
            </a:xfrm>
            <a:custGeom>
              <a:avLst/>
              <a:gdLst>
                <a:gd name="T0" fmla="*/ 0 w 499"/>
                <a:gd name="T1" fmla="*/ 202 h 202"/>
                <a:gd name="T2" fmla="*/ 7 w 499"/>
                <a:gd name="T3" fmla="*/ 202 h 202"/>
                <a:gd name="T4" fmla="*/ 492 w 499"/>
                <a:gd name="T5" fmla="*/ 200 h 202"/>
                <a:gd name="T6" fmla="*/ 499 w 499"/>
                <a:gd name="T7" fmla="*/ 200 h 202"/>
                <a:gd name="T8" fmla="*/ 498 w 499"/>
                <a:gd name="T9" fmla="*/ 192 h 202"/>
                <a:gd name="T10" fmla="*/ 421 w 499"/>
                <a:gd name="T11" fmla="*/ 127 h 202"/>
                <a:gd name="T12" fmla="*/ 421 w 499"/>
                <a:gd name="T13" fmla="*/ 127 h 202"/>
                <a:gd name="T14" fmla="*/ 420 w 499"/>
                <a:gd name="T15" fmla="*/ 127 h 202"/>
                <a:gd name="T16" fmla="*/ 385 w 499"/>
                <a:gd name="T17" fmla="*/ 135 h 202"/>
                <a:gd name="T18" fmla="*/ 300 w 499"/>
                <a:gd name="T19" fmla="*/ 84 h 202"/>
                <a:gd name="T20" fmla="*/ 299 w 499"/>
                <a:gd name="T21" fmla="*/ 84 h 202"/>
                <a:gd name="T22" fmla="*/ 294 w 499"/>
                <a:gd name="T23" fmla="*/ 84 h 202"/>
                <a:gd name="T24" fmla="*/ 185 w 499"/>
                <a:gd name="T25" fmla="*/ 0 h 202"/>
                <a:gd name="T26" fmla="*/ 184 w 499"/>
                <a:gd name="T27" fmla="*/ 0 h 202"/>
                <a:gd name="T28" fmla="*/ 105 w 499"/>
                <a:gd name="T29" fmla="*/ 33 h 202"/>
                <a:gd name="T30" fmla="*/ 72 w 499"/>
                <a:gd name="T31" fmla="*/ 113 h 202"/>
                <a:gd name="T32" fmla="*/ 73 w 499"/>
                <a:gd name="T33" fmla="*/ 130 h 202"/>
                <a:gd name="T34" fmla="*/ 69 w 499"/>
                <a:gd name="T35" fmla="*/ 130 h 202"/>
                <a:gd name="T36" fmla="*/ 0 w 499"/>
                <a:gd name="T37" fmla="*/ 195 h 202"/>
                <a:gd name="T38" fmla="*/ 0 w 499"/>
                <a:gd name="T39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99" h="202">
                  <a:moveTo>
                    <a:pt x="0" y="202"/>
                  </a:moveTo>
                  <a:cubicBezTo>
                    <a:pt x="7" y="202"/>
                    <a:pt x="7" y="202"/>
                    <a:pt x="7" y="202"/>
                  </a:cubicBezTo>
                  <a:cubicBezTo>
                    <a:pt x="492" y="200"/>
                    <a:pt x="492" y="200"/>
                    <a:pt x="492" y="200"/>
                  </a:cubicBezTo>
                  <a:cubicBezTo>
                    <a:pt x="499" y="200"/>
                    <a:pt x="499" y="200"/>
                    <a:pt x="499" y="200"/>
                  </a:cubicBezTo>
                  <a:cubicBezTo>
                    <a:pt x="498" y="192"/>
                    <a:pt x="498" y="192"/>
                    <a:pt x="498" y="192"/>
                  </a:cubicBezTo>
                  <a:cubicBezTo>
                    <a:pt x="492" y="154"/>
                    <a:pt x="459" y="127"/>
                    <a:pt x="421" y="127"/>
                  </a:cubicBezTo>
                  <a:cubicBezTo>
                    <a:pt x="421" y="127"/>
                    <a:pt x="421" y="127"/>
                    <a:pt x="421" y="127"/>
                  </a:cubicBezTo>
                  <a:cubicBezTo>
                    <a:pt x="420" y="127"/>
                    <a:pt x="420" y="127"/>
                    <a:pt x="420" y="127"/>
                  </a:cubicBezTo>
                  <a:cubicBezTo>
                    <a:pt x="408" y="127"/>
                    <a:pt x="396" y="130"/>
                    <a:pt x="385" y="135"/>
                  </a:cubicBezTo>
                  <a:cubicBezTo>
                    <a:pt x="368" y="104"/>
                    <a:pt x="336" y="84"/>
                    <a:pt x="300" y="84"/>
                  </a:cubicBezTo>
                  <a:cubicBezTo>
                    <a:pt x="299" y="84"/>
                    <a:pt x="299" y="84"/>
                    <a:pt x="299" y="84"/>
                  </a:cubicBezTo>
                  <a:cubicBezTo>
                    <a:pt x="297" y="84"/>
                    <a:pt x="296" y="84"/>
                    <a:pt x="294" y="84"/>
                  </a:cubicBezTo>
                  <a:cubicBezTo>
                    <a:pt x="281" y="35"/>
                    <a:pt x="236" y="0"/>
                    <a:pt x="185" y="0"/>
                  </a:cubicBezTo>
                  <a:cubicBezTo>
                    <a:pt x="184" y="0"/>
                    <a:pt x="184" y="0"/>
                    <a:pt x="184" y="0"/>
                  </a:cubicBezTo>
                  <a:cubicBezTo>
                    <a:pt x="154" y="0"/>
                    <a:pt x="126" y="12"/>
                    <a:pt x="105" y="33"/>
                  </a:cubicBezTo>
                  <a:cubicBezTo>
                    <a:pt x="83" y="54"/>
                    <a:pt x="72" y="83"/>
                    <a:pt x="72" y="113"/>
                  </a:cubicBezTo>
                  <a:cubicBezTo>
                    <a:pt x="72" y="119"/>
                    <a:pt x="72" y="124"/>
                    <a:pt x="73" y="130"/>
                  </a:cubicBezTo>
                  <a:cubicBezTo>
                    <a:pt x="72" y="130"/>
                    <a:pt x="70" y="130"/>
                    <a:pt x="69" y="130"/>
                  </a:cubicBezTo>
                  <a:cubicBezTo>
                    <a:pt x="32" y="130"/>
                    <a:pt x="2" y="159"/>
                    <a:pt x="0" y="195"/>
                  </a:cubicBezTo>
                  <a:cubicBezTo>
                    <a:pt x="0" y="202"/>
                    <a:pt x="0" y="202"/>
                    <a:pt x="0" y="2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7"/>
          <a:srcRect t="48950" b="-1"/>
          <a:stretch>
            <a:fillRect/>
          </a:stretch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sp>
        <p:nvSpPr>
          <p:cNvPr id="83" name="Freeform 35"/>
          <p:cNvSpPr>
            <a:spLocks noEditPoints="1"/>
          </p:cNvSpPr>
          <p:nvPr/>
        </p:nvSpPr>
        <p:spPr bwMode="auto">
          <a:xfrm>
            <a:off x="4566814" y="613635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84" name="Freeform 37"/>
          <p:cNvSpPr>
            <a:spLocks noEditPoints="1"/>
          </p:cNvSpPr>
          <p:nvPr/>
        </p:nvSpPr>
        <p:spPr bwMode="auto">
          <a:xfrm>
            <a:off x="3123539" y="562155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100" name="Picture 99"/>
          <p:cNvPicPr/>
          <p:nvPr/>
        </p:nvPicPr>
        <p:blipFill>
          <a:blip r:embed="rId8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  <a:alpha val="0"/>
                </a:srgbClr>
              </a:clrTo>
            </a:clrChange>
          </a:blip>
          <a:srcRect b="6455"/>
          <a:stretch>
            <a:fillRect/>
          </a:stretch>
        </p:blipFill>
        <p:spPr>
          <a:xfrm>
            <a:off x="10086975" y="-660400"/>
            <a:ext cx="2792730" cy="247142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" name="Group 3"/>
          <p:cNvGrpSpPr/>
          <p:nvPr/>
        </p:nvGrpSpPr>
        <p:grpSpPr>
          <a:xfrm>
            <a:off x="7085330" y="4314190"/>
            <a:ext cx="1515745" cy="2983230"/>
            <a:chOff x="11158" y="6794"/>
            <a:chExt cx="2387" cy="4698"/>
          </a:xfrm>
        </p:grpSpPr>
        <p:pic>
          <p:nvPicPr>
            <p:cNvPr id="176" name="Picture 175"/>
            <p:cNvPicPr/>
            <p:nvPr/>
          </p:nvPicPr>
          <p:blipFill>
            <a:blip r:embed="rId9">
              <a:clrChange>
                <a:clrFrom>
                  <a:srgbClr val="F5F5F5">
                    <a:alpha val="100000"/>
                  </a:srgbClr>
                </a:clrFrom>
                <a:clrTo>
                  <a:srgbClr val="F5F5F5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6440000">
              <a:off x="10983" y="7927"/>
              <a:ext cx="2735" cy="206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" name="Picture 4"/>
            <p:cNvPicPr/>
            <p:nvPr/>
          </p:nvPicPr>
          <p:blipFill>
            <a:blip r:embed="rId9">
              <a:clrChange>
                <a:clrFrom>
                  <a:srgbClr val="F5F5F5">
                    <a:alpha val="100000"/>
                  </a:srgbClr>
                </a:clrFrom>
                <a:clrTo>
                  <a:srgbClr val="F5F5F5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8420000">
              <a:off x="10002" y="7949"/>
              <a:ext cx="4698" cy="2387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78" name="Picture 177"/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3240000">
            <a:off x="9665335" y="4253865"/>
            <a:ext cx="2353945" cy="41548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4320000">
            <a:off x="9158605" y="3877945"/>
            <a:ext cx="2353945" cy="41548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y2mate.com - Tiếng thác nước chảy cực đã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4893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998325" y="1787525"/>
            <a:ext cx="1581150" cy="14662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86458 -0.0037037 " pathEditMode="relative" ptsTypes="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34375 0.012963 " pathEditMode="relative" ptsTypes="">
                                      <p:cBhvr>
                                        <p:cTn id="15" dur="5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88542 0.00555556 " pathEditMode="relative" ptsTypes="">
                                      <p:cBhvr>
                                        <p:cTn id="17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459375 -0.0166667 " pathEditMode="relative" ptsTypes="">
                                      <p:cBhvr>
                                        <p:cTn id="1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" decel="100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" decel="100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" decel="100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" decel="100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" accel="100000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" accel="100000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10"/>
                            </p:stCondLst>
                            <p:childTnLst>
                              <p:par>
                                <p:cTn id="3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" accel="100000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" accel="100000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Content Placeholder 100"/>
          <p:cNvPicPr>
            <a:picLocks noGrp="1"/>
          </p:cNvPicPr>
          <p:nvPr>
            <p:ph sz="half" idx="2"/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39982" b="11674"/>
          <a:stretch>
            <a:fillRect/>
          </a:stretch>
        </p:blipFill>
        <p:spPr>
          <a:xfrm>
            <a:off x="2056765" y="4925695"/>
            <a:ext cx="8038465" cy="281051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0" name="Group 29"/>
          <p:cNvGrpSpPr/>
          <p:nvPr/>
        </p:nvGrpSpPr>
        <p:grpSpPr>
          <a:xfrm>
            <a:off x="-635" y="-285115"/>
            <a:ext cx="12192000" cy="3066415"/>
            <a:chOff x="-1" y="-449"/>
            <a:chExt cx="19200" cy="4829"/>
          </a:xfrm>
        </p:grpSpPr>
        <p:pic>
          <p:nvPicPr>
            <p:cNvPr id="118" name="Picture 117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14659" y="0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8" name="Picture 27"/>
            <p:cNvPicPr/>
            <p:nvPr/>
          </p:nvPicPr>
          <p:blipFill>
            <a:blip r:embed="rId5"/>
            <a:stretch>
              <a:fillRect/>
            </a:stretch>
          </p:blipFill>
          <p:spPr>
            <a:xfrm rot="2280000" flipH="1">
              <a:off x="1559" y="-449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6" name="Picture 25"/>
            <p:cNvPicPr/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-1" y="0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" name="Rounded Rectangle 1"/>
          <p:cNvSpPr/>
          <p:nvPr/>
        </p:nvSpPr>
        <p:spPr>
          <a:xfrm>
            <a:off x="2149386" y="362760"/>
            <a:ext cx="8228887" cy="158242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2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cái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thang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sau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đây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cái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nào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dài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hơn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cái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nào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ngắn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hơn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?</a:t>
            </a:r>
          </a:p>
        </p:txBody>
      </p:sp>
      <p:sp>
        <p:nvSpPr>
          <p:cNvPr id="4" name="Teardrop 3"/>
          <p:cNvSpPr/>
          <p:nvPr/>
        </p:nvSpPr>
        <p:spPr>
          <a:xfrm rot="11553585">
            <a:off x="8506310" y="2372639"/>
            <a:ext cx="3743926" cy="3484959"/>
          </a:xfrm>
          <a:prstGeom prst="teardrop">
            <a:avLst>
              <a:gd name="adj" fmla="val 10601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07838" y="2936240"/>
            <a:ext cx="294087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thoát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 </a:t>
            </a:r>
          </a:p>
        </p:txBody>
      </p:sp>
      <p:pic>
        <p:nvPicPr>
          <p:cNvPr id="24" name="Picture 23" descr="A screenshot of a cell phone&#10;&#10;Description automatically generated">
            <a:extLst>
              <a:ext uri="{FF2B5EF4-FFF2-40B4-BE49-F238E27FC236}">
                <a16:creationId xmlns:a16="http://schemas.microsoft.com/office/drawing/2014/main" id="{9A4E323D-CA92-4572-9CAE-B5C85F0465A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27" t="59226" r="38145"/>
          <a:stretch/>
        </p:blipFill>
        <p:spPr>
          <a:xfrm>
            <a:off x="3044500" y="2339220"/>
            <a:ext cx="4637334" cy="3991730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0F88E23-633B-40E0-A21F-E6F089DB7CD2}"/>
              </a:ext>
            </a:extLst>
          </p:cNvPr>
          <p:cNvSpPr/>
          <p:nvPr/>
        </p:nvSpPr>
        <p:spPr>
          <a:xfrm>
            <a:off x="4112204" y="5676066"/>
            <a:ext cx="4726996" cy="104892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Thang </a:t>
            </a:r>
            <a:r>
              <a:rPr lang="en-US" sz="3200" dirty="0" err="1"/>
              <a:t>màu</a:t>
            </a:r>
            <a:r>
              <a:rPr lang="en-US" sz="3200" dirty="0"/>
              <a:t> </a:t>
            </a:r>
            <a:r>
              <a:rPr lang="en-US" sz="3200" dirty="0" err="1"/>
              <a:t>hồng</a:t>
            </a:r>
            <a:r>
              <a:rPr lang="en-US" sz="3200" dirty="0"/>
              <a:t> </a:t>
            </a:r>
            <a:r>
              <a:rPr lang="en-US" sz="3200" dirty="0" err="1"/>
              <a:t>dài</a:t>
            </a:r>
            <a:r>
              <a:rPr lang="en-US" sz="3200" dirty="0"/>
              <a:t> </a:t>
            </a:r>
            <a:r>
              <a:rPr lang="en-US" sz="3200" dirty="0" err="1"/>
              <a:t>hơn</a:t>
            </a:r>
            <a:endParaRPr lang="en-US" sz="3200" dirty="0"/>
          </a:p>
          <a:p>
            <a:pPr algn="ctr"/>
            <a:r>
              <a:rPr lang="en-US" sz="3200" dirty="0"/>
              <a:t>Thang </a:t>
            </a:r>
            <a:r>
              <a:rPr lang="en-US" sz="3200" dirty="0" err="1"/>
              <a:t>màu</a:t>
            </a:r>
            <a:r>
              <a:rPr lang="en-US" sz="3200" dirty="0"/>
              <a:t> </a:t>
            </a:r>
            <a:r>
              <a:rPr lang="en-US" sz="3200" dirty="0" err="1"/>
              <a:t>xanh</a:t>
            </a:r>
            <a:r>
              <a:rPr lang="en-US" sz="3200" dirty="0"/>
              <a:t> </a:t>
            </a:r>
            <a:r>
              <a:rPr lang="en-US" sz="3200" dirty="0" err="1"/>
              <a:t>ngắn</a:t>
            </a:r>
            <a:r>
              <a:rPr lang="en-US" sz="3200" dirty="0"/>
              <a:t> </a:t>
            </a:r>
            <a:r>
              <a:rPr lang="en-US" sz="3200" dirty="0" err="1"/>
              <a:t>hơn</a:t>
            </a:r>
            <a:endParaRPr lang="en-US" sz="3200" dirty="0"/>
          </a:p>
        </p:txBody>
      </p:sp>
      <p:pic>
        <p:nvPicPr>
          <p:cNvPr id="27" name="y2mate.com - Âm thanh câu trả lời đúng và tiếng vỗ tay   the correct answer and applause  Background Music">
            <a:hlinkClick r:id="" action="ppaction://media"/>
            <a:extLst>
              <a:ext uri="{FF2B5EF4-FFF2-40B4-BE49-F238E27FC236}">
                <a16:creationId xmlns:a16="http://schemas.microsoft.com/office/drawing/2014/main" id="{5D7EF102-0553-4BA7-9CA1-5D4808494F1A}"/>
              </a:ext>
            </a:extLst>
          </p:cNvPr>
          <p:cNvPicPr>
            <a:picLocks noGrp="1" noChangeAspect="1"/>
          </p:cNvPicPr>
          <p:nvPr>
            <p:ph sz="half"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end="958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32676" y="5738564"/>
            <a:ext cx="923925" cy="9239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0" dur="6033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4" grpId="0" animBg="1"/>
      <p:bldP spid="5" grpId="0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209;p6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2583180" y="4412615"/>
            <a:ext cx="14775180" cy="1252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Picture 174"/>
          <p:cNvPicPr/>
          <p:nvPr/>
        </p:nvPicPr>
        <p:blipFill>
          <a:blip r:embed="rId6">
            <a:clrChange>
              <a:clrFrom>
                <a:srgbClr val="F7F7F7">
                  <a:alpha val="100000"/>
                </a:srgbClr>
              </a:clrFrom>
              <a:clrTo>
                <a:srgbClr val="F7F7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21240000" flipH="1">
            <a:off x="515620" y="3717290"/>
            <a:ext cx="3192145" cy="24384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8" name="组合 27"/>
          <p:cNvGrpSpPr/>
          <p:nvPr/>
        </p:nvGrpSpPr>
        <p:grpSpPr>
          <a:xfrm>
            <a:off x="-88901" y="5074603"/>
            <a:ext cx="12280901" cy="2955925"/>
            <a:chOff x="-7938" y="4144963"/>
            <a:chExt cx="12280901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grpSp>
        <p:nvGrpSpPr>
          <p:cNvPr id="2052" name="组合 2051"/>
          <p:cNvGrpSpPr/>
          <p:nvPr/>
        </p:nvGrpSpPr>
        <p:grpSpPr>
          <a:xfrm>
            <a:off x="180141" y="1685055"/>
            <a:ext cx="3543074" cy="1451316"/>
            <a:chOff x="1025525" y="1941513"/>
            <a:chExt cx="2552428" cy="1045527"/>
          </a:xfrm>
        </p:grpSpPr>
        <p:sp>
          <p:nvSpPr>
            <p:cNvPr id="2049" name="AutoShape 23"/>
            <p:cNvSpPr>
              <a:spLocks noChangeAspect="1" noChangeArrowheads="1" noTextEdit="1"/>
            </p:cNvSpPr>
            <p:nvPr/>
          </p:nvSpPr>
          <p:spPr bwMode="auto">
            <a:xfrm>
              <a:off x="1025525" y="1941513"/>
              <a:ext cx="2552428" cy="1045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50" name="Freeform 25"/>
            <p:cNvSpPr/>
            <p:nvPr/>
          </p:nvSpPr>
          <p:spPr bwMode="auto">
            <a:xfrm>
              <a:off x="1029246" y="1945234"/>
              <a:ext cx="2544987" cy="1038086"/>
            </a:xfrm>
            <a:custGeom>
              <a:avLst/>
              <a:gdLst>
                <a:gd name="T0" fmla="*/ 0 w 499"/>
                <a:gd name="T1" fmla="*/ 202 h 202"/>
                <a:gd name="T2" fmla="*/ 7 w 499"/>
                <a:gd name="T3" fmla="*/ 202 h 202"/>
                <a:gd name="T4" fmla="*/ 492 w 499"/>
                <a:gd name="T5" fmla="*/ 200 h 202"/>
                <a:gd name="T6" fmla="*/ 499 w 499"/>
                <a:gd name="T7" fmla="*/ 200 h 202"/>
                <a:gd name="T8" fmla="*/ 498 w 499"/>
                <a:gd name="T9" fmla="*/ 192 h 202"/>
                <a:gd name="T10" fmla="*/ 421 w 499"/>
                <a:gd name="T11" fmla="*/ 127 h 202"/>
                <a:gd name="T12" fmla="*/ 421 w 499"/>
                <a:gd name="T13" fmla="*/ 127 h 202"/>
                <a:gd name="T14" fmla="*/ 420 w 499"/>
                <a:gd name="T15" fmla="*/ 127 h 202"/>
                <a:gd name="T16" fmla="*/ 385 w 499"/>
                <a:gd name="T17" fmla="*/ 135 h 202"/>
                <a:gd name="T18" fmla="*/ 300 w 499"/>
                <a:gd name="T19" fmla="*/ 84 h 202"/>
                <a:gd name="T20" fmla="*/ 299 w 499"/>
                <a:gd name="T21" fmla="*/ 84 h 202"/>
                <a:gd name="T22" fmla="*/ 294 w 499"/>
                <a:gd name="T23" fmla="*/ 84 h 202"/>
                <a:gd name="T24" fmla="*/ 185 w 499"/>
                <a:gd name="T25" fmla="*/ 0 h 202"/>
                <a:gd name="T26" fmla="*/ 184 w 499"/>
                <a:gd name="T27" fmla="*/ 0 h 202"/>
                <a:gd name="T28" fmla="*/ 105 w 499"/>
                <a:gd name="T29" fmla="*/ 33 h 202"/>
                <a:gd name="T30" fmla="*/ 72 w 499"/>
                <a:gd name="T31" fmla="*/ 113 h 202"/>
                <a:gd name="T32" fmla="*/ 73 w 499"/>
                <a:gd name="T33" fmla="*/ 130 h 202"/>
                <a:gd name="T34" fmla="*/ 69 w 499"/>
                <a:gd name="T35" fmla="*/ 130 h 202"/>
                <a:gd name="T36" fmla="*/ 0 w 499"/>
                <a:gd name="T37" fmla="*/ 195 h 202"/>
                <a:gd name="T38" fmla="*/ 0 w 499"/>
                <a:gd name="T39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99" h="202">
                  <a:moveTo>
                    <a:pt x="0" y="202"/>
                  </a:moveTo>
                  <a:cubicBezTo>
                    <a:pt x="7" y="202"/>
                    <a:pt x="7" y="202"/>
                    <a:pt x="7" y="202"/>
                  </a:cubicBezTo>
                  <a:cubicBezTo>
                    <a:pt x="492" y="200"/>
                    <a:pt x="492" y="200"/>
                    <a:pt x="492" y="200"/>
                  </a:cubicBezTo>
                  <a:cubicBezTo>
                    <a:pt x="499" y="200"/>
                    <a:pt x="499" y="200"/>
                    <a:pt x="499" y="200"/>
                  </a:cubicBezTo>
                  <a:cubicBezTo>
                    <a:pt x="498" y="192"/>
                    <a:pt x="498" y="192"/>
                    <a:pt x="498" y="192"/>
                  </a:cubicBezTo>
                  <a:cubicBezTo>
                    <a:pt x="492" y="154"/>
                    <a:pt x="459" y="127"/>
                    <a:pt x="421" y="127"/>
                  </a:cubicBezTo>
                  <a:cubicBezTo>
                    <a:pt x="421" y="127"/>
                    <a:pt x="421" y="127"/>
                    <a:pt x="421" y="127"/>
                  </a:cubicBezTo>
                  <a:cubicBezTo>
                    <a:pt x="420" y="127"/>
                    <a:pt x="420" y="127"/>
                    <a:pt x="420" y="127"/>
                  </a:cubicBezTo>
                  <a:cubicBezTo>
                    <a:pt x="408" y="127"/>
                    <a:pt x="396" y="130"/>
                    <a:pt x="385" y="135"/>
                  </a:cubicBezTo>
                  <a:cubicBezTo>
                    <a:pt x="368" y="104"/>
                    <a:pt x="336" y="84"/>
                    <a:pt x="300" y="84"/>
                  </a:cubicBezTo>
                  <a:cubicBezTo>
                    <a:pt x="299" y="84"/>
                    <a:pt x="299" y="84"/>
                    <a:pt x="299" y="84"/>
                  </a:cubicBezTo>
                  <a:cubicBezTo>
                    <a:pt x="297" y="84"/>
                    <a:pt x="296" y="84"/>
                    <a:pt x="294" y="84"/>
                  </a:cubicBezTo>
                  <a:cubicBezTo>
                    <a:pt x="281" y="35"/>
                    <a:pt x="236" y="0"/>
                    <a:pt x="185" y="0"/>
                  </a:cubicBezTo>
                  <a:cubicBezTo>
                    <a:pt x="184" y="0"/>
                    <a:pt x="184" y="0"/>
                    <a:pt x="184" y="0"/>
                  </a:cubicBezTo>
                  <a:cubicBezTo>
                    <a:pt x="154" y="0"/>
                    <a:pt x="126" y="12"/>
                    <a:pt x="105" y="33"/>
                  </a:cubicBezTo>
                  <a:cubicBezTo>
                    <a:pt x="83" y="54"/>
                    <a:pt x="72" y="83"/>
                    <a:pt x="72" y="113"/>
                  </a:cubicBezTo>
                  <a:cubicBezTo>
                    <a:pt x="72" y="119"/>
                    <a:pt x="72" y="124"/>
                    <a:pt x="73" y="130"/>
                  </a:cubicBezTo>
                  <a:cubicBezTo>
                    <a:pt x="72" y="130"/>
                    <a:pt x="70" y="130"/>
                    <a:pt x="69" y="130"/>
                  </a:cubicBezTo>
                  <a:cubicBezTo>
                    <a:pt x="32" y="130"/>
                    <a:pt x="2" y="159"/>
                    <a:pt x="0" y="195"/>
                  </a:cubicBezTo>
                  <a:cubicBezTo>
                    <a:pt x="0" y="202"/>
                    <a:pt x="0" y="202"/>
                    <a:pt x="0" y="2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7"/>
          <a:srcRect t="48950" b="-1"/>
          <a:stretch>
            <a:fillRect/>
          </a:stretch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sp>
        <p:nvSpPr>
          <p:cNvPr id="83" name="Freeform 35"/>
          <p:cNvSpPr>
            <a:spLocks noEditPoints="1"/>
          </p:cNvSpPr>
          <p:nvPr/>
        </p:nvSpPr>
        <p:spPr bwMode="auto">
          <a:xfrm>
            <a:off x="4566814" y="613635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84" name="Freeform 37"/>
          <p:cNvSpPr>
            <a:spLocks noEditPoints="1"/>
          </p:cNvSpPr>
          <p:nvPr/>
        </p:nvSpPr>
        <p:spPr bwMode="auto">
          <a:xfrm>
            <a:off x="3123539" y="562155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86" name="Freeform 39"/>
          <p:cNvSpPr/>
          <p:nvPr/>
        </p:nvSpPr>
        <p:spPr bwMode="auto">
          <a:xfrm>
            <a:off x="6391592" y="5718081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22790" y="1768475"/>
            <a:ext cx="2790190" cy="3328670"/>
          </a:xfrm>
          <a:prstGeom prst="rect">
            <a:avLst/>
          </a:prstGeom>
        </p:spPr>
      </p:pic>
      <p:pic>
        <p:nvPicPr>
          <p:cNvPr id="100" name="Picture 99"/>
          <p:cNvPicPr/>
          <p:nvPr/>
        </p:nvPicPr>
        <p:blipFill>
          <a:blip r:embed="rId9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  <a:alpha val="0"/>
                </a:srgbClr>
              </a:clrTo>
            </a:clrChange>
          </a:blip>
          <a:srcRect b="6455"/>
          <a:stretch>
            <a:fillRect/>
          </a:stretch>
        </p:blipFill>
        <p:spPr>
          <a:xfrm>
            <a:off x="10086975" y="-660400"/>
            <a:ext cx="2792730" cy="24714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6" name="Picture 175"/>
          <p:cNvPicPr/>
          <p:nvPr/>
        </p:nvPicPr>
        <p:blipFill>
          <a:blip r:embed="rId10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6440000">
            <a:off x="6974205" y="5033645"/>
            <a:ext cx="1736725" cy="1313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/>
          <p:nvPr/>
        </p:nvPicPr>
        <p:blipFill>
          <a:blip r:embed="rId10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8420000">
            <a:off x="6539230" y="5015865"/>
            <a:ext cx="2983230" cy="1515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y2mate.com - Tiếng thác nước chảy cực đã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4893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998325" y="1787525"/>
            <a:ext cx="1581150" cy="14662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11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27448 0.00240741 " pathEditMode="relative" rAng="0" ptsTypes="">
                                      <p:cBhvr>
                                        <p:cTn id="32" dur="3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0.25 -4.81481E-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0.32096 -4.81481E-6 " pathEditMode="relative" rAng="0" ptsTypes="AA">
                                      <p:cBhvr>
                                        <p:cTn id="4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5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3" grpId="0" bldLvl="0" animBg="1"/>
      <p:bldP spid="84" grpId="0" bldLvl="0" animBg="1"/>
      <p:bldP spid="86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Content Placeholder 100"/>
          <p:cNvPicPr>
            <a:picLocks noGrp="1"/>
          </p:cNvPicPr>
          <p:nvPr>
            <p:ph sz="half" idx="2"/>
          </p:nvPr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39982" b="11674"/>
          <a:stretch>
            <a:fillRect/>
          </a:stretch>
        </p:blipFill>
        <p:spPr>
          <a:xfrm>
            <a:off x="3183890" y="4830445"/>
            <a:ext cx="5783580" cy="21037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0" name="Group 29"/>
          <p:cNvGrpSpPr/>
          <p:nvPr/>
        </p:nvGrpSpPr>
        <p:grpSpPr>
          <a:xfrm>
            <a:off x="-635" y="-285115"/>
            <a:ext cx="12192000" cy="3066415"/>
            <a:chOff x="-1" y="-449"/>
            <a:chExt cx="19200" cy="4829"/>
          </a:xfrm>
        </p:grpSpPr>
        <p:pic>
          <p:nvPicPr>
            <p:cNvPr id="118" name="Picture 117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14659" y="0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8" name="Picture 27"/>
            <p:cNvPicPr/>
            <p:nvPr/>
          </p:nvPicPr>
          <p:blipFill>
            <a:blip r:embed="rId6"/>
            <a:stretch>
              <a:fillRect/>
            </a:stretch>
          </p:blipFill>
          <p:spPr>
            <a:xfrm rot="2280000" flipH="1">
              <a:off x="1559" y="-449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6" name="Picture 25"/>
            <p:cNvPicPr/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-1" y="0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" name="Rounded Rectangle 1"/>
          <p:cNvSpPr/>
          <p:nvPr/>
        </p:nvSpPr>
        <p:spPr>
          <a:xfrm>
            <a:off x="2097668" y="426403"/>
            <a:ext cx="7996664" cy="158242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2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bạn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Linh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và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Tú, ai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cao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hơn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, ai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thấp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hơn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pic>
        <p:nvPicPr>
          <p:cNvPr id="43" name="y2mate.com - Âm thanh câu trả lời đúng và tiếng vỗ tay   the correct answer and applause  Background Music">
            <a:hlinkClick r:id="" action="ppaction://media"/>
          </p:cNvPr>
          <p:cNvPicPr>
            <a:picLocks noGrp="1" noChangeAspect="1"/>
          </p:cNvPicPr>
          <p:nvPr>
            <p:ph sz="half"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end="958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1683" y="4075272"/>
            <a:ext cx="923925" cy="9239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343C55-B989-44A6-9A96-B21C785616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12204" y="2079625"/>
            <a:ext cx="3848258" cy="354039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406121E-9D98-4AD3-860C-E83A0E42B4A4}"/>
              </a:ext>
            </a:extLst>
          </p:cNvPr>
          <p:cNvSpPr/>
          <p:nvPr/>
        </p:nvSpPr>
        <p:spPr>
          <a:xfrm>
            <a:off x="4112204" y="5840411"/>
            <a:ext cx="4726996" cy="87471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Linh </a:t>
            </a:r>
            <a:r>
              <a:rPr lang="en-US" sz="3200" dirty="0" err="1"/>
              <a:t>cao</a:t>
            </a:r>
            <a:r>
              <a:rPr lang="en-US" sz="3200" dirty="0"/>
              <a:t> </a:t>
            </a:r>
            <a:r>
              <a:rPr lang="en-US" sz="3200" dirty="0" err="1"/>
              <a:t>hơn</a:t>
            </a:r>
            <a:r>
              <a:rPr lang="en-US" sz="3200" dirty="0"/>
              <a:t> Tú</a:t>
            </a:r>
          </a:p>
          <a:p>
            <a:pPr algn="ctr"/>
            <a:r>
              <a:rPr lang="en-US" sz="3200" dirty="0"/>
              <a:t>Tú </a:t>
            </a:r>
            <a:r>
              <a:rPr lang="en-US" sz="3200" dirty="0" err="1"/>
              <a:t>thấp</a:t>
            </a:r>
            <a:r>
              <a:rPr lang="en-US" sz="3200" dirty="0"/>
              <a:t> </a:t>
            </a:r>
            <a:r>
              <a:rPr lang="en-US" sz="3200" dirty="0" err="1"/>
              <a:t>hơn</a:t>
            </a:r>
            <a:r>
              <a:rPr lang="en-US" sz="3200" dirty="0"/>
              <a:t> Linh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7" dur="603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2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9710" y="1675765"/>
            <a:ext cx="2790190" cy="3328670"/>
          </a:xfrm>
          <a:prstGeom prst="rect">
            <a:avLst/>
          </a:prstGeom>
        </p:spPr>
      </p:pic>
      <p:pic>
        <p:nvPicPr>
          <p:cNvPr id="3" name="Google Shape;209;p6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-3408045" y="4412615"/>
            <a:ext cx="15600045" cy="1252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Picture 174"/>
          <p:cNvPicPr/>
          <p:nvPr/>
        </p:nvPicPr>
        <p:blipFill>
          <a:blip r:embed="rId7">
            <a:clrChange>
              <a:clrFrom>
                <a:srgbClr val="F7F7F7">
                  <a:alpha val="100000"/>
                </a:srgbClr>
              </a:clrFrom>
              <a:clrTo>
                <a:srgbClr val="F7F7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21240000" flipH="1">
            <a:off x="6776085" y="3654425"/>
            <a:ext cx="3192145" cy="24384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8" name="组合 27"/>
          <p:cNvGrpSpPr/>
          <p:nvPr/>
        </p:nvGrpSpPr>
        <p:grpSpPr>
          <a:xfrm>
            <a:off x="-3733164" y="5074920"/>
            <a:ext cx="15925164" cy="2955925"/>
            <a:chOff x="-360562" y="4144963"/>
            <a:chExt cx="12633525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360562" y="4910138"/>
              <a:ext cx="12633525" cy="2190750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grpSp>
        <p:nvGrpSpPr>
          <p:cNvPr id="2052" name="组合 2051"/>
          <p:cNvGrpSpPr/>
          <p:nvPr/>
        </p:nvGrpSpPr>
        <p:grpSpPr>
          <a:xfrm>
            <a:off x="180141" y="1685055"/>
            <a:ext cx="3543074" cy="1451316"/>
            <a:chOff x="1025525" y="1941513"/>
            <a:chExt cx="2552428" cy="1045527"/>
          </a:xfrm>
        </p:grpSpPr>
        <p:sp>
          <p:nvSpPr>
            <p:cNvPr id="2049" name="AutoShape 23"/>
            <p:cNvSpPr>
              <a:spLocks noChangeAspect="1" noChangeArrowheads="1" noTextEdit="1"/>
            </p:cNvSpPr>
            <p:nvPr/>
          </p:nvSpPr>
          <p:spPr bwMode="auto">
            <a:xfrm>
              <a:off x="1025525" y="1941513"/>
              <a:ext cx="2552428" cy="1045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50" name="Freeform 25"/>
            <p:cNvSpPr/>
            <p:nvPr/>
          </p:nvSpPr>
          <p:spPr bwMode="auto">
            <a:xfrm>
              <a:off x="1029246" y="1945234"/>
              <a:ext cx="2544987" cy="1038086"/>
            </a:xfrm>
            <a:custGeom>
              <a:avLst/>
              <a:gdLst>
                <a:gd name="T0" fmla="*/ 0 w 499"/>
                <a:gd name="T1" fmla="*/ 202 h 202"/>
                <a:gd name="T2" fmla="*/ 7 w 499"/>
                <a:gd name="T3" fmla="*/ 202 h 202"/>
                <a:gd name="T4" fmla="*/ 492 w 499"/>
                <a:gd name="T5" fmla="*/ 200 h 202"/>
                <a:gd name="T6" fmla="*/ 499 w 499"/>
                <a:gd name="T7" fmla="*/ 200 h 202"/>
                <a:gd name="T8" fmla="*/ 498 w 499"/>
                <a:gd name="T9" fmla="*/ 192 h 202"/>
                <a:gd name="T10" fmla="*/ 421 w 499"/>
                <a:gd name="T11" fmla="*/ 127 h 202"/>
                <a:gd name="T12" fmla="*/ 421 w 499"/>
                <a:gd name="T13" fmla="*/ 127 h 202"/>
                <a:gd name="T14" fmla="*/ 420 w 499"/>
                <a:gd name="T15" fmla="*/ 127 h 202"/>
                <a:gd name="T16" fmla="*/ 385 w 499"/>
                <a:gd name="T17" fmla="*/ 135 h 202"/>
                <a:gd name="T18" fmla="*/ 300 w 499"/>
                <a:gd name="T19" fmla="*/ 84 h 202"/>
                <a:gd name="T20" fmla="*/ 299 w 499"/>
                <a:gd name="T21" fmla="*/ 84 h 202"/>
                <a:gd name="T22" fmla="*/ 294 w 499"/>
                <a:gd name="T23" fmla="*/ 84 h 202"/>
                <a:gd name="T24" fmla="*/ 185 w 499"/>
                <a:gd name="T25" fmla="*/ 0 h 202"/>
                <a:gd name="T26" fmla="*/ 184 w 499"/>
                <a:gd name="T27" fmla="*/ 0 h 202"/>
                <a:gd name="T28" fmla="*/ 105 w 499"/>
                <a:gd name="T29" fmla="*/ 33 h 202"/>
                <a:gd name="T30" fmla="*/ 72 w 499"/>
                <a:gd name="T31" fmla="*/ 113 h 202"/>
                <a:gd name="T32" fmla="*/ 73 w 499"/>
                <a:gd name="T33" fmla="*/ 130 h 202"/>
                <a:gd name="T34" fmla="*/ 69 w 499"/>
                <a:gd name="T35" fmla="*/ 130 h 202"/>
                <a:gd name="T36" fmla="*/ 0 w 499"/>
                <a:gd name="T37" fmla="*/ 195 h 202"/>
                <a:gd name="T38" fmla="*/ 0 w 499"/>
                <a:gd name="T39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99" h="202">
                  <a:moveTo>
                    <a:pt x="0" y="202"/>
                  </a:moveTo>
                  <a:cubicBezTo>
                    <a:pt x="7" y="202"/>
                    <a:pt x="7" y="202"/>
                    <a:pt x="7" y="202"/>
                  </a:cubicBezTo>
                  <a:cubicBezTo>
                    <a:pt x="492" y="200"/>
                    <a:pt x="492" y="200"/>
                    <a:pt x="492" y="200"/>
                  </a:cubicBezTo>
                  <a:cubicBezTo>
                    <a:pt x="499" y="200"/>
                    <a:pt x="499" y="200"/>
                    <a:pt x="499" y="200"/>
                  </a:cubicBezTo>
                  <a:cubicBezTo>
                    <a:pt x="498" y="192"/>
                    <a:pt x="498" y="192"/>
                    <a:pt x="498" y="192"/>
                  </a:cubicBezTo>
                  <a:cubicBezTo>
                    <a:pt x="492" y="154"/>
                    <a:pt x="459" y="127"/>
                    <a:pt x="421" y="127"/>
                  </a:cubicBezTo>
                  <a:cubicBezTo>
                    <a:pt x="421" y="127"/>
                    <a:pt x="421" y="127"/>
                    <a:pt x="421" y="127"/>
                  </a:cubicBezTo>
                  <a:cubicBezTo>
                    <a:pt x="420" y="127"/>
                    <a:pt x="420" y="127"/>
                    <a:pt x="420" y="127"/>
                  </a:cubicBezTo>
                  <a:cubicBezTo>
                    <a:pt x="408" y="127"/>
                    <a:pt x="396" y="130"/>
                    <a:pt x="385" y="135"/>
                  </a:cubicBezTo>
                  <a:cubicBezTo>
                    <a:pt x="368" y="104"/>
                    <a:pt x="336" y="84"/>
                    <a:pt x="300" y="84"/>
                  </a:cubicBezTo>
                  <a:cubicBezTo>
                    <a:pt x="299" y="84"/>
                    <a:pt x="299" y="84"/>
                    <a:pt x="299" y="84"/>
                  </a:cubicBezTo>
                  <a:cubicBezTo>
                    <a:pt x="297" y="84"/>
                    <a:pt x="296" y="84"/>
                    <a:pt x="294" y="84"/>
                  </a:cubicBezTo>
                  <a:cubicBezTo>
                    <a:pt x="281" y="35"/>
                    <a:pt x="236" y="0"/>
                    <a:pt x="185" y="0"/>
                  </a:cubicBezTo>
                  <a:cubicBezTo>
                    <a:pt x="184" y="0"/>
                    <a:pt x="184" y="0"/>
                    <a:pt x="184" y="0"/>
                  </a:cubicBezTo>
                  <a:cubicBezTo>
                    <a:pt x="154" y="0"/>
                    <a:pt x="126" y="12"/>
                    <a:pt x="105" y="33"/>
                  </a:cubicBezTo>
                  <a:cubicBezTo>
                    <a:pt x="83" y="54"/>
                    <a:pt x="72" y="83"/>
                    <a:pt x="72" y="113"/>
                  </a:cubicBezTo>
                  <a:cubicBezTo>
                    <a:pt x="72" y="119"/>
                    <a:pt x="72" y="124"/>
                    <a:pt x="73" y="130"/>
                  </a:cubicBezTo>
                  <a:cubicBezTo>
                    <a:pt x="72" y="130"/>
                    <a:pt x="70" y="130"/>
                    <a:pt x="69" y="130"/>
                  </a:cubicBezTo>
                  <a:cubicBezTo>
                    <a:pt x="32" y="130"/>
                    <a:pt x="2" y="159"/>
                    <a:pt x="0" y="195"/>
                  </a:cubicBezTo>
                  <a:cubicBezTo>
                    <a:pt x="0" y="202"/>
                    <a:pt x="0" y="202"/>
                    <a:pt x="0" y="2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8"/>
          <a:srcRect t="48950" b="-1"/>
          <a:stretch>
            <a:fillRect/>
          </a:stretch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sp>
        <p:nvSpPr>
          <p:cNvPr id="83" name="Freeform 35"/>
          <p:cNvSpPr>
            <a:spLocks noEditPoints="1"/>
          </p:cNvSpPr>
          <p:nvPr/>
        </p:nvSpPr>
        <p:spPr bwMode="auto">
          <a:xfrm>
            <a:off x="4566814" y="613635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84" name="Freeform 37"/>
          <p:cNvSpPr>
            <a:spLocks noEditPoints="1"/>
          </p:cNvSpPr>
          <p:nvPr/>
        </p:nvSpPr>
        <p:spPr bwMode="auto">
          <a:xfrm>
            <a:off x="3123539" y="562155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100" name="Picture 99"/>
          <p:cNvPicPr/>
          <p:nvPr/>
        </p:nvPicPr>
        <p:blipFill>
          <a:blip r:embed="rId9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  <a:alpha val="0"/>
                </a:srgbClr>
              </a:clrTo>
            </a:clrChange>
          </a:blip>
          <a:srcRect b="6455"/>
          <a:stretch>
            <a:fillRect/>
          </a:stretch>
        </p:blipFill>
        <p:spPr>
          <a:xfrm>
            <a:off x="10086975" y="-660400"/>
            <a:ext cx="2792730" cy="247142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7" name="Group 6"/>
          <p:cNvGrpSpPr/>
          <p:nvPr/>
        </p:nvGrpSpPr>
        <p:grpSpPr>
          <a:xfrm>
            <a:off x="8283575" y="4849495"/>
            <a:ext cx="4636135" cy="2658745"/>
            <a:chOff x="13045" y="7637"/>
            <a:chExt cx="7301" cy="4187"/>
          </a:xfrm>
        </p:grpSpPr>
        <p:pic>
          <p:nvPicPr>
            <p:cNvPr id="178" name="Picture 177"/>
            <p:cNvPicPr/>
            <p:nvPr/>
          </p:nvPicPr>
          <p:blipFill>
            <a:blip r:embed="rId10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3240000">
              <a:off x="15221" y="6699"/>
              <a:ext cx="3707" cy="654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" name="Picture 5"/>
            <p:cNvPicPr/>
            <p:nvPr/>
          </p:nvPicPr>
          <p:blipFill>
            <a:blip r:embed="rId10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4320000">
              <a:off x="14463" y="6219"/>
              <a:ext cx="3707" cy="6543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8" name="Oval Callout 7"/>
          <p:cNvSpPr/>
          <p:nvPr/>
        </p:nvSpPr>
        <p:spPr>
          <a:xfrm>
            <a:off x="7603571" y="1622679"/>
            <a:ext cx="4394753" cy="1743371"/>
          </a:xfrm>
          <a:prstGeom prst="wedgeEllipseCallout">
            <a:avLst>
              <a:gd name="adj1" fmla="val -25190"/>
              <a:gd name="adj2" fmla="val 918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đoán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  <p:pic>
        <p:nvPicPr>
          <p:cNvPr id="25" name="y2mate.com - Tiếng thác nước chảy cực đã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4893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700410" y="-903457"/>
            <a:ext cx="1581150" cy="14662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85185E-6 L 0.42721 0.00231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54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8" grpId="0" bldLvl="0" animBg="1"/>
      <p:bldP spid="8" grpId="1" animBg="1"/>
      <p:bldP spid="8" grpId="2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5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1164" y="5423111"/>
            <a:ext cx="12193057" cy="1524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5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9321" y="585579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5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578485" y="-843280"/>
            <a:ext cx="4420235" cy="314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5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8434263" y="-391089"/>
            <a:ext cx="4102964" cy="2743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Picture 151"/>
          <p:cNvPicPr/>
          <p:nvPr/>
        </p:nvPicPr>
        <p:blipFill>
          <a:blip r:embed="rId7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rcRect t="43206" r="422" b="9687"/>
          <a:stretch>
            <a:fillRect/>
          </a:stretch>
        </p:blipFill>
        <p:spPr>
          <a:xfrm>
            <a:off x="3964940" y="902970"/>
            <a:ext cx="3869690" cy="15995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Google Shape;121;p5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349748" y="1516695"/>
            <a:ext cx="1322947" cy="142049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 Box 13"/>
          <p:cNvSpPr txBox="1"/>
          <p:nvPr/>
        </p:nvSpPr>
        <p:spPr>
          <a:xfrm>
            <a:off x="4892675" y="1337310"/>
            <a:ext cx="248920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TOÁN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E49980-A40B-4BB2-9B0A-57FFB9E6C698}"/>
              </a:ext>
            </a:extLst>
          </p:cNvPr>
          <p:cNvSpPr txBox="1"/>
          <p:nvPr/>
        </p:nvSpPr>
        <p:spPr>
          <a:xfrm>
            <a:off x="914400" y="3134713"/>
            <a:ext cx="103681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n w="0"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kies" panose="02040603050506020204" pitchFamily="18" charset="0"/>
              </a:rPr>
              <a:t>Bài 26: Đơn vị đo độ </a:t>
            </a:r>
            <a:r>
              <a:rPr lang="en-US" sz="5400" dirty="0" smtClean="0">
                <a:ln w="0"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kies" panose="02040603050506020204" pitchFamily="18" charset="0"/>
              </a:rPr>
              <a:t>dài (tiết 1)</a:t>
            </a:r>
            <a:endParaRPr lang="en-US" sz="5400" dirty="0">
              <a:ln w="0">
                <a:solidFill>
                  <a:schemeClr val="tx1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91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-88901" y="5074603"/>
            <a:ext cx="12280901" cy="2955925"/>
            <a:chOff x="-7938" y="4144963"/>
            <a:chExt cx="12280901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0" name="Freeform 34"/>
          <p:cNvSpPr>
            <a:spLocks noEditPoints="1"/>
          </p:cNvSpPr>
          <p:nvPr/>
        </p:nvSpPr>
        <p:spPr bwMode="auto">
          <a:xfrm>
            <a:off x="10974222" y="5506645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1" name="Freeform 35"/>
          <p:cNvSpPr>
            <a:spLocks noEditPoints="1"/>
          </p:cNvSpPr>
          <p:nvPr/>
        </p:nvSpPr>
        <p:spPr bwMode="auto">
          <a:xfrm>
            <a:off x="4566814" y="613635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2" name="Freeform 36"/>
          <p:cNvSpPr>
            <a:spLocks noEditPoints="1"/>
          </p:cNvSpPr>
          <p:nvPr/>
        </p:nvSpPr>
        <p:spPr bwMode="auto">
          <a:xfrm>
            <a:off x="7798096" y="6191512"/>
            <a:ext cx="707848" cy="376906"/>
          </a:xfrm>
          <a:custGeom>
            <a:avLst/>
            <a:gdLst>
              <a:gd name="T0" fmla="*/ 93 w 113"/>
              <a:gd name="T1" fmla="*/ 34 h 59"/>
              <a:gd name="T2" fmla="*/ 94 w 113"/>
              <a:gd name="T3" fmla="*/ 39 h 59"/>
              <a:gd name="T4" fmla="*/ 94 w 113"/>
              <a:gd name="T5" fmla="*/ 39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2 h 59"/>
              <a:gd name="T14" fmla="*/ 98 w 113"/>
              <a:gd name="T15" fmla="*/ 32 h 59"/>
              <a:gd name="T16" fmla="*/ 95 w 113"/>
              <a:gd name="T17" fmla="*/ 32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6 h 59"/>
              <a:gd name="T24" fmla="*/ 110 w 113"/>
              <a:gd name="T25" fmla="*/ 36 h 59"/>
              <a:gd name="T26" fmla="*/ 110 w 113"/>
              <a:gd name="T27" fmla="*/ 36 h 59"/>
              <a:gd name="T28" fmla="*/ 97 w 113"/>
              <a:gd name="T29" fmla="*/ 10 h 59"/>
              <a:gd name="T30" fmla="*/ 55 w 113"/>
              <a:gd name="T31" fmla="*/ 7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3 w 113"/>
              <a:gd name="T39" fmla="*/ 26 h 59"/>
              <a:gd name="T40" fmla="*/ 6 w 113"/>
              <a:gd name="T41" fmla="*/ 31 h 59"/>
              <a:gd name="T42" fmla="*/ 11 w 113"/>
              <a:gd name="T43" fmla="*/ 35 h 59"/>
              <a:gd name="T44" fmla="*/ 7 w 113"/>
              <a:gd name="T45" fmla="*/ 41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50 h 59"/>
              <a:gd name="T52" fmla="*/ 17 w 113"/>
              <a:gd name="T53" fmla="*/ 40 h 59"/>
              <a:gd name="T54" fmla="*/ 63 w 113"/>
              <a:gd name="T55" fmla="*/ 55 h 59"/>
              <a:gd name="T56" fmla="*/ 108 w 113"/>
              <a:gd name="T57" fmla="*/ 38 h 59"/>
              <a:gd name="T58" fmla="*/ 93 w 113"/>
              <a:gd name="T59" fmla="*/ 34 h 59"/>
              <a:gd name="T60" fmla="*/ 87 w 113"/>
              <a:gd name="T61" fmla="*/ 42 h 59"/>
              <a:gd name="T62" fmla="*/ 82 w 113"/>
              <a:gd name="T63" fmla="*/ 31 h 59"/>
              <a:gd name="T64" fmla="*/ 81 w 113"/>
              <a:gd name="T65" fmla="*/ 22 h 59"/>
              <a:gd name="T66" fmla="*/ 88 w 113"/>
              <a:gd name="T67" fmla="*/ 9 h 59"/>
              <a:gd name="T68" fmla="*/ 88 w 113"/>
              <a:gd name="T69" fmla="*/ 9 h 59"/>
              <a:gd name="T70" fmla="*/ 83 w 113"/>
              <a:gd name="T71" fmla="*/ 23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89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89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3" y="34"/>
                </a:moveTo>
                <a:cubicBezTo>
                  <a:pt x="93" y="36"/>
                  <a:pt x="93" y="37"/>
                  <a:pt x="94" y="39"/>
                </a:cubicBezTo>
                <a:cubicBezTo>
                  <a:pt x="94" y="39"/>
                  <a:pt x="94" y="39"/>
                  <a:pt x="94" y="39"/>
                </a:cubicBezTo>
                <a:cubicBezTo>
                  <a:pt x="93" y="37"/>
                  <a:pt x="92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3"/>
                  <a:pt x="93" y="33"/>
                  <a:pt x="93" y="32"/>
                </a:cubicBezTo>
                <a:cubicBezTo>
                  <a:pt x="94" y="31"/>
                  <a:pt x="97" y="30"/>
                  <a:pt x="98" y="32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6" y="31"/>
                  <a:pt x="95" y="32"/>
                </a:cubicBezTo>
                <a:cubicBezTo>
                  <a:pt x="95" y="32"/>
                  <a:pt x="94" y="33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7" y="38"/>
                  <a:pt x="106" y="41"/>
                  <a:pt x="110" y="36"/>
                </a:cubicBezTo>
                <a:cubicBezTo>
                  <a:pt x="110" y="35"/>
                  <a:pt x="110" y="35"/>
                  <a:pt x="110" y="36"/>
                </a:cubicBezTo>
                <a:cubicBezTo>
                  <a:pt x="110" y="36"/>
                  <a:pt x="110" y="36"/>
                  <a:pt x="110" y="36"/>
                </a:cubicBezTo>
                <a:cubicBezTo>
                  <a:pt x="113" y="30"/>
                  <a:pt x="106" y="18"/>
                  <a:pt x="97" y="10"/>
                </a:cubicBezTo>
                <a:cubicBezTo>
                  <a:pt x="88" y="2"/>
                  <a:pt x="76" y="0"/>
                  <a:pt x="55" y="7"/>
                </a:cubicBezTo>
                <a:cubicBezTo>
                  <a:pt x="40" y="11"/>
                  <a:pt x="22" y="23"/>
                  <a:pt x="16" y="30"/>
                </a:cubicBezTo>
                <a:cubicBezTo>
                  <a:pt x="16" y="27"/>
                  <a:pt x="15" y="23"/>
                  <a:pt x="11" y="21"/>
                </a:cubicBezTo>
                <a:cubicBezTo>
                  <a:pt x="7" y="19"/>
                  <a:pt x="4" y="21"/>
                  <a:pt x="0" y="21"/>
                </a:cubicBezTo>
                <a:cubicBezTo>
                  <a:pt x="1" y="23"/>
                  <a:pt x="2" y="24"/>
                  <a:pt x="3" y="26"/>
                </a:cubicBezTo>
                <a:cubicBezTo>
                  <a:pt x="5" y="27"/>
                  <a:pt x="5" y="29"/>
                  <a:pt x="6" y="31"/>
                </a:cubicBezTo>
                <a:cubicBezTo>
                  <a:pt x="8" y="33"/>
                  <a:pt x="9" y="34"/>
                  <a:pt x="11" y="35"/>
                </a:cubicBezTo>
                <a:cubicBezTo>
                  <a:pt x="10" y="37"/>
                  <a:pt x="8" y="38"/>
                  <a:pt x="7" y="41"/>
                </a:cubicBezTo>
                <a:cubicBezTo>
                  <a:pt x="6" y="42"/>
                  <a:pt x="6" y="45"/>
                  <a:pt x="5" y="46"/>
                </a:cubicBezTo>
                <a:cubicBezTo>
                  <a:pt x="4" y="48"/>
                  <a:pt x="3" y="50"/>
                  <a:pt x="3" y="51"/>
                </a:cubicBezTo>
                <a:cubicBezTo>
                  <a:pt x="7" y="50"/>
                  <a:pt x="10" y="53"/>
                  <a:pt x="14" y="50"/>
                </a:cubicBezTo>
                <a:cubicBezTo>
                  <a:pt x="17" y="47"/>
                  <a:pt x="17" y="43"/>
                  <a:pt x="17" y="40"/>
                </a:cubicBezTo>
                <a:cubicBezTo>
                  <a:pt x="22" y="44"/>
                  <a:pt x="36" y="50"/>
                  <a:pt x="63" y="55"/>
                </a:cubicBezTo>
                <a:cubicBezTo>
                  <a:pt x="88" y="59"/>
                  <a:pt x="102" y="47"/>
                  <a:pt x="108" y="38"/>
                </a:cubicBezTo>
                <a:cubicBezTo>
                  <a:pt x="105" y="42"/>
                  <a:pt x="96" y="38"/>
                  <a:pt x="93" y="34"/>
                </a:cubicBezTo>
                <a:close/>
                <a:moveTo>
                  <a:pt x="87" y="42"/>
                </a:moveTo>
                <a:cubicBezTo>
                  <a:pt x="84" y="39"/>
                  <a:pt x="84" y="35"/>
                  <a:pt x="82" y="31"/>
                </a:cubicBezTo>
                <a:cubicBezTo>
                  <a:pt x="81" y="28"/>
                  <a:pt x="81" y="25"/>
                  <a:pt x="81" y="22"/>
                </a:cubicBezTo>
                <a:cubicBezTo>
                  <a:pt x="82" y="17"/>
                  <a:pt x="85" y="13"/>
                  <a:pt x="88" y="9"/>
                </a:cubicBezTo>
                <a:cubicBezTo>
                  <a:pt x="88" y="9"/>
                  <a:pt x="88" y="9"/>
                  <a:pt x="88" y="9"/>
                </a:cubicBezTo>
                <a:cubicBezTo>
                  <a:pt x="86" y="13"/>
                  <a:pt x="84" y="18"/>
                  <a:pt x="83" y="23"/>
                </a:cubicBezTo>
                <a:cubicBezTo>
                  <a:pt x="83" y="26"/>
                  <a:pt x="83" y="30"/>
                  <a:pt x="84" y="33"/>
                </a:cubicBezTo>
                <a:cubicBezTo>
                  <a:pt x="85" y="36"/>
                  <a:pt x="86" y="39"/>
                  <a:pt x="88" y="42"/>
                </a:cubicBezTo>
                <a:cubicBezTo>
                  <a:pt x="88" y="42"/>
                  <a:pt x="87" y="43"/>
                  <a:pt x="87" y="42"/>
                </a:cubicBezTo>
                <a:close/>
                <a:moveTo>
                  <a:pt x="89" y="22"/>
                </a:moveTo>
                <a:cubicBezTo>
                  <a:pt x="89" y="20"/>
                  <a:pt x="90" y="19"/>
                  <a:pt x="92" y="18"/>
                </a:cubicBezTo>
                <a:cubicBezTo>
                  <a:pt x="94" y="18"/>
                  <a:pt x="95" y="20"/>
                  <a:pt x="96" y="21"/>
                </a:cubicBezTo>
                <a:cubicBezTo>
                  <a:pt x="96" y="23"/>
                  <a:pt x="94" y="25"/>
                  <a:pt x="93" y="25"/>
                </a:cubicBezTo>
                <a:cubicBezTo>
                  <a:pt x="91" y="25"/>
                  <a:pt x="89" y="24"/>
                  <a:pt x="89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3" name="Freeform 37"/>
          <p:cNvSpPr>
            <a:spLocks noEditPoints="1"/>
          </p:cNvSpPr>
          <p:nvPr/>
        </p:nvSpPr>
        <p:spPr bwMode="auto">
          <a:xfrm>
            <a:off x="2821279" y="562155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4" name="Freeform 38"/>
          <p:cNvSpPr>
            <a:spLocks noEditPoints="1"/>
          </p:cNvSpPr>
          <p:nvPr/>
        </p:nvSpPr>
        <p:spPr bwMode="auto">
          <a:xfrm>
            <a:off x="9894063" y="6007655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5" name="Freeform 39"/>
          <p:cNvSpPr/>
          <p:nvPr/>
        </p:nvSpPr>
        <p:spPr bwMode="auto">
          <a:xfrm>
            <a:off x="6089332" y="5718081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4" name="图形 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656405" y="1409941"/>
            <a:ext cx="1697038" cy="1092346"/>
          </a:xfrm>
          <a:prstGeom prst="rect">
            <a:avLst/>
          </a:prstGeom>
          <a:effectLst/>
        </p:spPr>
      </p:pic>
      <p:pic>
        <p:nvPicPr>
          <p:cNvPr id="5" name="图形 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79054" y="2409754"/>
            <a:ext cx="1614625" cy="1273760"/>
          </a:xfrm>
          <a:prstGeom prst="rect">
            <a:avLst/>
          </a:prstGeom>
          <a:effectLst/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6"/>
          <a:srcRect t="48950" b="-1"/>
          <a:stretch>
            <a:fillRect/>
          </a:stretch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pic>
        <p:nvPicPr>
          <p:cNvPr id="17" name="Content Placeholder 16" descr="1"/>
          <p:cNvPicPr>
            <a:picLocks noGrp="1" noChangeAspect="1"/>
          </p:cNvPicPr>
          <p:nvPr>
            <p:ph idx="1"/>
          </p:nvPr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28240" y="810260"/>
            <a:ext cx="7875270" cy="44907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978785" y="1136650"/>
            <a:ext cx="6811010" cy="3664585"/>
            <a:chOff x="4457" y="2084"/>
            <a:chExt cx="9858" cy="577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3" name="椭圆 42"/>
            <p:cNvSpPr/>
            <p:nvPr/>
          </p:nvSpPr>
          <p:spPr>
            <a:xfrm>
              <a:off x="4457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6" name="椭圆 42"/>
            <p:cNvSpPr/>
            <p:nvPr/>
          </p:nvSpPr>
          <p:spPr>
            <a:xfrm>
              <a:off x="6632" y="2084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" name="椭圆 42"/>
            <p:cNvSpPr/>
            <p:nvPr/>
          </p:nvSpPr>
          <p:spPr>
            <a:xfrm>
              <a:off x="7938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8" name="椭圆 42"/>
            <p:cNvSpPr/>
            <p:nvPr/>
          </p:nvSpPr>
          <p:spPr>
            <a:xfrm>
              <a:off x="10259" y="365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9" name="椭圆 42"/>
            <p:cNvSpPr/>
            <p:nvPr/>
          </p:nvSpPr>
          <p:spPr>
            <a:xfrm>
              <a:off x="8912" y="2246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34DA49E8-5F34-4420-93E2-FE7CA6D96B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49284" y="2764122"/>
            <a:ext cx="5450296" cy="13595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 bldLvl="0" animBg="1"/>
      <p:bldP spid="2071" grpId="0" bldLvl="0" animBg="1"/>
      <p:bldP spid="2072" grpId="0" bldLvl="0" animBg="1"/>
      <p:bldP spid="2073" grpId="0" bldLvl="0" animBg="1"/>
      <p:bldP spid="2074" grpId="0" bldLvl="0" animBg="1"/>
      <p:bldP spid="2075" grpId="0" bldLvl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263</Words>
  <Application>Microsoft Office PowerPoint</Application>
  <PresentationFormat>Widescreen</PresentationFormat>
  <Paragraphs>40</Paragraphs>
  <Slides>17</Slides>
  <Notes>10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SimSun</vt:lpstr>
      <vt:lpstr>Arial</vt:lpstr>
      <vt:lpstr>Calibri</vt:lpstr>
      <vt:lpstr>Calibri Light</vt:lpstr>
      <vt:lpstr>Coiny</vt:lpstr>
      <vt:lpstr>UTM Cookies</vt:lpstr>
      <vt:lpstr>印品黑体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MyPC</cp:lastModifiedBy>
  <cp:revision>11</cp:revision>
  <dcterms:created xsi:type="dcterms:W3CDTF">2021-12-22T10:24:47Z</dcterms:created>
  <dcterms:modified xsi:type="dcterms:W3CDTF">2024-02-20T03:17:06Z</dcterms:modified>
</cp:coreProperties>
</file>