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343" r:id="rId3"/>
    <p:sldId id="350" r:id="rId4"/>
    <p:sldId id="351" r:id="rId5"/>
    <p:sldId id="338" r:id="rId6"/>
    <p:sldId id="352" r:id="rId7"/>
    <p:sldId id="353" r:id="rId8"/>
    <p:sldId id="354" r:id="rId9"/>
    <p:sldId id="33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9A"/>
    <a:srgbClr val="D34CD6"/>
    <a:srgbClr val="E07235"/>
    <a:srgbClr val="EB54E9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1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96C367-B6E1-48CF-8311-C9174163BC96}"/>
              </a:ext>
            </a:extLst>
          </p:cNvPr>
          <p:cNvGrpSpPr/>
          <p:nvPr/>
        </p:nvGrpSpPr>
        <p:grpSpPr>
          <a:xfrm>
            <a:off x="755373" y="232280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478826-2FC1-4277-BAE4-C888B169601B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383814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CÁC SỐ ĐẾN 100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492771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24 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Luyện tập chung ( Tiết 2)</a:t>
            </a:r>
          </a:p>
        </p:txBody>
      </p:sp>
    </p:spTree>
    <p:extLst>
      <p:ext uri="{BB962C8B-B14F-4D97-AF65-F5344CB8AC3E}">
        <p14:creationId xmlns:p14="http://schemas.microsoft.com/office/powerpoint/2010/main" val="2725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95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4EFD064-D0FD-4475-8A0A-54DCDBCF9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189" y="570418"/>
            <a:ext cx="8746471" cy="5717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5CDD75-0658-4490-943B-CA578B10B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7" y="0"/>
            <a:ext cx="1717765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1410106-492B-4167-92B0-8FE2A2F764B9}"/>
              </a:ext>
            </a:extLst>
          </p:cNvPr>
          <p:cNvSpPr/>
          <p:nvPr/>
        </p:nvSpPr>
        <p:spPr>
          <a:xfrm flipV="1">
            <a:off x="5509202" y="1648435"/>
            <a:ext cx="914400" cy="76200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FDC41-437A-49FB-A821-E40272868087}"/>
              </a:ext>
            </a:extLst>
          </p:cNvPr>
          <p:cNvSpPr txBox="1"/>
          <p:nvPr/>
        </p:nvSpPr>
        <p:spPr>
          <a:xfrm>
            <a:off x="5715390" y="1590165"/>
            <a:ext cx="664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13DA4EA-0FE2-4AC4-99B1-7F3CFA455454}"/>
              </a:ext>
            </a:extLst>
          </p:cNvPr>
          <p:cNvSpPr/>
          <p:nvPr/>
        </p:nvSpPr>
        <p:spPr>
          <a:xfrm flipV="1">
            <a:off x="7876654" y="1645587"/>
            <a:ext cx="914400" cy="76200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962BB-CBB6-40C4-A1B5-0965AD5E6A5C}"/>
              </a:ext>
            </a:extLst>
          </p:cNvPr>
          <p:cNvSpPr txBox="1"/>
          <p:nvPr/>
        </p:nvSpPr>
        <p:spPr>
          <a:xfrm>
            <a:off x="8082842" y="1587317"/>
            <a:ext cx="664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3AA4B346-23A0-446C-8A65-FF4C295D0E3D}"/>
              </a:ext>
            </a:extLst>
          </p:cNvPr>
          <p:cNvSpPr/>
          <p:nvPr/>
        </p:nvSpPr>
        <p:spPr>
          <a:xfrm>
            <a:off x="4303449" y="2742129"/>
            <a:ext cx="914400" cy="91440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A6D457-6339-476C-B979-79F2B8BBD2FB}"/>
              </a:ext>
            </a:extLst>
          </p:cNvPr>
          <p:cNvSpPr/>
          <p:nvPr/>
        </p:nvSpPr>
        <p:spPr>
          <a:xfrm>
            <a:off x="6749274" y="3918747"/>
            <a:ext cx="844222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07B9EF-C71A-4E5D-8F7E-2FBAAD67BCCD}"/>
              </a:ext>
            </a:extLst>
          </p:cNvPr>
          <p:cNvSpPr/>
          <p:nvPr/>
        </p:nvSpPr>
        <p:spPr>
          <a:xfrm>
            <a:off x="7946832" y="3929953"/>
            <a:ext cx="844222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48A98031-D95F-462C-A343-6D0B6311F5CF}"/>
              </a:ext>
            </a:extLst>
          </p:cNvPr>
          <p:cNvSpPr/>
          <p:nvPr/>
        </p:nvSpPr>
        <p:spPr>
          <a:xfrm>
            <a:off x="6714185" y="2742129"/>
            <a:ext cx="914400" cy="91440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BF2C4725-CC6C-4303-BA4C-65B38F7033F1}"/>
              </a:ext>
            </a:extLst>
          </p:cNvPr>
          <p:cNvSpPr/>
          <p:nvPr/>
        </p:nvSpPr>
        <p:spPr>
          <a:xfrm>
            <a:off x="9117496" y="2742129"/>
            <a:ext cx="914400" cy="91440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806F2C-5F2B-4206-9308-98FE6CFBAD9C}"/>
              </a:ext>
            </a:extLst>
          </p:cNvPr>
          <p:cNvSpPr/>
          <p:nvPr/>
        </p:nvSpPr>
        <p:spPr>
          <a:xfrm>
            <a:off x="5536096" y="5104329"/>
            <a:ext cx="844222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6DAA41-859A-4C84-9563-8795E181E9A9}"/>
              </a:ext>
            </a:extLst>
          </p:cNvPr>
          <p:cNvSpPr/>
          <p:nvPr/>
        </p:nvSpPr>
        <p:spPr>
          <a:xfrm>
            <a:off x="9174227" y="5104329"/>
            <a:ext cx="844222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1240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FB55931-9680-4F5A-B75F-C5C43DDA9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3"/>
          <a:stretch/>
        </p:blipFill>
        <p:spPr bwMode="auto">
          <a:xfrm>
            <a:off x="1676399" y="1504122"/>
            <a:ext cx="8839201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4D9910-CF70-4A27-8D1E-B0C8A4808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93" y="104812"/>
            <a:ext cx="2870107" cy="127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9FEE04BE-AFB5-46CD-8644-AAF946406F8F}"/>
              </a:ext>
            </a:extLst>
          </p:cNvPr>
          <p:cNvSpPr/>
          <p:nvPr/>
        </p:nvSpPr>
        <p:spPr>
          <a:xfrm>
            <a:off x="3122762" y="2700068"/>
            <a:ext cx="923027" cy="7289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0EDD7DFB-A294-48E6-BD70-6E59777B7433}"/>
              </a:ext>
            </a:extLst>
          </p:cNvPr>
          <p:cNvSpPr/>
          <p:nvPr/>
        </p:nvSpPr>
        <p:spPr>
          <a:xfrm>
            <a:off x="7200181" y="2700068"/>
            <a:ext cx="923027" cy="7289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68DE1F4A-777A-490C-A686-834204037372}"/>
              </a:ext>
            </a:extLst>
          </p:cNvPr>
          <p:cNvSpPr/>
          <p:nvPr/>
        </p:nvSpPr>
        <p:spPr>
          <a:xfrm>
            <a:off x="4224067" y="4776158"/>
            <a:ext cx="923027" cy="7289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1F5671AC-4A38-4722-86D9-66F5F7982DBD}"/>
              </a:ext>
            </a:extLst>
          </p:cNvPr>
          <p:cNvSpPr/>
          <p:nvPr/>
        </p:nvSpPr>
        <p:spPr>
          <a:xfrm>
            <a:off x="7085164" y="4726556"/>
            <a:ext cx="923027" cy="7289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13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FDBF2-6956-41A9-8571-2B0C7C1EA1C1}"/>
              </a:ext>
            </a:extLst>
          </p:cNvPr>
          <p:cNvSpPr txBox="1"/>
          <p:nvPr/>
        </p:nvSpPr>
        <p:spPr>
          <a:xfrm>
            <a:off x="2465614" y="2824843"/>
            <a:ext cx="7886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UTM Chickenhawk" panose="020406030505060202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5945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EF27899-DDA3-4A7E-9A18-6251DEB4A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64" y="1607266"/>
            <a:ext cx="8177401" cy="2009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A34DBB-BF7B-4966-9AD3-C509D5F4A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58" y="181062"/>
            <a:ext cx="3154440" cy="139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E0D7240-142E-4DFE-A295-722910AD41F9}"/>
              </a:ext>
            </a:extLst>
          </p:cNvPr>
          <p:cNvSpPr/>
          <p:nvPr/>
        </p:nvSpPr>
        <p:spPr>
          <a:xfrm>
            <a:off x="2454965" y="4018772"/>
            <a:ext cx="6400800" cy="5818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9DC05ED7-205F-4754-B889-19A3407C2044}"/>
              </a:ext>
            </a:extLst>
          </p:cNvPr>
          <p:cNvSpPr/>
          <p:nvPr/>
        </p:nvSpPr>
        <p:spPr>
          <a:xfrm>
            <a:off x="2454965" y="4933172"/>
            <a:ext cx="6400800" cy="5818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4636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1862D30-6701-49FD-9421-81378E4CF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247" y="107533"/>
            <a:ext cx="8194382" cy="4670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85D292-51D4-4CD1-993A-81FA01692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3" y="164877"/>
            <a:ext cx="2184307" cy="96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47851E2-76D6-44F4-8A3E-638543377037}"/>
              </a:ext>
            </a:extLst>
          </p:cNvPr>
          <p:cNvSpPr/>
          <p:nvPr/>
        </p:nvSpPr>
        <p:spPr>
          <a:xfrm>
            <a:off x="2781300" y="4684643"/>
            <a:ext cx="7315200" cy="1524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37FFF6B-9491-48B2-B08F-0F9430E25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9" b="96244" l="9705" r="90295">
                        <a14:foregroundMark x1="15612" y1="15023" x2="15612" y2="28169"/>
                        <a14:foregroundMark x1="15612" y1="28169" x2="23629" y2="28169"/>
                        <a14:foregroundMark x1="24895" y1="28169" x2="24895" y2="14085"/>
                        <a14:foregroundMark x1="24895" y1="14085" x2="15612" y2="14085"/>
                        <a14:foregroundMark x1="19409" y1="20657" x2="19409" y2="20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45" y="4637681"/>
            <a:ext cx="1930355" cy="161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0891158-A760-4BA6-BFE1-CCACDD358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561" l="2844" r="87204">
                        <a14:foregroundMark x1="5213" y1="6829" x2="4265" y2="19512"/>
                        <a14:foregroundMark x1="5687" y1="19512" x2="14692" y2="19512"/>
                        <a14:foregroundMark x1="14692" y1="19512" x2="14692" y2="7317"/>
                        <a14:foregroundMark x1="8057" y1="10732" x2="8057" y2="10732"/>
                        <a14:foregroundMark x1="10427" y1="14634" x2="10427" y2="14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920"/>
            <a:ext cx="1690687" cy="152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0434CA9-44C8-4705-9111-5377AB27D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67" b="86667" l="15472" r="76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8" r="18850" b="13666"/>
          <a:stretch/>
        </p:blipFill>
        <p:spPr bwMode="auto">
          <a:xfrm>
            <a:off x="8001000" y="4636905"/>
            <a:ext cx="1503390" cy="151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5AFDE194-2884-4B61-B015-E596953F0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8" t="-1" r="71705" b="78485"/>
          <a:stretch/>
        </p:blipFill>
        <p:spPr bwMode="auto">
          <a:xfrm>
            <a:off x="8001000" y="4726162"/>
            <a:ext cx="267961" cy="37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84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07018 -0.429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90A95A1-D533-45FE-8299-5E8B00EAB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4" y="1160609"/>
            <a:ext cx="8170374" cy="4280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28486E-0475-45B4-B809-7D41984CC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15" y="141307"/>
            <a:ext cx="2641507" cy="117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69C90-6B3F-4BFB-A74C-9137041AA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053" y="5441545"/>
            <a:ext cx="5262563" cy="9239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dirty="0"/>
              <a:t>83,87,38,37,78,73</a:t>
            </a:r>
          </a:p>
        </p:txBody>
      </p:sp>
    </p:spTree>
    <p:extLst>
      <p:ext uri="{BB962C8B-B14F-4D97-AF65-F5344CB8AC3E}">
        <p14:creationId xmlns:p14="http://schemas.microsoft.com/office/powerpoint/2010/main" val="17928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219CA-A092-4BBA-9007-5C66BC21030E}"/>
              </a:ext>
            </a:extLst>
          </p:cNvPr>
          <p:cNvSpPr/>
          <p:nvPr/>
        </p:nvSpPr>
        <p:spPr>
          <a:xfrm>
            <a:off x="619097" y="715757"/>
            <a:ext cx="5476903" cy="27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66A74-1E3D-425C-AC77-D00A1560F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60012"/>
            <a:ext cx="4961505" cy="36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98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45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Arial-Rounded</vt:lpstr>
      <vt:lpstr>Calibri</vt:lpstr>
      <vt:lpstr>Lato Heavy</vt:lpstr>
      <vt:lpstr>Times New Roman</vt:lpstr>
      <vt:lpstr>UTM Avo</vt:lpstr>
      <vt:lpstr>UTM Cookies</vt:lpstr>
      <vt:lpstr>UTM Chickenhawk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MyPC</cp:lastModifiedBy>
  <cp:revision>180</cp:revision>
  <dcterms:created xsi:type="dcterms:W3CDTF">2021-06-02T01:34:28Z</dcterms:created>
  <dcterms:modified xsi:type="dcterms:W3CDTF">2024-02-20T03:12:20Z</dcterms:modified>
</cp:coreProperties>
</file>