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6" r:id="rId2"/>
    <p:sldId id="286" r:id="rId3"/>
    <p:sldId id="287" r:id="rId4"/>
    <p:sldId id="275" r:id="rId5"/>
    <p:sldId id="257" r:id="rId6"/>
    <p:sldId id="258" r:id="rId7"/>
    <p:sldId id="288" r:id="rId8"/>
    <p:sldId id="259" r:id="rId9"/>
    <p:sldId id="264" r:id="rId10"/>
    <p:sldId id="280" r:id="rId11"/>
    <p:sldId id="277" r:id="rId12"/>
    <p:sldId id="278" r:id="rId13"/>
    <p:sldId id="271" r:id="rId14"/>
    <p:sldId id="272" r:id="rId15"/>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1FB1"/>
    <a:srgbClr val="B9EDFF"/>
    <a:srgbClr val="F8E2FA"/>
    <a:srgbClr val="EEB8F2"/>
    <a:srgbClr val="EBAAF0"/>
    <a:srgbClr val="CC27D9"/>
    <a:srgbClr val="E590EC"/>
    <a:srgbClr val="E824B5"/>
    <a:srgbClr val="F6BB00"/>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6"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a:t>
            </a:r>
            <a:r>
              <a:rPr lang="en-US" baseline="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02835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2/20/2024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4800" dirty="0"/>
              <a:t>MÁI TRƯỜNG MẾN YÊU</a:t>
            </a:r>
          </a:p>
        </p:txBody>
      </p:sp>
      <p:grpSp>
        <p:nvGrpSpPr>
          <p:cNvPr id="2" name="Group 1" descr="Hoa yêu thương"/>
          <p:cNvGrpSpPr/>
          <p:nvPr/>
        </p:nvGrpSpPr>
        <p:grpSpPr>
          <a:xfrm>
            <a:off x="1666936" y="2087756"/>
            <a:ext cx="6706110" cy="975143"/>
            <a:chOff x="8746502" y="964372"/>
            <a:chExt cx="6265726"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8803968" y="964372"/>
              <a:ext cx="6096098"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8746502" y="1021956"/>
              <a:ext cx="5919770"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r>
                <a:rPr lang="en-US" sz="3600" dirty="0">
                  <a:solidFill>
                    <a:srgbClr val="A71FB1"/>
                  </a:solidFill>
                  <a:latin typeface="UTM Ambrose" panose="02040603050506020204" pitchFamily="18" charset="0"/>
                </a:rPr>
                <a:t>HOA YÊU </a:t>
              </a:r>
              <a:r>
                <a:rPr lang="en-US" sz="3600" dirty="0" smtClean="0">
                  <a:solidFill>
                    <a:srgbClr val="A71FB1"/>
                  </a:solidFill>
                  <a:latin typeface="UTM Ambrose" panose="02040603050506020204" pitchFamily="18" charset="0"/>
                </a:rPr>
                <a:t>THƯƠNG (tiết 3 +4)</a:t>
              </a:r>
              <a:endParaRPr lang="en-US" sz="3600" dirty="0">
                <a:solidFill>
                  <a:srgbClr val="A71FB1"/>
                </a:solidFill>
                <a:latin typeface="UTM Ambrose" panose="02040603050506020204" pitchFamily="18" charset="0"/>
              </a:endParaRPr>
            </a:p>
          </p:txBody>
        </p:sp>
      </p:grpSp>
      <p:grpSp>
        <p:nvGrpSpPr>
          <p:cNvPr id="10" name="Group 9"/>
          <p:cNvGrpSpPr/>
          <p:nvPr/>
        </p:nvGrpSpPr>
        <p:grpSpPr>
          <a:xfrm>
            <a:off x="52545" y="2079162"/>
            <a:ext cx="1639166"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95582" y="-86077"/>
            <a:ext cx="1341530" cy="1107874"/>
          </a:xfrm>
          <a:prstGeom prst="rect">
            <a:avLst/>
          </a:prstGeom>
          <a:noFill/>
        </p:spPr>
        <p:txBody>
          <a:bodyPr wrap="square" lIns="91317" tIns="45660" rIns="91317" bIns="45660" rtlCol="0">
            <a:spAutoFit/>
          </a:bodyPr>
          <a:lstStyle/>
          <a:p>
            <a:pPr algn="ctr"/>
            <a:r>
              <a:rPr lang="en-US" sz="6600" b="1" dirty="0">
                <a:solidFill>
                  <a:srgbClr val="0070C0"/>
                </a:solidFill>
                <a:latin typeface="Arial Rounded MT Bold" pitchFamily="34" charset="0"/>
                <a:ea typeface="Arial-Rounded" pitchFamily="34" charset="0"/>
                <a:cs typeface="Times New Roman" pitchFamily="18" charset="0"/>
              </a:rPr>
              <a:t>3</a:t>
            </a:r>
          </a:p>
        </p:txBody>
      </p:sp>
      <p:sp>
        <p:nvSpPr>
          <p:cNvPr id="22" name="TextBox 21"/>
          <p:cNvSpPr txBox="1"/>
          <p:nvPr/>
        </p:nvSpPr>
        <p:spPr>
          <a:xfrm>
            <a:off x="1368425" y="5848350"/>
            <a:ext cx="7086600"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ĐIỀU EM CẦN BIẾT</a:t>
            </a:r>
          </a:p>
        </p:txBody>
      </p:sp>
      <p:sp>
        <p:nvSpPr>
          <p:cNvPr id="27" name="TextBox 26"/>
          <p:cNvSpPr txBox="1"/>
          <p:nvPr/>
        </p:nvSpPr>
        <p:spPr>
          <a:xfrm>
            <a:off x="426110" y="2182280"/>
            <a:ext cx="990600" cy="584654"/>
          </a:xfrm>
          <a:prstGeom prst="rect">
            <a:avLst/>
          </a:prstGeom>
          <a:noFill/>
        </p:spPr>
        <p:txBody>
          <a:bodyPr wrap="square" lIns="91317" tIns="45660" rIns="91317" bIns="45660" rtlCol="0">
            <a:spAutoFit/>
          </a:bodyPr>
          <a:lstStyle/>
          <a:p>
            <a:pPr algn="ctr"/>
            <a:r>
              <a:rPr lang="en-US" sz="2400" b="1" dirty="0" err="1">
                <a:solidFill>
                  <a:schemeClr val="bg1"/>
                </a:solidFill>
                <a:latin typeface="Times New Roman" panose="02020603050405020304" pitchFamily="18" charset="0"/>
                <a:ea typeface="Arial-Rounded" pitchFamily="34" charset="0"/>
                <a:cs typeface="Times New Roman" panose="02020603050405020304" pitchFamily="18" charset="0"/>
              </a:rPr>
              <a:t>Bài</a:t>
            </a:r>
            <a:r>
              <a:rPr lang="en-US" sz="2400" b="1" dirty="0">
                <a:solidFill>
                  <a:schemeClr val="bg1"/>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chemeClr val="bg1"/>
                </a:solidFill>
                <a:latin typeface="Times New Roman" panose="02020603050405020304" pitchFamily="18" charset="0"/>
                <a:ea typeface="Arial-Rounded" pitchFamily="34" charset="0"/>
                <a:cs typeface="Times New Roman" panose="02020603050405020304" pitchFamily="18" charset="0"/>
              </a:rPr>
              <a:t>3</a:t>
            </a:r>
          </a:p>
        </p:txBody>
      </p:sp>
    </p:spTree>
    <p:extLst>
      <p:ext uri="{BB962C8B-B14F-4D97-AF65-F5344CB8AC3E}">
        <p14:creationId xmlns:p14="http://schemas.microsoft.com/office/powerpoint/2010/main" val="927100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ocument 17">
            <a:extLst>
              <a:ext uri="{FF2B5EF4-FFF2-40B4-BE49-F238E27FC236}">
                <a16:creationId xmlns:a16="http://schemas.microsoft.com/office/drawing/2014/main" id="{5985E99E-7E80-4381-96D3-3764E8414DEA}"/>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4611376" y="444717"/>
            <a:ext cx="4554538" cy="4554538"/>
          </a:xfrm>
        </p:spPr>
      </p:pic>
    </p:spTree>
    <p:extLst>
      <p:ext uri="{BB962C8B-B14F-4D97-AF65-F5344CB8AC3E}">
        <p14:creationId xmlns:p14="http://schemas.microsoft.com/office/powerpoint/2010/main" val="1901953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lowchart: Document 17">
            <a:extLst>
              <a:ext uri="{FF2B5EF4-FFF2-40B4-BE49-F238E27FC236}">
                <a16:creationId xmlns:a16="http://schemas.microsoft.com/office/drawing/2014/main" id="{F1CD05C0-9CD8-479C-A587-52CF310A222F}"/>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67000" y="818285"/>
            <a:ext cx="2514600" cy="523220"/>
          </a:xfrm>
          <a:prstGeom prst="rect">
            <a:avLst/>
          </a:prstGeom>
          <a:noFill/>
        </p:spPr>
        <p:txBody>
          <a:bodyPr wrap="square" rtlCol="0">
            <a:spAutoFit/>
          </a:bodyPr>
          <a:lstStyle/>
          <a:p>
            <a:r>
              <a:rPr lang="en-US" sz="2800" dirty="0">
                <a:latin typeface="UTM Avo" panose="02040603050506020204" pitchFamily="18" charset="0"/>
                <a:cs typeface="Arial" pitchFamily="34" charset="0"/>
              </a:rPr>
              <a:t>   </a:t>
            </a:r>
            <a:r>
              <a:rPr lang="en-US" sz="2800" dirty="0" err="1">
                <a:latin typeface="UTM Avo" panose="02040603050506020204" pitchFamily="18" charset="0"/>
                <a:cs typeface="Arial" pitchFamily="34" charset="0"/>
              </a:rPr>
              <a:t>ắn</a:t>
            </a:r>
            <a:r>
              <a:rPr lang="en-US" sz="2800" dirty="0">
                <a:latin typeface="UTM Avo" panose="02040603050506020204" pitchFamily="18" charset="0"/>
                <a:cs typeface="Arial" pitchFamily="34" charset="0"/>
              </a:rPr>
              <a:t>  </a:t>
            </a:r>
            <a:r>
              <a:rPr lang="en-US" sz="2800" dirty="0" err="1">
                <a:latin typeface="UTM Avo" panose="02040603050506020204" pitchFamily="18" charset="0"/>
                <a:cs typeface="Arial" pitchFamily="34" charset="0"/>
              </a:rPr>
              <a:t>nót</a:t>
            </a:r>
            <a:endParaRPr lang="en-US" sz="2800" dirty="0">
              <a:latin typeface="UTM Avo" panose="02040603050506020204" pitchFamily="18" charset="0"/>
              <a:cs typeface="Arial" pitchFamily="34" charset="0"/>
            </a:endParaRPr>
          </a:p>
        </p:txBody>
      </p:sp>
      <p:sp>
        <p:nvSpPr>
          <p:cNvPr id="11" name="TextBox 10"/>
          <p:cNvSpPr txBox="1"/>
          <p:nvPr/>
        </p:nvSpPr>
        <p:spPr>
          <a:xfrm>
            <a:off x="4401591" y="818285"/>
            <a:ext cx="2494410" cy="523220"/>
          </a:xfrm>
          <a:prstGeom prst="rect">
            <a:avLst/>
          </a:prstGeom>
          <a:noFill/>
        </p:spPr>
        <p:txBody>
          <a:bodyPr wrap="square" rtlCol="0">
            <a:spAutoFit/>
          </a:bodyPr>
          <a:lstStyle/>
          <a:p>
            <a:pPr algn="ctr"/>
            <a:r>
              <a:rPr lang="en-US" sz="2800" dirty="0" err="1">
                <a:latin typeface="UTM Avo" panose="02040603050506020204" pitchFamily="18" charset="0"/>
                <a:cs typeface="Arial" pitchFamily="34" charset="0"/>
              </a:rPr>
              <a:t>ánh</a:t>
            </a:r>
            <a:r>
              <a:rPr lang="en-US" sz="2800" dirty="0">
                <a:latin typeface="UTM Avo" panose="02040603050506020204" pitchFamily="18" charset="0"/>
                <a:cs typeface="Arial" pitchFamily="34" charset="0"/>
              </a:rPr>
              <a:t>     </a:t>
            </a:r>
            <a:r>
              <a:rPr lang="en-US" sz="2800" dirty="0" err="1">
                <a:latin typeface="UTM Avo" panose="02040603050506020204" pitchFamily="18" charset="0"/>
                <a:cs typeface="Arial" pitchFamily="34" charset="0"/>
              </a:rPr>
              <a:t>ắng</a:t>
            </a:r>
            <a:endParaRPr lang="en-US" sz="2800" dirty="0">
              <a:latin typeface="UTM Avo" panose="02040603050506020204" pitchFamily="18" charset="0"/>
              <a:cs typeface="Arial" pitchFamily="34" charset="0"/>
            </a:endParaRPr>
          </a:p>
        </p:txBody>
      </p:sp>
      <p:sp>
        <p:nvSpPr>
          <p:cNvPr id="7" name="TextBox 6"/>
          <p:cNvSpPr txBox="1"/>
          <p:nvPr/>
        </p:nvSpPr>
        <p:spPr>
          <a:xfrm>
            <a:off x="25977" y="1492364"/>
            <a:ext cx="2971800" cy="584763"/>
          </a:xfrm>
          <a:prstGeom prst="rect">
            <a:avLst/>
          </a:prstGeom>
          <a:noFill/>
        </p:spPr>
        <p:txBody>
          <a:bodyPr wrap="square" lIns="91428" tIns="45714" rIns="91428" bIns="45714" rtlCol="0">
            <a:spAutoFit/>
          </a:bodyPr>
          <a:lstStyle/>
          <a:p>
            <a:pPr algn="just"/>
            <a:r>
              <a:rPr lang="en-US" sz="3200" dirty="0">
                <a:latin typeface="UTM Avo" panose="02040603050506020204" pitchFamily="18" charset="0"/>
                <a:ea typeface="Arial-Rounded" pitchFamily="34" charset="0"/>
                <a:cs typeface="Arial" pitchFamily="34" charset="0"/>
              </a:rPr>
              <a:t>b. </a:t>
            </a:r>
            <a:r>
              <a:rPr lang="en-US" sz="3200" i="1" dirty="0" err="1">
                <a:latin typeface="UTM Avo" panose="02040603050506020204" pitchFamily="18" charset="0"/>
                <a:ea typeface="Arial-Rounded" pitchFamily="34" charset="0"/>
                <a:cs typeface="Arial" pitchFamily="34" charset="0"/>
              </a:rPr>
              <a:t>gh</a:t>
            </a:r>
            <a:r>
              <a:rPr lang="en-US" sz="3200" dirty="0">
                <a:latin typeface="UTM Avo" panose="02040603050506020204" pitchFamily="18" charset="0"/>
                <a:ea typeface="Arial-Rounded" pitchFamily="34" charset="0"/>
                <a:cs typeface="Arial" pitchFamily="34" charset="0"/>
              </a:rPr>
              <a:t> </a:t>
            </a:r>
            <a:r>
              <a:rPr lang="en-US" sz="2800" dirty="0">
                <a:latin typeface="UTM Avo" panose="02040603050506020204" pitchFamily="18" charset="0"/>
                <a:ea typeface="Arial-Rounded" pitchFamily="34" charset="0"/>
                <a:cs typeface="Arial" pitchFamily="34" charset="0"/>
              </a:rPr>
              <a:t>hay</a:t>
            </a:r>
            <a:r>
              <a:rPr lang="en-US" sz="3200" dirty="0">
                <a:latin typeface="UTM Avo" panose="02040603050506020204" pitchFamily="18" charset="0"/>
                <a:ea typeface="Arial-Rounded" pitchFamily="34" charset="0"/>
                <a:cs typeface="Arial" pitchFamily="34" charset="0"/>
              </a:rPr>
              <a:t> </a:t>
            </a:r>
            <a:r>
              <a:rPr lang="en-US" sz="3200" i="1" dirty="0">
                <a:latin typeface="UTM Avo" panose="02040603050506020204" pitchFamily="18" charset="0"/>
                <a:ea typeface="Arial-Rounded" pitchFamily="34" charset="0"/>
                <a:cs typeface="Arial" pitchFamily="34" charset="0"/>
              </a:rPr>
              <a:t>g?</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3230" y="88678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0" y="120468"/>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5" name="TextBox 4"/>
          <p:cNvSpPr txBox="1"/>
          <p:nvPr/>
        </p:nvSpPr>
        <p:spPr>
          <a:xfrm>
            <a:off x="609600" y="190714"/>
            <a:ext cx="8451273" cy="523208"/>
          </a:xfrm>
          <a:prstGeom prst="rect">
            <a:avLst/>
          </a:prstGeom>
          <a:noFill/>
        </p:spPr>
        <p:txBody>
          <a:bodyPr wrap="square" lIns="91428" tIns="45714" rIns="91428" bIns="45714" rtlCol="0">
            <a:spAutoFit/>
          </a:bodyPr>
          <a:lstStyle/>
          <a:p>
            <a:pPr algn="just"/>
            <a:r>
              <a:rPr lang="en-US" sz="2800" b="1" dirty="0" err="1">
                <a:latin typeface="UTM Avo" panose="02040603050506020204" pitchFamily="18" charset="0"/>
                <a:ea typeface="Arial-Rounded" pitchFamily="34" charset="0"/>
                <a:cs typeface="Arial" pitchFamily="34" charset="0"/>
              </a:rPr>
              <a:t>Chọn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chữ</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phù</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hợp</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thay</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cho</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bông</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hoa</a:t>
            </a:r>
            <a:endParaRPr lang="en-US" sz="2800" b="1" dirty="0">
              <a:latin typeface="UTM Avo" panose="02040603050506020204" pitchFamily="18" charset="0"/>
              <a:ea typeface="Arial-Rounded" pitchFamily="34" charset="0"/>
              <a:cs typeface="Arial" pitchFamily="34" charset="0"/>
            </a:endParaRPr>
          </a:p>
        </p:txBody>
      </p:sp>
      <p:sp>
        <p:nvSpPr>
          <p:cNvPr id="6" name="TextBox 5"/>
          <p:cNvSpPr txBox="1"/>
          <p:nvPr/>
        </p:nvSpPr>
        <p:spPr>
          <a:xfrm>
            <a:off x="25977" y="823053"/>
            <a:ext cx="2971800" cy="523208"/>
          </a:xfrm>
          <a:prstGeom prst="rect">
            <a:avLst/>
          </a:prstGeom>
          <a:noFill/>
        </p:spPr>
        <p:txBody>
          <a:bodyPr wrap="square" lIns="91428" tIns="45714" rIns="91428" bIns="45714" rtlCol="0">
            <a:spAutoFit/>
          </a:bodyPr>
          <a:lstStyle/>
          <a:p>
            <a:pPr algn="just"/>
            <a:r>
              <a:rPr lang="en-US" sz="2800" dirty="0">
                <a:latin typeface="UTM Avo" panose="02040603050506020204" pitchFamily="18" charset="0"/>
                <a:ea typeface="Arial-Rounded" pitchFamily="34" charset="0"/>
                <a:cs typeface="Arial" pitchFamily="34" charset="0"/>
              </a:rPr>
              <a:t>a. </a:t>
            </a:r>
            <a:r>
              <a:rPr lang="en-US" sz="2800" i="1" dirty="0">
                <a:latin typeface="UTM Avo" panose="02040603050506020204" pitchFamily="18" charset="0"/>
                <a:ea typeface="Arial-Rounded" pitchFamily="34" charset="0"/>
                <a:cs typeface="Arial" pitchFamily="34" charset="0"/>
              </a:rPr>
              <a:t>l</a:t>
            </a:r>
            <a:r>
              <a:rPr lang="en-US" sz="2800" dirty="0">
                <a:latin typeface="UTM Avo" panose="02040603050506020204" pitchFamily="18" charset="0"/>
                <a:ea typeface="Arial-Rounded" pitchFamily="34" charset="0"/>
                <a:cs typeface="Arial" pitchFamily="34" charset="0"/>
              </a:rPr>
              <a:t> hay </a:t>
            </a:r>
            <a:r>
              <a:rPr lang="en-US" sz="2800" i="1" dirty="0">
                <a:latin typeface="UTM Avo" panose="02040603050506020204" pitchFamily="18" charset="0"/>
                <a:ea typeface="Arial-Rounded" pitchFamily="34" charset="0"/>
                <a:cs typeface="Arial" pitchFamily="34" charset="0"/>
              </a:rPr>
              <a:t>n?</a:t>
            </a:r>
          </a:p>
        </p:txBody>
      </p:sp>
      <p:pic>
        <p:nvPicPr>
          <p:cNvPr id="1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2319" y="908587"/>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324600" y="818285"/>
            <a:ext cx="2938895" cy="523220"/>
          </a:xfrm>
          <a:prstGeom prst="rect">
            <a:avLst/>
          </a:prstGeom>
          <a:noFill/>
        </p:spPr>
        <p:txBody>
          <a:bodyPr wrap="square" rtlCol="0">
            <a:spAutoFit/>
          </a:bodyPr>
          <a:lstStyle/>
          <a:p>
            <a:pPr algn="ctr"/>
            <a:r>
              <a:rPr lang="en-US" sz="2800" dirty="0" err="1">
                <a:latin typeface="UTM Avo" panose="02040603050506020204" pitchFamily="18" charset="0"/>
                <a:cs typeface="Arial" pitchFamily="34" charset="0"/>
              </a:rPr>
              <a:t>im</a:t>
            </a:r>
            <a:r>
              <a:rPr lang="en-US" sz="2800" dirty="0">
                <a:latin typeface="UTM Avo" panose="02040603050506020204" pitchFamily="18" charset="0"/>
                <a:cs typeface="Arial" pitchFamily="34" charset="0"/>
              </a:rPr>
              <a:t>     </a:t>
            </a:r>
            <a:r>
              <a:rPr lang="en-US" sz="2800" dirty="0" err="1">
                <a:latin typeface="UTM Avo" panose="02040603050506020204" pitchFamily="18" charset="0"/>
                <a:cs typeface="Arial" pitchFamily="34" charset="0"/>
              </a:rPr>
              <a:t>ặng</a:t>
            </a:r>
            <a:endParaRPr lang="en-US" sz="2800" dirty="0">
              <a:latin typeface="UTM Avo" panose="02040603050506020204" pitchFamily="18" charset="0"/>
              <a:cs typeface="Arial" pitchFamily="34" charset="0"/>
            </a:endParaRPr>
          </a:p>
        </p:txBody>
      </p:sp>
      <p:pic>
        <p:nvPicPr>
          <p:cNvPr id="13"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1495" y="92582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332470" y="1468736"/>
            <a:ext cx="2514600" cy="523220"/>
          </a:xfrm>
          <a:prstGeom prst="rect">
            <a:avLst/>
          </a:prstGeom>
          <a:noFill/>
        </p:spPr>
        <p:txBody>
          <a:bodyPr wrap="square" rtlCol="0">
            <a:spAutoFit/>
          </a:bodyPr>
          <a:lstStyle/>
          <a:p>
            <a:pPr algn="ctr"/>
            <a:r>
              <a:rPr lang="en-US" sz="2800" dirty="0" err="1">
                <a:latin typeface="UTM Avo" panose="02040603050506020204" pitchFamily="18" charset="0"/>
                <a:cs typeface="Arial" pitchFamily="34" charset="0"/>
              </a:rPr>
              <a:t>i</a:t>
            </a:r>
            <a:r>
              <a:rPr lang="en-US" sz="2800" dirty="0">
                <a:latin typeface="UTM Avo" panose="02040603050506020204" pitchFamily="18" charset="0"/>
                <a:cs typeface="Arial" pitchFamily="34" charset="0"/>
              </a:rPr>
              <a:t> </a:t>
            </a:r>
            <a:r>
              <a:rPr lang="en-US" sz="2800" dirty="0" err="1">
                <a:latin typeface="UTM Avo" panose="02040603050506020204" pitchFamily="18" charset="0"/>
                <a:cs typeface="Arial" pitchFamily="34" charset="0"/>
              </a:rPr>
              <a:t>chép</a:t>
            </a:r>
            <a:endParaRPr lang="en-US" sz="2800" dirty="0">
              <a:latin typeface="UTM Avo" panose="02040603050506020204" pitchFamily="18" charset="0"/>
              <a:cs typeface="Arial" pitchFamily="34" charset="0"/>
            </a:endParaRPr>
          </a:p>
        </p:txBody>
      </p:sp>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173" y="15748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873644" y="1489524"/>
            <a:ext cx="2514600" cy="523220"/>
          </a:xfrm>
          <a:prstGeom prst="rect">
            <a:avLst/>
          </a:prstGeom>
          <a:noFill/>
        </p:spPr>
        <p:txBody>
          <a:bodyPr wrap="square" rtlCol="0">
            <a:spAutoFit/>
          </a:bodyPr>
          <a:lstStyle/>
          <a:p>
            <a:pPr algn="ctr"/>
            <a:r>
              <a:rPr lang="en-US" sz="2800" dirty="0" err="1">
                <a:latin typeface="UTM Avo" panose="02040603050506020204" pitchFamily="18" charset="0"/>
                <a:cs typeface="Arial" pitchFamily="34" charset="0"/>
              </a:rPr>
              <a:t>ân</a:t>
            </a:r>
            <a:r>
              <a:rPr lang="en-US" sz="2800" dirty="0">
                <a:latin typeface="UTM Avo" panose="02040603050506020204" pitchFamily="18" charset="0"/>
                <a:cs typeface="Arial" pitchFamily="34" charset="0"/>
              </a:rPr>
              <a:t>   </a:t>
            </a:r>
            <a:r>
              <a:rPr lang="en-US" sz="2800" dirty="0" err="1">
                <a:latin typeface="UTM Avo" panose="02040603050506020204" pitchFamily="18" charset="0"/>
                <a:cs typeface="Arial" pitchFamily="34" charset="0"/>
              </a:rPr>
              <a:t>ũi</a:t>
            </a:r>
            <a:r>
              <a:rPr lang="en-US" sz="2800" dirty="0">
                <a:latin typeface="UTM Avo" panose="02040603050506020204" pitchFamily="18" charset="0"/>
                <a:cs typeface="Arial" pitchFamily="34" charset="0"/>
              </a:rPr>
              <a:t>     </a:t>
            </a:r>
          </a:p>
        </p:txBody>
      </p:sp>
      <p:sp>
        <p:nvSpPr>
          <p:cNvPr id="17" name="TextBox 16"/>
          <p:cNvSpPr txBox="1"/>
          <p:nvPr/>
        </p:nvSpPr>
        <p:spPr>
          <a:xfrm>
            <a:off x="6177687" y="1468734"/>
            <a:ext cx="2514600" cy="523220"/>
          </a:xfrm>
          <a:prstGeom prst="rect">
            <a:avLst/>
          </a:prstGeom>
          <a:noFill/>
        </p:spPr>
        <p:txBody>
          <a:bodyPr wrap="square" rtlCol="0">
            <a:spAutoFit/>
          </a:bodyPr>
          <a:lstStyle/>
          <a:p>
            <a:pPr algn="ctr"/>
            <a:r>
              <a:rPr lang="en-US" sz="2800" dirty="0" err="1">
                <a:latin typeface="UTM Avo" panose="02040603050506020204" pitchFamily="18" charset="0"/>
                <a:cs typeface="Arial" pitchFamily="34" charset="0"/>
              </a:rPr>
              <a:t>gọn</a:t>
            </a:r>
            <a:r>
              <a:rPr lang="en-US" sz="2800" dirty="0">
                <a:latin typeface="UTM Avo" panose="02040603050506020204" pitchFamily="18" charset="0"/>
                <a:cs typeface="Arial" pitchFamily="34" charset="0"/>
              </a:rPr>
              <a:t>     </a:t>
            </a:r>
            <a:r>
              <a:rPr lang="en-US" sz="2800" dirty="0" err="1">
                <a:latin typeface="UTM Avo" panose="02040603050506020204" pitchFamily="18" charset="0"/>
                <a:cs typeface="Arial" pitchFamily="34" charset="0"/>
              </a:rPr>
              <a:t>àng</a:t>
            </a:r>
            <a:endParaRPr lang="en-US" sz="2800" dirty="0">
              <a:latin typeface="UTM Avo" panose="02040603050506020204" pitchFamily="18" charset="0"/>
              <a:cs typeface="Arial" pitchFamily="34" charset="0"/>
            </a:endParaRPr>
          </a:p>
        </p:txBody>
      </p:sp>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3068" y="1548670"/>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9361" y="155509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616488" y="752753"/>
            <a:ext cx="585643" cy="584775"/>
          </a:xfrm>
          <a:prstGeom prst="rect">
            <a:avLst/>
          </a:prstGeom>
          <a:noFill/>
        </p:spPr>
        <p:txBody>
          <a:bodyPr wrap="square" rtlCol="0">
            <a:spAutoFit/>
          </a:bodyPr>
          <a:lstStyle/>
          <a:p>
            <a:pPr algn="ctr"/>
            <a:r>
              <a:rPr lang="en-US" sz="3200" dirty="0">
                <a:latin typeface="Arial" pitchFamily="34" charset="0"/>
                <a:cs typeface="Arial" pitchFamily="34" charset="0"/>
              </a:rPr>
              <a:t>n</a:t>
            </a:r>
          </a:p>
        </p:txBody>
      </p:sp>
      <p:sp>
        <p:nvSpPr>
          <p:cNvPr id="27" name="TextBox 26"/>
          <p:cNvSpPr txBox="1"/>
          <p:nvPr/>
        </p:nvSpPr>
        <p:spPr>
          <a:xfrm>
            <a:off x="5248223" y="775723"/>
            <a:ext cx="916420" cy="584775"/>
          </a:xfrm>
          <a:prstGeom prst="rect">
            <a:avLst/>
          </a:prstGeom>
          <a:noFill/>
        </p:spPr>
        <p:txBody>
          <a:bodyPr wrap="square" rtlCol="0">
            <a:spAutoFit/>
          </a:bodyPr>
          <a:lstStyle/>
          <a:p>
            <a:pPr algn="ctr"/>
            <a:r>
              <a:rPr lang="en-US" sz="3200" dirty="0">
                <a:latin typeface="Arial" pitchFamily="34" charset="0"/>
                <a:cs typeface="Arial" pitchFamily="34" charset="0"/>
              </a:rPr>
              <a:t>n</a:t>
            </a:r>
          </a:p>
        </p:txBody>
      </p:sp>
      <p:sp>
        <p:nvSpPr>
          <p:cNvPr id="28" name="TextBox 27"/>
          <p:cNvSpPr txBox="1"/>
          <p:nvPr/>
        </p:nvSpPr>
        <p:spPr>
          <a:xfrm>
            <a:off x="7273426" y="804781"/>
            <a:ext cx="916420" cy="584775"/>
          </a:xfrm>
          <a:prstGeom prst="rect">
            <a:avLst/>
          </a:prstGeom>
          <a:noFill/>
        </p:spPr>
        <p:txBody>
          <a:bodyPr wrap="square" rtlCol="0">
            <a:spAutoFit/>
          </a:bodyPr>
          <a:lstStyle/>
          <a:p>
            <a:pPr algn="ctr"/>
            <a:r>
              <a:rPr lang="en-US" sz="3200" dirty="0">
                <a:latin typeface="Arial" pitchFamily="34" charset="0"/>
                <a:cs typeface="Arial" pitchFamily="34" charset="0"/>
              </a:rPr>
              <a:t>l</a:t>
            </a:r>
          </a:p>
        </p:txBody>
      </p:sp>
      <p:sp>
        <p:nvSpPr>
          <p:cNvPr id="29" name="TextBox 28"/>
          <p:cNvSpPr txBox="1"/>
          <p:nvPr/>
        </p:nvSpPr>
        <p:spPr>
          <a:xfrm>
            <a:off x="2514744" y="1484943"/>
            <a:ext cx="728519" cy="523220"/>
          </a:xfrm>
          <a:prstGeom prst="rect">
            <a:avLst/>
          </a:prstGeom>
          <a:noFill/>
        </p:spPr>
        <p:txBody>
          <a:bodyPr wrap="square" rtlCol="0">
            <a:spAutoFit/>
          </a:bodyPr>
          <a:lstStyle/>
          <a:p>
            <a:pPr algn="ctr"/>
            <a:r>
              <a:rPr lang="en-US" sz="2800" dirty="0" err="1">
                <a:latin typeface="UTM Avo" panose="02040603050506020204" pitchFamily="18" charset="0"/>
                <a:cs typeface="Arial" pitchFamily="34" charset="0"/>
              </a:rPr>
              <a:t>gh</a:t>
            </a:r>
            <a:endParaRPr lang="en-US" sz="2800" dirty="0">
              <a:latin typeface="UTM Avo" panose="02040603050506020204" pitchFamily="18" charset="0"/>
              <a:cs typeface="Arial" pitchFamily="34" charset="0"/>
            </a:endParaRPr>
          </a:p>
        </p:txBody>
      </p:sp>
      <p:sp>
        <p:nvSpPr>
          <p:cNvPr id="30" name="TextBox 29"/>
          <p:cNvSpPr txBox="1"/>
          <p:nvPr/>
        </p:nvSpPr>
        <p:spPr>
          <a:xfrm>
            <a:off x="4226298" y="1494130"/>
            <a:ext cx="587521" cy="523220"/>
          </a:xfrm>
          <a:prstGeom prst="rect">
            <a:avLst/>
          </a:prstGeom>
          <a:noFill/>
        </p:spPr>
        <p:txBody>
          <a:bodyPr wrap="square" rtlCol="0">
            <a:spAutoFit/>
          </a:bodyPr>
          <a:lstStyle/>
          <a:p>
            <a:pPr algn="ctr"/>
            <a:r>
              <a:rPr lang="en-US" sz="2800" dirty="0">
                <a:latin typeface="UTM Avo" panose="02040603050506020204" pitchFamily="18" charset="0"/>
                <a:cs typeface="Arial" pitchFamily="34" charset="0"/>
              </a:rPr>
              <a:t>g</a:t>
            </a:r>
          </a:p>
        </p:txBody>
      </p:sp>
      <p:sp>
        <p:nvSpPr>
          <p:cNvPr id="31" name="TextBox 30"/>
          <p:cNvSpPr txBox="1"/>
          <p:nvPr/>
        </p:nvSpPr>
        <p:spPr>
          <a:xfrm>
            <a:off x="7102191" y="1472831"/>
            <a:ext cx="916420" cy="523220"/>
          </a:xfrm>
          <a:prstGeom prst="rect">
            <a:avLst/>
          </a:prstGeom>
          <a:noFill/>
        </p:spPr>
        <p:txBody>
          <a:bodyPr wrap="square" rtlCol="0">
            <a:spAutoFit/>
          </a:bodyPr>
          <a:lstStyle/>
          <a:p>
            <a:pPr algn="ctr"/>
            <a:r>
              <a:rPr lang="en-US" sz="2800" dirty="0">
                <a:latin typeface="UTM Avo" panose="02040603050506020204" pitchFamily="18" charset="0"/>
                <a:cs typeface="Arial" pitchFamily="34" charset="0"/>
              </a:rPr>
              <a:t>g</a:t>
            </a:r>
          </a:p>
        </p:txBody>
      </p:sp>
      <p:pic>
        <p:nvPicPr>
          <p:cNvPr id="54" name="Picture 53">
            <a:extLst>
              <a:ext uri="{FF2B5EF4-FFF2-40B4-BE49-F238E27FC236}">
                <a16:creationId xmlns:a16="http://schemas.microsoft.com/office/drawing/2014/main" id="{921F4874-9ED4-49FE-AE4B-770891A0CA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1465" y="15748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Box 54">
            <a:extLst>
              <a:ext uri="{FF2B5EF4-FFF2-40B4-BE49-F238E27FC236}">
                <a16:creationId xmlns:a16="http://schemas.microsoft.com/office/drawing/2014/main" id="{504DDE6B-C19B-401D-8CAF-616DE59D5DFD}"/>
              </a:ext>
            </a:extLst>
          </p:cNvPr>
          <p:cNvSpPr txBox="1"/>
          <p:nvPr/>
        </p:nvSpPr>
        <p:spPr>
          <a:xfrm>
            <a:off x="4962652" y="1465964"/>
            <a:ext cx="587521" cy="523220"/>
          </a:xfrm>
          <a:prstGeom prst="rect">
            <a:avLst/>
          </a:prstGeom>
          <a:noFill/>
        </p:spPr>
        <p:txBody>
          <a:bodyPr wrap="square" rtlCol="0">
            <a:spAutoFit/>
          </a:bodyPr>
          <a:lstStyle/>
          <a:p>
            <a:pPr algn="ctr"/>
            <a:r>
              <a:rPr lang="en-US" sz="2800" dirty="0">
                <a:latin typeface="UTM Avo" panose="02040603050506020204" pitchFamily="18" charset="0"/>
                <a:cs typeface="Arial" pitchFamily="34" charset="0"/>
              </a:rPr>
              <a:t>g</a:t>
            </a:r>
          </a:p>
        </p:txBody>
      </p:sp>
    </p:spTree>
    <p:extLst>
      <p:ext uri="{BB962C8B-B14F-4D97-AF65-F5344CB8AC3E}">
        <p14:creationId xmlns:p14="http://schemas.microsoft.com/office/powerpoint/2010/main" val="141371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exit" presetSubtype="9" fill="hold"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0-ppt_w/2"/>
                                          </p:val>
                                        </p:tav>
                                      </p:tavLst>
                                    </p:anim>
                                    <p:anim calcmode="lin" valueType="num">
                                      <p:cBhvr additive="base">
                                        <p:cTn id="13" dur="500"/>
                                        <p:tgtEl>
                                          <p:spTgt spid="3"/>
                                        </p:tgtEl>
                                        <p:attrNameLst>
                                          <p:attrName>ppt_y</p:attrName>
                                        </p:attrNameLst>
                                      </p:cBhvr>
                                      <p:tavLst>
                                        <p:tav tm="0">
                                          <p:val>
                                            <p:strVal val="ppt_y"/>
                                          </p:val>
                                        </p:tav>
                                        <p:tav tm="100000">
                                          <p:val>
                                            <p:strVal val="0-ppt_h/2"/>
                                          </p:val>
                                        </p:tav>
                                      </p:tavLst>
                                    </p:anim>
                                    <p:set>
                                      <p:cBhvr>
                                        <p:cTn id="14" dur="1" fill="hold">
                                          <p:stCondLst>
                                            <p:cond delay="499"/>
                                          </p:stCondLst>
                                        </p:cTn>
                                        <p:tgtEl>
                                          <p:spTgt spid="3"/>
                                        </p:tgtEl>
                                        <p:attrNameLst>
                                          <p:attrName>style.visibility</p:attrName>
                                        </p:attrNameLst>
                                      </p:cBhvr>
                                      <p:to>
                                        <p:strVal val="hidden"/>
                                      </p:to>
                                    </p:se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
                                        <p:tgtEl>
                                          <p:spTgt spid="26"/>
                                        </p:tgtEl>
                                      </p:cBhvr>
                                    </p:animEffect>
                                  </p:child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2" presetClass="exit" presetSubtype="9" fill="hold" nodeType="clickEffect">
                                  <p:stCondLst>
                                    <p:cond delay="0"/>
                                  </p:stCondLst>
                                  <p:childTnLst>
                                    <p:anim calcmode="lin" valueType="num">
                                      <p:cBhvr additive="base">
                                        <p:cTn id="23" dur="500"/>
                                        <p:tgtEl>
                                          <p:spTgt spid="10"/>
                                        </p:tgtEl>
                                        <p:attrNameLst>
                                          <p:attrName>ppt_x</p:attrName>
                                        </p:attrNameLst>
                                      </p:cBhvr>
                                      <p:tavLst>
                                        <p:tav tm="0">
                                          <p:val>
                                            <p:strVal val="ppt_x"/>
                                          </p:val>
                                        </p:tav>
                                        <p:tav tm="100000">
                                          <p:val>
                                            <p:strVal val="0-ppt_w/2"/>
                                          </p:val>
                                        </p:tav>
                                      </p:tavLst>
                                    </p:anim>
                                    <p:anim calcmode="lin" valueType="num">
                                      <p:cBhvr additive="base">
                                        <p:cTn id="24" dur="500"/>
                                        <p:tgtEl>
                                          <p:spTgt spid="10"/>
                                        </p:tgtEl>
                                        <p:attrNameLst>
                                          <p:attrName>ppt_y</p:attrName>
                                        </p:attrNameLst>
                                      </p:cBhvr>
                                      <p:tavLst>
                                        <p:tav tm="0">
                                          <p:val>
                                            <p:strVal val="ppt_y"/>
                                          </p:val>
                                        </p:tav>
                                        <p:tav tm="100000">
                                          <p:val>
                                            <p:strVal val="0-ppt_h/2"/>
                                          </p:val>
                                        </p:tav>
                                      </p:tavLst>
                                    </p:anim>
                                    <p:set>
                                      <p:cBhvr>
                                        <p:cTn id="25" dur="1" fill="hold">
                                          <p:stCondLst>
                                            <p:cond delay="499"/>
                                          </p:stCondLst>
                                        </p:cTn>
                                        <p:tgtEl>
                                          <p:spTgt spid="10"/>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
                                        <p:tgtEl>
                                          <p:spTgt spid="27"/>
                                        </p:tgtEl>
                                      </p:cBhvr>
                                    </p:animEffect>
                                  </p:childTnLst>
                                </p:cTn>
                              </p:par>
                            </p:childTnLst>
                          </p:cTn>
                        </p:par>
                      </p:childTnLst>
                    </p:cTn>
                  </p:par>
                </p:childTnLst>
              </p:cTn>
              <p:nextCondLst>
                <p:cond evt="onClick" delay="0">
                  <p:tgtEl>
                    <p:spTgt spid="10"/>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2" presetClass="exit" presetSubtype="9" fill="hold" nodeType="clickEffect">
                                  <p:stCondLst>
                                    <p:cond delay="0"/>
                                  </p:stCondLst>
                                  <p:childTnLst>
                                    <p:anim calcmode="lin" valueType="num">
                                      <p:cBhvr additive="base">
                                        <p:cTn id="34" dur="500"/>
                                        <p:tgtEl>
                                          <p:spTgt spid="13"/>
                                        </p:tgtEl>
                                        <p:attrNameLst>
                                          <p:attrName>ppt_x</p:attrName>
                                        </p:attrNameLst>
                                      </p:cBhvr>
                                      <p:tavLst>
                                        <p:tav tm="0">
                                          <p:val>
                                            <p:strVal val="ppt_x"/>
                                          </p:val>
                                        </p:tav>
                                        <p:tav tm="100000">
                                          <p:val>
                                            <p:strVal val="0-ppt_w/2"/>
                                          </p:val>
                                        </p:tav>
                                      </p:tavLst>
                                    </p:anim>
                                    <p:anim calcmode="lin" valueType="num">
                                      <p:cBhvr additive="base">
                                        <p:cTn id="35" dur="500"/>
                                        <p:tgtEl>
                                          <p:spTgt spid="13"/>
                                        </p:tgtEl>
                                        <p:attrNameLst>
                                          <p:attrName>ppt_y</p:attrName>
                                        </p:attrNameLst>
                                      </p:cBhvr>
                                      <p:tavLst>
                                        <p:tav tm="0">
                                          <p:val>
                                            <p:strVal val="ppt_y"/>
                                          </p:val>
                                        </p:tav>
                                        <p:tav tm="100000">
                                          <p:val>
                                            <p:strVal val="0-ppt_h/2"/>
                                          </p:val>
                                        </p:tav>
                                      </p:tavLst>
                                    </p:anim>
                                    <p:set>
                                      <p:cBhvr>
                                        <p:cTn id="36" dur="1" fill="hold">
                                          <p:stCondLst>
                                            <p:cond delay="499"/>
                                          </p:stCondLst>
                                        </p:cTn>
                                        <p:tgtEl>
                                          <p:spTgt spid="13"/>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
                                        <p:tgtEl>
                                          <p:spTgt spid="28"/>
                                        </p:tgtEl>
                                      </p:cBhvr>
                                    </p:animEffect>
                                  </p:childTnLst>
                                </p:cTn>
                              </p:par>
                            </p:childTnLst>
                          </p:cTn>
                        </p:par>
                      </p:childTnLst>
                    </p:cTn>
                  </p:par>
                </p:childTnLst>
              </p:cTn>
              <p:nextCondLst>
                <p:cond evt="onClick" delay="0">
                  <p:tgtEl>
                    <p:spTgt spid="13"/>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2" presetClass="exit" presetSubtype="9" fill="hold" nodeType="clickEffect">
                                  <p:stCondLst>
                                    <p:cond delay="0"/>
                                  </p:stCondLst>
                                  <p:childTnLst>
                                    <p:anim calcmode="lin" valueType="num">
                                      <p:cBhvr additive="base">
                                        <p:cTn id="45" dur="500"/>
                                        <p:tgtEl>
                                          <p:spTgt spid="15"/>
                                        </p:tgtEl>
                                        <p:attrNameLst>
                                          <p:attrName>ppt_x</p:attrName>
                                        </p:attrNameLst>
                                      </p:cBhvr>
                                      <p:tavLst>
                                        <p:tav tm="0">
                                          <p:val>
                                            <p:strVal val="ppt_x"/>
                                          </p:val>
                                        </p:tav>
                                        <p:tav tm="100000">
                                          <p:val>
                                            <p:strVal val="0-ppt_w/2"/>
                                          </p:val>
                                        </p:tav>
                                      </p:tavLst>
                                    </p:anim>
                                    <p:anim calcmode="lin" valueType="num">
                                      <p:cBhvr additive="base">
                                        <p:cTn id="46" dur="500"/>
                                        <p:tgtEl>
                                          <p:spTgt spid="15"/>
                                        </p:tgtEl>
                                        <p:attrNameLst>
                                          <p:attrName>ppt_y</p:attrName>
                                        </p:attrNameLst>
                                      </p:cBhvr>
                                      <p:tavLst>
                                        <p:tav tm="0">
                                          <p:val>
                                            <p:strVal val="ppt_y"/>
                                          </p:val>
                                        </p:tav>
                                        <p:tav tm="100000">
                                          <p:val>
                                            <p:strVal val="0-ppt_h/2"/>
                                          </p:val>
                                        </p:tav>
                                      </p:tavLst>
                                    </p:anim>
                                    <p:set>
                                      <p:cBhvr>
                                        <p:cTn id="47" dur="1" fill="hold">
                                          <p:stCondLst>
                                            <p:cond delay="499"/>
                                          </p:stCondLst>
                                        </p:cTn>
                                        <p:tgtEl>
                                          <p:spTgt spid="15"/>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
                                        <p:tgtEl>
                                          <p:spTgt spid="29"/>
                                        </p:tgtEl>
                                      </p:cBhvr>
                                    </p:animEffect>
                                  </p:childTnLst>
                                </p:cTn>
                              </p:par>
                            </p:childTnLst>
                          </p:cTn>
                        </p:par>
                      </p:childTnLst>
                    </p:cTn>
                  </p:par>
                </p:childTnLst>
              </p:cTn>
              <p:nextCondLst>
                <p:cond evt="onClick" delay="0">
                  <p:tgtEl>
                    <p:spTgt spid="15"/>
                  </p:tgtEl>
                </p:cond>
              </p:nextCondLst>
            </p:seq>
            <p:seq concurrent="1" nextAc="seek">
              <p:cTn id="52" restart="whenNotActive" fill="hold" evtFilter="cancelBubble" nodeType="interactiveSeq">
                <p:stCondLst>
                  <p:cond evt="onClick" delay="0">
                    <p:tgtEl>
                      <p:spTgt spid="21"/>
                    </p:tgtEl>
                  </p:cond>
                </p:stCondLst>
                <p:endSync evt="end" delay="0">
                  <p:rtn val="all"/>
                </p:endSync>
                <p:childTnLst>
                  <p:par>
                    <p:cTn id="53" fill="hold">
                      <p:stCondLst>
                        <p:cond delay="0"/>
                      </p:stCondLst>
                      <p:childTnLst>
                        <p:par>
                          <p:cTn id="54" fill="hold">
                            <p:stCondLst>
                              <p:cond delay="0"/>
                            </p:stCondLst>
                            <p:childTnLst>
                              <p:par>
                                <p:cTn id="55" presetID="2" presetClass="exit" presetSubtype="9" fill="hold" nodeType="clickEffect">
                                  <p:stCondLst>
                                    <p:cond delay="0"/>
                                  </p:stCondLst>
                                  <p:childTnLst>
                                    <p:anim calcmode="lin" valueType="num">
                                      <p:cBhvr additive="base">
                                        <p:cTn id="56" dur="500"/>
                                        <p:tgtEl>
                                          <p:spTgt spid="21"/>
                                        </p:tgtEl>
                                        <p:attrNameLst>
                                          <p:attrName>ppt_x</p:attrName>
                                        </p:attrNameLst>
                                      </p:cBhvr>
                                      <p:tavLst>
                                        <p:tav tm="0">
                                          <p:val>
                                            <p:strVal val="ppt_x"/>
                                          </p:val>
                                        </p:tav>
                                        <p:tav tm="100000">
                                          <p:val>
                                            <p:strVal val="0-ppt_w/2"/>
                                          </p:val>
                                        </p:tav>
                                      </p:tavLst>
                                    </p:anim>
                                    <p:anim calcmode="lin" valueType="num">
                                      <p:cBhvr additive="base">
                                        <p:cTn id="57" dur="500"/>
                                        <p:tgtEl>
                                          <p:spTgt spid="21"/>
                                        </p:tgtEl>
                                        <p:attrNameLst>
                                          <p:attrName>ppt_y</p:attrName>
                                        </p:attrNameLst>
                                      </p:cBhvr>
                                      <p:tavLst>
                                        <p:tav tm="0">
                                          <p:val>
                                            <p:strVal val="ppt_y"/>
                                          </p:val>
                                        </p:tav>
                                        <p:tav tm="100000">
                                          <p:val>
                                            <p:strVal val="0-ppt_h/2"/>
                                          </p:val>
                                        </p:tav>
                                      </p:tavLst>
                                    </p:anim>
                                    <p:set>
                                      <p:cBhvr>
                                        <p:cTn id="58" dur="1" fill="hold">
                                          <p:stCondLst>
                                            <p:cond delay="499"/>
                                          </p:stCondLst>
                                        </p:cTn>
                                        <p:tgtEl>
                                          <p:spTgt spid="21"/>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10"/>
                                        <p:tgtEl>
                                          <p:spTgt spid="30"/>
                                        </p:tgtEl>
                                      </p:cBhvr>
                                    </p:animEffect>
                                  </p:childTnLst>
                                </p:cTn>
                              </p:par>
                            </p:childTnLst>
                          </p:cTn>
                        </p:par>
                      </p:childTnLst>
                    </p:cTn>
                  </p:par>
                </p:childTnLst>
              </p:cTn>
              <p:nextCondLst>
                <p:cond evt="onClick" delay="0">
                  <p:tgtEl>
                    <p:spTgt spid="21"/>
                  </p:tgtEl>
                </p:cond>
              </p:nextCondLst>
            </p:seq>
            <p:seq concurrent="1" nextAc="seek">
              <p:cTn id="63" restart="whenNotActive" fill="hold" evtFilter="cancelBubble" nodeType="interactiveSeq">
                <p:stCondLst>
                  <p:cond evt="onClick" delay="0">
                    <p:tgtEl>
                      <p:spTgt spid="22"/>
                    </p:tgtEl>
                  </p:cond>
                </p:stCondLst>
                <p:endSync evt="end" delay="0">
                  <p:rtn val="all"/>
                </p:endSync>
                <p:childTnLst>
                  <p:par>
                    <p:cTn id="64" fill="hold">
                      <p:stCondLst>
                        <p:cond delay="0"/>
                      </p:stCondLst>
                      <p:childTnLst>
                        <p:par>
                          <p:cTn id="65" fill="hold">
                            <p:stCondLst>
                              <p:cond delay="0"/>
                            </p:stCondLst>
                            <p:childTnLst>
                              <p:par>
                                <p:cTn id="66" presetID="2" presetClass="exit" presetSubtype="9" fill="hold" nodeType="clickEffect">
                                  <p:stCondLst>
                                    <p:cond delay="0"/>
                                  </p:stCondLst>
                                  <p:childTnLst>
                                    <p:anim calcmode="lin" valueType="num">
                                      <p:cBhvr additive="base">
                                        <p:cTn id="67" dur="500"/>
                                        <p:tgtEl>
                                          <p:spTgt spid="22"/>
                                        </p:tgtEl>
                                        <p:attrNameLst>
                                          <p:attrName>ppt_x</p:attrName>
                                        </p:attrNameLst>
                                      </p:cBhvr>
                                      <p:tavLst>
                                        <p:tav tm="0">
                                          <p:val>
                                            <p:strVal val="ppt_x"/>
                                          </p:val>
                                        </p:tav>
                                        <p:tav tm="100000">
                                          <p:val>
                                            <p:strVal val="0-ppt_w/2"/>
                                          </p:val>
                                        </p:tav>
                                      </p:tavLst>
                                    </p:anim>
                                    <p:anim calcmode="lin" valueType="num">
                                      <p:cBhvr additive="base">
                                        <p:cTn id="68" dur="500"/>
                                        <p:tgtEl>
                                          <p:spTgt spid="22"/>
                                        </p:tgtEl>
                                        <p:attrNameLst>
                                          <p:attrName>ppt_y</p:attrName>
                                        </p:attrNameLst>
                                      </p:cBhvr>
                                      <p:tavLst>
                                        <p:tav tm="0">
                                          <p:val>
                                            <p:strVal val="ppt_y"/>
                                          </p:val>
                                        </p:tav>
                                        <p:tav tm="100000">
                                          <p:val>
                                            <p:strVal val="0-ppt_h/2"/>
                                          </p:val>
                                        </p:tav>
                                      </p:tavLst>
                                    </p:anim>
                                    <p:set>
                                      <p:cBhvr>
                                        <p:cTn id="69" dur="1" fill="hold">
                                          <p:stCondLst>
                                            <p:cond delay="499"/>
                                          </p:stCondLst>
                                        </p:cTn>
                                        <p:tgtEl>
                                          <p:spTgt spid="22"/>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10"/>
                                        <p:tgtEl>
                                          <p:spTgt spid="31"/>
                                        </p:tgtEl>
                                      </p:cBhvr>
                                    </p:animEffect>
                                  </p:childTnLst>
                                </p:cTn>
                              </p:par>
                            </p:childTnLst>
                          </p:cTn>
                        </p:par>
                      </p:childTnLst>
                    </p:cTn>
                  </p:par>
                </p:childTnLst>
              </p:cTn>
              <p:nextCondLst>
                <p:cond evt="onClick" delay="0">
                  <p:tgtEl>
                    <p:spTgt spid="22"/>
                  </p:tgtEl>
                </p:cond>
              </p:nextCondLst>
            </p:seq>
            <p:seq concurrent="1" nextAc="seek">
              <p:cTn id="74" restart="whenNotActive" fill="hold" evtFilter="cancelBubble" nodeType="interactiveSeq">
                <p:stCondLst>
                  <p:cond evt="onClick" delay="0">
                    <p:tgtEl>
                      <p:spTgt spid="54"/>
                    </p:tgtEl>
                  </p:cond>
                </p:stCondLst>
                <p:endSync evt="end" delay="0">
                  <p:rtn val="all"/>
                </p:endSync>
                <p:childTnLst>
                  <p:par>
                    <p:cTn id="75" fill="hold">
                      <p:stCondLst>
                        <p:cond delay="0"/>
                      </p:stCondLst>
                      <p:childTnLst>
                        <p:par>
                          <p:cTn id="76" fill="hold">
                            <p:stCondLst>
                              <p:cond delay="0"/>
                            </p:stCondLst>
                            <p:childTnLst>
                              <p:par>
                                <p:cTn id="77" presetID="2" presetClass="exit" presetSubtype="9" fill="hold" nodeType="clickEffect">
                                  <p:stCondLst>
                                    <p:cond delay="0"/>
                                  </p:stCondLst>
                                  <p:childTnLst>
                                    <p:anim calcmode="lin" valueType="num">
                                      <p:cBhvr additive="base">
                                        <p:cTn id="78" dur="500"/>
                                        <p:tgtEl>
                                          <p:spTgt spid="54"/>
                                        </p:tgtEl>
                                        <p:attrNameLst>
                                          <p:attrName>ppt_x</p:attrName>
                                        </p:attrNameLst>
                                      </p:cBhvr>
                                      <p:tavLst>
                                        <p:tav tm="0">
                                          <p:val>
                                            <p:strVal val="ppt_x"/>
                                          </p:val>
                                        </p:tav>
                                        <p:tav tm="100000">
                                          <p:val>
                                            <p:strVal val="0-ppt_w/2"/>
                                          </p:val>
                                        </p:tav>
                                      </p:tavLst>
                                    </p:anim>
                                    <p:anim calcmode="lin" valueType="num">
                                      <p:cBhvr additive="base">
                                        <p:cTn id="79" dur="500"/>
                                        <p:tgtEl>
                                          <p:spTgt spid="54"/>
                                        </p:tgtEl>
                                        <p:attrNameLst>
                                          <p:attrName>ppt_y</p:attrName>
                                        </p:attrNameLst>
                                      </p:cBhvr>
                                      <p:tavLst>
                                        <p:tav tm="0">
                                          <p:val>
                                            <p:strVal val="ppt_y"/>
                                          </p:val>
                                        </p:tav>
                                        <p:tav tm="100000">
                                          <p:val>
                                            <p:strVal val="0-ppt_h/2"/>
                                          </p:val>
                                        </p:tav>
                                      </p:tavLst>
                                    </p:anim>
                                    <p:set>
                                      <p:cBhvr>
                                        <p:cTn id="80"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bldLst>
      <p:bldP spid="26" grpId="0"/>
      <p:bldP spid="27" grpId="0"/>
      <p:bldP spid="28" grpId="0"/>
      <p:bldP spid="29" grpId="0"/>
      <p:bldP spid="30" grpId="0"/>
      <p:bldP spid="31"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Document 17">
            <a:extLst>
              <a:ext uri="{FF2B5EF4-FFF2-40B4-BE49-F238E27FC236}">
                <a16:creationId xmlns:a16="http://schemas.microsoft.com/office/drawing/2014/main" id="{BBE4D3A6-D615-4533-83EE-79F04DC506F8}"/>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5977" y="356663"/>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9</a:t>
            </a:r>
          </a:p>
        </p:txBody>
      </p:sp>
      <p:sp>
        <p:nvSpPr>
          <p:cNvPr id="4" name="TextBox 3"/>
          <p:cNvSpPr txBox="1"/>
          <p:nvPr/>
        </p:nvSpPr>
        <p:spPr>
          <a:xfrm>
            <a:off x="634054" y="356663"/>
            <a:ext cx="8279333" cy="830948"/>
          </a:xfrm>
          <a:prstGeom prst="rect">
            <a:avLst/>
          </a:prstGeom>
          <a:noFill/>
          <a:ln>
            <a:noFill/>
          </a:ln>
        </p:spPr>
        <p:txBody>
          <a:bodyPr wrap="square" lIns="91391" tIns="45696" rIns="91391" bIns="45696" rtlCol="0">
            <a:spAutoFit/>
          </a:bodyPr>
          <a:lstStyle/>
          <a:p>
            <a:pPr algn="just"/>
            <a:r>
              <a:rPr lang="en-US" sz="2400" b="1" i="1" dirty="0" err="1">
                <a:latin typeface="UTM Avo" panose="02040603050506020204" pitchFamily="18" charset="0"/>
                <a:ea typeface="Arial-Rounded" pitchFamily="34" charset="0"/>
                <a:cs typeface="Arial" pitchFamily="34" charset="0"/>
              </a:rPr>
              <a:t>Vẽ</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một</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bức</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tranh</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về</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lớp</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em</a:t>
            </a:r>
            <a:r>
              <a:rPr lang="en-US" sz="2400" b="1" i="1" dirty="0">
                <a:latin typeface="UTM Avo" panose="02040603050506020204" pitchFamily="18" charset="0"/>
                <a:ea typeface="Arial-Rounded" pitchFamily="34" charset="0"/>
                <a:cs typeface="Arial" pitchFamily="34" charset="0"/>
              </a:rPr>
              <a:t>(</a:t>
            </a:r>
            <a:r>
              <a:rPr lang="en-US" sz="2400" b="1" i="1" dirty="0" err="1">
                <a:latin typeface="UTM Avo" panose="02040603050506020204" pitchFamily="18" charset="0"/>
                <a:ea typeface="Arial-Rounded" pitchFamily="34" charset="0"/>
                <a:cs typeface="Arial" pitchFamily="34" charset="0"/>
              </a:rPr>
              <a:t>lớp</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học</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thầy</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cô</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bạn</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bè</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và</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đặt</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tên</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cho</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bức</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tranh</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mà</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em</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vẽ</a:t>
            </a:r>
            <a:r>
              <a:rPr lang="en-US" sz="2400" b="1" i="1" dirty="0">
                <a:latin typeface="UTM Avo" panose="02040603050506020204" pitchFamily="18" charset="0"/>
                <a:ea typeface="Arial-Rounded" pitchFamily="34" charset="0"/>
                <a:cs typeface="Arial" pitchFamily="34" charset="0"/>
              </a:rPr>
              <a:t>.</a:t>
            </a:r>
            <a:endParaRPr lang="en-US" sz="2400" b="1" dirty="0">
              <a:latin typeface="UTM Avo" panose="02040603050506020204" pitchFamily="18" charset="0"/>
              <a:ea typeface="Arial-Rounded" pitchFamily="34" charset="0"/>
              <a:cs typeface="Arial" pitchFamily="34" charset="0"/>
            </a:endParaRPr>
          </a:p>
        </p:txBody>
      </p:sp>
      <p:pic>
        <p:nvPicPr>
          <p:cNvPr id="14" name="Picture 13">
            <a:extLst>
              <a:ext uri="{FF2B5EF4-FFF2-40B4-BE49-F238E27FC236}">
                <a16:creationId xmlns:a16="http://schemas.microsoft.com/office/drawing/2014/main" id="{BB797EFC-61C2-430B-9DE2-8B71D17714D0}"/>
              </a:ext>
            </a:extLst>
          </p:cNvPr>
          <p:cNvPicPr>
            <a:picLocks noChangeAspect="1"/>
          </p:cNvPicPr>
          <p:nvPr/>
        </p:nvPicPr>
        <p:blipFill>
          <a:blip r:embed="rId3"/>
          <a:stretch>
            <a:fillRect/>
          </a:stretch>
        </p:blipFill>
        <p:spPr>
          <a:xfrm>
            <a:off x="1447800" y="1418364"/>
            <a:ext cx="6117800" cy="3427936"/>
          </a:xfrm>
          <a:prstGeom prst="rect">
            <a:avLst/>
          </a:prstGeom>
        </p:spPr>
      </p:pic>
    </p:spTree>
    <p:extLst>
      <p:ext uri="{BB962C8B-B14F-4D97-AF65-F5344CB8AC3E}">
        <p14:creationId xmlns:p14="http://schemas.microsoft.com/office/powerpoint/2010/main" val="507034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6350"/>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Document 17">
            <a:extLst>
              <a:ext uri="{FF2B5EF4-FFF2-40B4-BE49-F238E27FC236}">
                <a16:creationId xmlns:a16="http://schemas.microsoft.com/office/drawing/2014/main" id="{B909F74A-1AEA-4F8B-B63F-4A52A5A01451}"/>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14400" y="1511647"/>
            <a:ext cx="7162800" cy="1815882"/>
          </a:xfrm>
          <a:prstGeom prst="rect">
            <a:avLst/>
          </a:prstGeom>
          <a:noFill/>
        </p:spPr>
        <p:txBody>
          <a:bodyPr wrap="square" rtlCol="0">
            <a:spAutoFit/>
          </a:bodyPr>
          <a:lstStyle/>
          <a:p>
            <a:pPr algn="ctr"/>
            <a:r>
              <a:rPr lang="en-US" sz="2800" b="1" dirty="0" err="1">
                <a:latin typeface="UTM Avo" panose="02040603050506020204" pitchFamily="18" charset="0"/>
                <a:ea typeface="Arial-Rounded" pitchFamily="34" charset="0"/>
                <a:cs typeface="Arial" pitchFamily="34" charset="0"/>
              </a:rPr>
              <a:t>Dặn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dò</a:t>
            </a:r>
            <a:r>
              <a:rPr lang="en-US" sz="2800" b="1" dirty="0">
                <a:latin typeface="UTM Avo" panose="02040603050506020204" pitchFamily="18" charset="0"/>
                <a:ea typeface="Arial-Rounded" pitchFamily="34" charset="0"/>
                <a:cs typeface="Arial" pitchFamily="34" charset="0"/>
              </a:rPr>
              <a:t>:</a:t>
            </a:r>
          </a:p>
          <a:p>
            <a:pPr algn="ctr"/>
            <a:r>
              <a:rPr lang="en-US" sz="2800" b="1" dirty="0">
                <a:latin typeface="UTM Avo" panose="02040603050506020204" pitchFamily="18" charset="0"/>
                <a:ea typeface="Arial-Rounded" pitchFamily="34" charset="0"/>
                <a:cs typeface="Arial" pitchFamily="34" charset="0"/>
              </a:rPr>
              <a:t> + </a:t>
            </a:r>
            <a:r>
              <a:rPr lang="en-US" sz="2800" b="1" dirty="0" err="1">
                <a:latin typeface="UTM Avo" panose="02040603050506020204" pitchFamily="18" charset="0"/>
                <a:ea typeface="Arial-Rounded" pitchFamily="34" charset="0"/>
                <a:cs typeface="Arial" pitchFamily="34" charset="0"/>
              </a:rPr>
              <a:t>Xem</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lại</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bài</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trang</a:t>
            </a:r>
            <a:r>
              <a:rPr lang="en-US" sz="2800" b="1" dirty="0">
                <a:latin typeface="UTM Avo" panose="02040603050506020204" pitchFamily="18" charset="0"/>
                <a:ea typeface="Arial-Rounded" pitchFamily="34" charset="0"/>
                <a:cs typeface="Arial" pitchFamily="34" charset="0"/>
              </a:rPr>
              <a:t> 50 </a:t>
            </a:r>
            <a:r>
              <a:rPr lang="en-US" sz="2800" b="1" dirty="0" err="1">
                <a:latin typeface="UTM Avo" panose="02040603050506020204" pitchFamily="18" charset="0"/>
                <a:ea typeface="Arial-Rounded" pitchFamily="34" charset="0"/>
                <a:cs typeface="Arial" pitchFamily="34" charset="0"/>
              </a:rPr>
              <a:t>đến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trang</a:t>
            </a:r>
            <a:r>
              <a:rPr lang="en-US" sz="2800" b="1" dirty="0">
                <a:latin typeface="UTM Avo" panose="02040603050506020204" pitchFamily="18" charset="0"/>
                <a:ea typeface="Arial-Rounded" pitchFamily="34" charset="0"/>
                <a:cs typeface="Arial" pitchFamily="34" charset="0"/>
              </a:rPr>
              <a:t> 53</a:t>
            </a:r>
          </a:p>
          <a:p>
            <a:pPr algn="ct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Xem</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bài</a:t>
            </a:r>
            <a:r>
              <a:rPr lang="en-US" sz="2800" b="1" dirty="0">
                <a:latin typeface="UTM Avo" panose="02040603050506020204" pitchFamily="18" charset="0"/>
                <a:ea typeface="Arial-Rounded" pitchFamily="34" charset="0"/>
                <a:cs typeface="Arial" pitchFamily="34" charset="0"/>
              </a:rPr>
              <a:t> </a:t>
            </a:r>
            <a:r>
              <a:rPr lang="en-US" sz="2800" b="1" i="1" dirty="0" err="1">
                <a:latin typeface="UTM Avo" panose="02040603050506020204" pitchFamily="18" charset="0"/>
                <a:ea typeface="Arial-Rounded" pitchFamily="34" charset="0"/>
                <a:cs typeface="Arial" pitchFamily="34" charset="0"/>
              </a:rPr>
              <a:t>Cây</a:t>
            </a:r>
            <a:r>
              <a:rPr lang="en-US" sz="2800" b="1" i="1" dirty="0">
                <a:latin typeface="UTM Avo" panose="02040603050506020204" pitchFamily="18" charset="0"/>
                <a:ea typeface="Arial-Rounded" pitchFamily="34" charset="0"/>
                <a:cs typeface="Arial" pitchFamily="34" charset="0"/>
              </a:rPr>
              <a:t> </a:t>
            </a:r>
            <a:r>
              <a:rPr lang="en-US" sz="2800" b="1" i="1" dirty="0" err="1">
                <a:latin typeface="UTM Avo" panose="02040603050506020204" pitchFamily="18" charset="0"/>
                <a:ea typeface="Arial-Rounded" pitchFamily="34" charset="0"/>
                <a:cs typeface="Arial" pitchFamily="34" charset="0"/>
              </a:rPr>
              <a:t>bàng</a:t>
            </a:r>
            <a:r>
              <a:rPr lang="en-US" sz="2800" b="1" i="1" dirty="0">
                <a:latin typeface="UTM Avo" panose="02040603050506020204" pitchFamily="18" charset="0"/>
                <a:ea typeface="Arial-Rounded" pitchFamily="34" charset="0"/>
                <a:cs typeface="Arial" pitchFamily="34" charset="0"/>
              </a:rPr>
              <a:t> </a:t>
            </a:r>
            <a:r>
              <a:rPr lang="en-US" sz="2800" b="1" i="1" dirty="0" err="1">
                <a:latin typeface="UTM Avo" panose="02040603050506020204" pitchFamily="18" charset="0"/>
                <a:ea typeface="Arial-Rounded" pitchFamily="34" charset="0"/>
                <a:cs typeface="Arial" pitchFamily="34" charset="0"/>
              </a:rPr>
              <a:t>và</a:t>
            </a:r>
            <a:r>
              <a:rPr lang="en-US" sz="2800" b="1" i="1" dirty="0">
                <a:latin typeface="UTM Avo" panose="02040603050506020204" pitchFamily="18" charset="0"/>
                <a:ea typeface="Arial-Rounded" pitchFamily="34" charset="0"/>
                <a:cs typeface="Arial" pitchFamily="34" charset="0"/>
              </a:rPr>
              <a:t> </a:t>
            </a:r>
            <a:r>
              <a:rPr lang="en-US" sz="2800" b="1" i="1" dirty="0" err="1">
                <a:latin typeface="UTM Avo" panose="02040603050506020204" pitchFamily="18" charset="0"/>
                <a:ea typeface="Arial-Rounded" pitchFamily="34" charset="0"/>
                <a:cs typeface="Arial" pitchFamily="34" charset="0"/>
              </a:rPr>
              <a:t>lớp</a:t>
            </a:r>
            <a:r>
              <a:rPr lang="en-US" sz="2800" b="1" i="1" dirty="0">
                <a:latin typeface="UTM Avo" panose="02040603050506020204" pitchFamily="18" charset="0"/>
                <a:ea typeface="Arial-Rounded" pitchFamily="34" charset="0"/>
                <a:cs typeface="Arial" pitchFamily="34" charset="0"/>
              </a:rPr>
              <a:t> </a:t>
            </a:r>
            <a:r>
              <a:rPr lang="en-US" sz="2800" b="1" i="1" dirty="0" err="1">
                <a:latin typeface="UTM Avo" panose="02040603050506020204" pitchFamily="18" charset="0"/>
                <a:ea typeface="Arial-Rounded" pitchFamily="34" charset="0"/>
                <a:cs typeface="Arial" pitchFamily="34" charset="0"/>
              </a:rPr>
              <a:t>học</a:t>
            </a:r>
            <a:endParaRPr lang="en-US" sz="2800" b="1" i="1" dirty="0">
              <a:latin typeface="UTM Avo" panose="02040603050506020204" pitchFamily="18" charset="0"/>
              <a:ea typeface="Arial-Rounded" pitchFamily="34" charset="0"/>
              <a:cs typeface="Arial" pitchFamily="34" charset="0"/>
            </a:endParaRPr>
          </a:p>
          <a:p>
            <a:pPr algn="ctr"/>
            <a:r>
              <a:rPr lang="en-US" sz="2800" b="1" dirty="0">
                <a:latin typeface="UTM Avo" panose="02040603050506020204" pitchFamily="18" charset="0"/>
                <a:ea typeface="Arial-Rounded" pitchFamily="34" charset="0"/>
                <a:cs typeface="Arial" pitchFamily="34" charset="0"/>
              </a:rPr>
              <a:t>(</a:t>
            </a:r>
            <a:r>
              <a:rPr lang="en-US" sz="2800" b="1" dirty="0" err="1">
                <a:latin typeface="UTM Avo" panose="02040603050506020204" pitchFamily="18" charset="0"/>
                <a:ea typeface="Arial-Rounded" pitchFamily="34" charset="0"/>
                <a:cs typeface="Arial" pitchFamily="34" charset="0"/>
              </a:rPr>
              <a:t>trang</a:t>
            </a:r>
            <a:r>
              <a:rPr lang="en-US" sz="2800" b="1" dirty="0">
                <a:latin typeface="UTM Avo" panose="02040603050506020204" pitchFamily="18" charset="0"/>
                <a:ea typeface="Arial-Rounded" pitchFamily="34" charset="0"/>
                <a:cs typeface="Arial" pitchFamily="34" charset="0"/>
              </a:rPr>
              <a:t> 54,55)</a:t>
            </a:r>
          </a:p>
        </p:txBody>
      </p:sp>
      <p:sp>
        <p:nvSpPr>
          <p:cNvPr id="5" name="Flowchart: Document 17">
            <a:extLst>
              <a:ext uri="{FF2B5EF4-FFF2-40B4-BE49-F238E27FC236}">
                <a16:creationId xmlns:a16="http://schemas.microsoft.com/office/drawing/2014/main" id="{3F466631-0F09-4331-A84D-083855219ACE}"/>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12AD3E-6964-47FE-A68D-71454976BACF}"/>
              </a:ext>
            </a:extLst>
          </p:cNvPr>
          <p:cNvGrpSpPr/>
          <p:nvPr/>
        </p:nvGrpSpPr>
        <p:grpSpPr>
          <a:xfrm>
            <a:off x="0" y="133350"/>
            <a:ext cx="9152902" cy="4876800"/>
            <a:chOff x="0" y="133350"/>
            <a:chExt cx="9152902" cy="4876800"/>
          </a:xfrm>
        </p:grpSpPr>
        <p:pic>
          <p:nvPicPr>
            <p:cNvPr id="1026" name="Picture 2" descr="Hình nền pp dễ thương">
              <a:extLst>
                <a:ext uri="{FF2B5EF4-FFF2-40B4-BE49-F238E27FC236}">
                  <a16:creationId xmlns:a16="http://schemas.microsoft.com/office/drawing/2014/main" id="{7C6C1998-F1A6-413E-90DB-6A5F54C8D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350"/>
              <a:ext cx="9144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ocument 17">
              <a:extLst>
                <a:ext uri="{FF2B5EF4-FFF2-40B4-BE49-F238E27FC236}">
                  <a16:creationId xmlns:a16="http://schemas.microsoft.com/office/drawing/2014/main" id="{FC9FF35C-0179-4217-A2AA-C510EC2BA725}"/>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2A2063FF-245B-4D1A-AC17-32B75C965989}"/>
              </a:ext>
            </a:extLst>
          </p:cNvPr>
          <p:cNvSpPr txBox="1"/>
          <p:nvPr/>
        </p:nvSpPr>
        <p:spPr>
          <a:xfrm>
            <a:off x="2667000" y="1224340"/>
            <a:ext cx="3810000" cy="1569660"/>
          </a:xfrm>
          <a:prstGeom prst="rect">
            <a:avLst/>
          </a:prstGeom>
          <a:noFill/>
        </p:spPr>
        <p:txBody>
          <a:bodyPr wrap="square" rtlCol="0">
            <a:spAutoFit/>
          </a:bodyPr>
          <a:lstStyle/>
          <a:p>
            <a:r>
              <a:rPr lang="en-US" sz="9600" b="1" dirty="0">
                <a:solidFill>
                  <a:srgbClr val="00B0F0"/>
                </a:solidFill>
                <a:latin typeface="UTM Avo" panose="02040603050506020204" pitchFamily="18" charset="0"/>
              </a:rPr>
              <a:t>TIẾT 3</a:t>
            </a:r>
          </a:p>
        </p:txBody>
      </p:sp>
    </p:spTree>
    <p:extLst>
      <p:ext uri="{BB962C8B-B14F-4D97-AF65-F5344CB8AC3E}">
        <p14:creationId xmlns:p14="http://schemas.microsoft.com/office/powerpoint/2010/main" val="1716947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12AD3E-6964-47FE-A68D-71454976BACF}"/>
              </a:ext>
            </a:extLst>
          </p:cNvPr>
          <p:cNvGrpSpPr/>
          <p:nvPr/>
        </p:nvGrpSpPr>
        <p:grpSpPr>
          <a:xfrm>
            <a:off x="0" y="133350"/>
            <a:ext cx="9152902" cy="4876800"/>
            <a:chOff x="0" y="133350"/>
            <a:chExt cx="9152902" cy="4876800"/>
          </a:xfrm>
        </p:grpSpPr>
        <p:pic>
          <p:nvPicPr>
            <p:cNvPr id="1026" name="Picture 2" descr="Hình nền pp dễ thương">
              <a:extLst>
                <a:ext uri="{FF2B5EF4-FFF2-40B4-BE49-F238E27FC236}">
                  <a16:creationId xmlns:a16="http://schemas.microsoft.com/office/drawing/2014/main" id="{7C6C1998-F1A6-413E-90DB-6A5F54C8D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350"/>
              <a:ext cx="9144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ocument 17">
              <a:extLst>
                <a:ext uri="{FF2B5EF4-FFF2-40B4-BE49-F238E27FC236}">
                  <a16:creationId xmlns:a16="http://schemas.microsoft.com/office/drawing/2014/main" id="{FC9FF35C-0179-4217-A2AA-C510EC2BA725}"/>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2A2063FF-245B-4D1A-AC17-32B75C965989}"/>
              </a:ext>
            </a:extLst>
          </p:cNvPr>
          <p:cNvSpPr txBox="1"/>
          <p:nvPr/>
        </p:nvSpPr>
        <p:spPr>
          <a:xfrm>
            <a:off x="2667000" y="1224340"/>
            <a:ext cx="4800600" cy="1569660"/>
          </a:xfrm>
          <a:prstGeom prst="rect">
            <a:avLst/>
          </a:prstGeom>
          <a:noFill/>
        </p:spPr>
        <p:txBody>
          <a:bodyPr wrap="square" rtlCol="0">
            <a:spAutoFit/>
          </a:bodyPr>
          <a:lstStyle/>
          <a:p>
            <a:r>
              <a:rPr lang="en-US" sz="9600" b="1" dirty="0" err="1">
                <a:solidFill>
                  <a:srgbClr val="00B0F0"/>
                </a:solidFill>
                <a:latin typeface="UTM Avo" panose="02040603050506020204" pitchFamily="18" charset="0"/>
              </a:rPr>
              <a:t>Ôn</a:t>
            </a:r>
            <a:r>
              <a:rPr lang="en-US" sz="9600" b="1" dirty="0">
                <a:solidFill>
                  <a:srgbClr val="00B0F0"/>
                </a:solidFill>
                <a:latin typeface="UTM Avo" panose="02040603050506020204" pitchFamily="18" charset="0"/>
              </a:rPr>
              <a:t> </a:t>
            </a:r>
            <a:r>
              <a:rPr lang="en-US" sz="9600" b="1" dirty="0" err="1">
                <a:solidFill>
                  <a:srgbClr val="00B0F0"/>
                </a:solidFill>
                <a:latin typeface="UTM Avo" panose="02040603050506020204" pitchFamily="18" charset="0"/>
              </a:rPr>
              <a:t>bài</a:t>
            </a:r>
            <a:endParaRPr lang="en-US" sz="9600" b="1" dirty="0">
              <a:solidFill>
                <a:srgbClr val="00B0F0"/>
              </a:solidFill>
              <a:latin typeface="UTM Avo" panose="02040603050506020204" pitchFamily="18" charset="0"/>
            </a:endParaRPr>
          </a:p>
        </p:txBody>
      </p:sp>
    </p:spTree>
    <p:extLst>
      <p:ext uri="{BB962C8B-B14F-4D97-AF65-F5344CB8AC3E}">
        <p14:creationId xmlns:p14="http://schemas.microsoft.com/office/powerpoint/2010/main" val="369982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txBox="1">
            <a:spLocks/>
          </p:cNvSpPr>
          <p:nvPr/>
        </p:nvSpPr>
        <p:spPr>
          <a:xfrm>
            <a:off x="2093188" y="1033230"/>
            <a:ext cx="6183744" cy="1388613"/>
          </a:xfrm>
          <a:prstGeom prst="rect">
            <a:avLst/>
          </a:prstGeom>
          <a:noFill/>
        </p:spPr>
        <p:txBody>
          <a:bodyPr vert="horz" lIns="91428" tIns="45714" rIns="91428" bIns="45714" rtlCol="0" anchor="ctr">
            <a:normAutofit fontScale="97500"/>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000" dirty="0" err="1">
                <a:latin typeface="UTM Avo" panose="02040603050506020204" pitchFamily="18" charset="0"/>
                <a:ea typeface="Arial-Rounded" pitchFamily="34" charset="0"/>
                <a:cs typeface="Arial" pitchFamily="34" charset="0"/>
              </a:rPr>
              <a:t>Em</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hãy</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đọc</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đoạn</a:t>
            </a:r>
            <a:r>
              <a:rPr lang="en-US" sz="2000" dirty="0">
                <a:latin typeface="UTM Avo" panose="02040603050506020204" pitchFamily="18" charset="0"/>
                <a:ea typeface="Arial-Rounded" pitchFamily="34" charset="0"/>
                <a:cs typeface="Arial" pitchFamily="34" charset="0"/>
              </a:rPr>
              <a:t> 1 </a:t>
            </a:r>
            <a:r>
              <a:rPr lang="en-US" sz="2000" dirty="0" err="1">
                <a:latin typeface="UTM Avo" panose="02040603050506020204" pitchFamily="18" charset="0"/>
                <a:ea typeface="Arial-Rounded" pitchFamily="34" charset="0"/>
                <a:cs typeface="Arial" pitchFamily="34" charset="0"/>
              </a:rPr>
              <a:t>bài</a:t>
            </a:r>
            <a:r>
              <a:rPr lang="en-US" sz="2000" dirty="0">
                <a:latin typeface="UTM Avo" panose="02040603050506020204" pitchFamily="18" charset="0"/>
                <a:ea typeface="Arial-Rounded" pitchFamily="34" charset="0"/>
                <a:cs typeface="Arial" pitchFamily="34" charset="0"/>
              </a:rPr>
              <a:t> </a:t>
            </a:r>
          </a:p>
          <a:p>
            <a:pPr algn="just"/>
            <a:r>
              <a:rPr lang="en-US" sz="2000" dirty="0">
                <a:latin typeface="UTM Avo" panose="02040603050506020204" pitchFamily="18" charset="0"/>
                <a:ea typeface="Arial-Rounded" pitchFamily="34" charset="0"/>
                <a:cs typeface="Arial" pitchFamily="34" charset="0"/>
              </a:rPr>
              <a:t>“</a:t>
            </a:r>
            <a:r>
              <a:rPr lang="en-US" sz="2000" dirty="0" err="1">
                <a:latin typeface="UTM Avo" panose="02040603050506020204" pitchFamily="18" charset="0"/>
                <a:ea typeface="Arial-Rounded" pitchFamily="34" charset="0"/>
                <a:cs typeface="Arial" pitchFamily="34" charset="0"/>
              </a:rPr>
              <a:t>Hoa</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yêu</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thương</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trang</a:t>
            </a:r>
            <a:r>
              <a:rPr lang="en-US" sz="2000" dirty="0">
                <a:latin typeface="UTM Avo" panose="02040603050506020204" pitchFamily="18" charset="0"/>
                <a:ea typeface="Arial-Rounded" pitchFamily="34" charset="0"/>
                <a:cs typeface="Arial" pitchFamily="34" charset="0"/>
              </a:rPr>
              <a:t> 50)</a:t>
            </a:r>
          </a:p>
        </p:txBody>
      </p:sp>
      <p:sp>
        <p:nvSpPr>
          <p:cNvPr id="27" name="Title 1"/>
          <p:cNvSpPr txBox="1">
            <a:spLocks/>
          </p:cNvSpPr>
          <p:nvPr/>
        </p:nvSpPr>
        <p:spPr>
          <a:xfrm>
            <a:off x="2093188" y="2207856"/>
            <a:ext cx="6183744" cy="1388613"/>
          </a:xfrm>
          <a:prstGeom prst="rect">
            <a:avLst/>
          </a:prstGeom>
          <a:noFill/>
        </p:spPr>
        <p:txBody>
          <a:bodyPr vert="horz" lIns="91428" tIns="45714" rIns="91428" bIns="45714" rtlCol="0" anchor="ctr">
            <a:normAutofit fontScale="97500"/>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000" dirty="0" err="1">
                <a:latin typeface="UTM Avo" panose="02040603050506020204" pitchFamily="18" charset="0"/>
                <a:ea typeface="Arial-Rounded" pitchFamily="34" charset="0"/>
                <a:cs typeface="Arial" pitchFamily="34" charset="0"/>
              </a:rPr>
              <a:t>Bức</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tranh</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có</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thể</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đặt</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tên</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khác</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là</a:t>
            </a:r>
            <a:r>
              <a:rPr lang="en-US" sz="2000" dirty="0">
                <a:latin typeface="UTM Avo" panose="02040603050506020204" pitchFamily="18" charset="0"/>
                <a:ea typeface="Arial-Rounded" pitchFamily="34" charset="0"/>
                <a:cs typeface="Arial" pitchFamily="34" charset="0"/>
              </a:rPr>
              <a:t> (…).</a:t>
            </a:r>
          </a:p>
        </p:txBody>
      </p:sp>
      <p:sp>
        <p:nvSpPr>
          <p:cNvPr id="25" name="Flowchart: Document 17">
            <a:extLst>
              <a:ext uri="{FF2B5EF4-FFF2-40B4-BE49-F238E27FC236}">
                <a16:creationId xmlns:a16="http://schemas.microsoft.com/office/drawing/2014/main" id="{AC280CB8-41DB-4465-B3AC-942B46BE9E07}"/>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799110F-08D8-4153-9A5A-E0D12C5FDA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604" y="1184638"/>
            <a:ext cx="990600" cy="990600"/>
          </a:xfrm>
          <a:prstGeom prst="rect">
            <a:avLst/>
          </a:prstGeom>
        </p:spPr>
      </p:pic>
      <p:pic>
        <p:nvPicPr>
          <p:cNvPr id="33" name="Picture 32">
            <a:extLst>
              <a:ext uri="{FF2B5EF4-FFF2-40B4-BE49-F238E27FC236}">
                <a16:creationId xmlns:a16="http://schemas.microsoft.com/office/drawing/2014/main" id="{D046A38F-BE15-4026-9F66-7B3FFB40CA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600" y="2325435"/>
            <a:ext cx="990600" cy="990600"/>
          </a:xfrm>
          <a:prstGeom prst="rect">
            <a:avLst/>
          </a:prstGeom>
        </p:spPr>
      </p:pic>
      <p:sp>
        <p:nvSpPr>
          <p:cNvPr id="11" name="Title 10">
            <a:extLst>
              <a:ext uri="{FF2B5EF4-FFF2-40B4-BE49-F238E27FC236}">
                <a16:creationId xmlns:a16="http://schemas.microsoft.com/office/drawing/2014/main" id="{47A75BC1-0F66-438A-95F8-3812FF470FE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84695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Document 17">
            <a:extLst>
              <a:ext uri="{FF2B5EF4-FFF2-40B4-BE49-F238E27FC236}">
                <a16:creationId xmlns:a16="http://schemas.microsoft.com/office/drawing/2014/main" id="{813C696A-0AAD-4EBB-A498-10504DA13F1C}"/>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Arial" pitchFamily="34" charset="0"/>
              </a:rPr>
              <a:t>5</a:t>
            </a:r>
          </a:p>
        </p:txBody>
      </p:sp>
      <p:sp>
        <p:nvSpPr>
          <p:cNvPr id="17" name="TextBox 16"/>
          <p:cNvSpPr txBox="1"/>
          <p:nvPr/>
        </p:nvSpPr>
        <p:spPr>
          <a:xfrm>
            <a:off x="876300" y="375046"/>
            <a:ext cx="8083550" cy="400097"/>
          </a:xfrm>
          <a:prstGeom prst="rect">
            <a:avLst/>
          </a:prstGeom>
          <a:noFill/>
        </p:spPr>
        <p:txBody>
          <a:bodyPr wrap="square" lIns="91428" tIns="45714" rIns="91428" bIns="45714" rtlCol="0">
            <a:spAutoFit/>
          </a:bodyPr>
          <a:lstStyle/>
          <a:p>
            <a:pPr algn="just"/>
            <a:r>
              <a:rPr lang="en-US" sz="2000" b="1" dirty="0" err="1">
                <a:latin typeface="UTM Avo" panose="02040603050506020204" pitchFamily="18" charset="0"/>
                <a:ea typeface="Arial-Rounded" pitchFamily="34" charset="0"/>
                <a:cs typeface="Arial" pitchFamily="34" charset="0"/>
              </a:rPr>
              <a:t>Chọn</a:t>
            </a:r>
            <a:r>
              <a:rPr lang="en-US" sz="2000" b="1" dirty="0">
                <a:latin typeface="UTM Avo" panose="02040603050506020204" pitchFamily="18" charset="0"/>
                <a:ea typeface="Arial-Rounded" pitchFamily="34" charset="0"/>
                <a:cs typeface="Arial" pitchFamily="34" charset="0"/>
              </a:rPr>
              <a:t> </a:t>
            </a:r>
            <a:r>
              <a:rPr lang="en-US" sz="2000" b="1" dirty="0" err="1">
                <a:latin typeface="UTM Avo" panose="02040603050506020204" pitchFamily="18" charset="0"/>
                <a:ea typeface="Arial-Rounded" pitchFamily="34" charset="0"/>
                <a:cs typeface="Arial" pitchFamily="34" charset="0"/>
              </a:rPr>
              <a:t>từ</a:t>
            </a:r>
            <a:r>
              <a:rPr lang="en-US" sz="2000" b="1" dirty="0">
                <a:latin typeface="UTM Avo" panose="02040603050506020204" pitchFamily="18" charset="0"/>
                <a:ea typeface="Arial-Rounded" pitchFamily="34" charset="0"/>
                <a:cs typeface="Arial" pitchFamily="34" charset="0"/>
              </a:rPr>
              <a:t> </a:t>
            </a:r>
            <a:r>
              <a:rPr lang="en-US" sz="2000" b="1" dirty="0" err="1">
                <a:latin typeface="UTM Avo" panose="02040603050506020204" pitchFamily="18" charset="0"/>
                <a:ea typeface="Arial-Rounded" pitchFamily="34" charset="0"/>
                <a:cs typeface="Arial" pitchFamily="34" charset="0"/>
              </a:rPr>
              <a:t>ngữ</a:t>
            </a:r>
            <a:r>
              <a:rPr lang="en-US" sz="2000" b="1" dirty="0">
                <a:latin typeface="UTM Avo" panose="02040603050506020204" pitchFamily="18" charset="0"/>
                <a:ea typeface="Arial-Rounded" pitchFamily="34" charset="0"/>
                <a:cs typeface="Arial" pitchFamily="34" charset="0"/>
              </a:rPr>
              <a:t> </a:t>
            </a:r>
            <a:r>
              <a:rPr lang="en-US" sz="2000" b="1" dirty="0" err="1">
                <a:latin typeface="UTM Avo" panose="02040603050506020204" pitchFamily="18" charset="0"/>
                <a:ea typeface="Arial-Rounded" pitchFamily="34" charset="0"/>
                <a:cs typeface="Arial" pitchFamily="34" charset="0"/>
              </a:rPr>
              <a:t>để</a:t>
            </a:r>
            <a:r>
              <a:rPr lang="en-US" sz="2000" b="1" dirty="0">
                <a:latin typeface="UTM Avo" panose="02040603050506020204" pitchFamily="18" charset="0"/>
                <a:ea typeface="Arial-Rounded" pitchFamily="34" charset="0"/>
                <a:cs typeface="Arial" pitchFamily="34" charset="0"/>
              </a:rPr>
              <a:t> </a:t>
            </a:r>
            <a:r>
              <a:rPr lang="en-US" sz="2000" b="1" dirty="0" err="1">
                <a:latin typeface="UTM Avo" panose="02040603050506020204" pitchFamily="18" charset="0"/>
                <a:ea typeface="Arial-Rounded" pitchFamily="34" charset="0"/>
                <a:cs typeface="Arial" pitchFamily="34" charset="0"/>
              </a:rPr>
              <a:t>hoàn</a:t>
            </a:r>
            <a:r>
              <a:rPr lang="en-US" sz="2000" b="1" dirty="0">
                <a:latin typeface="UTM Avo" panose="02040603050506020204" pitchFamily="18" charset="0"/>
                <a:ea typeface="Arial-Rounded" pitchFamily="34" charset="0"/>
                <a:cs typeface="Arial" pitchFamily="34" charset="0"/>
              </a:rPr>
              <a:t> </a:t>
            </a:r>
            <a:r>
              <a:rPr lang="en-US" sz="2000" b="1" dirty="0" err="1">
                <a:latin typeface="UTM Avo" panose="02040603050506020204" pitchFamily="18" charset="0"/>
                <a:ea typeface="Arial-Rounded" pitchFamily="34" charset="0"/>
                <a:cs typeface="Arial" pitchFamily="34" charset="0"/>
              </a:rPr>
              <a:t>thiện</a:t>
            </a:r>
            <a:r>
              <a:rPr lang="en-US" sz="2000" b="1" dirty="0">
                <a:latin typeface="UTM Avo" panose="02040603050506020204" pitchFamily="18" charset="0"/>
                <a:ea typeface="Arial-Rounded" pitchFamily="34" charset="0"/>
                <a:cs typeface="Arial" pitchFamily="34" charset="0"/>
              </a:rPr>
              <a:t> </a:t>
            </a:r>
            <a:r>
              <a:rPr lang="en-US" sz="2000" b="1" dirty="0" err="1">
                <a:latin typeface="UTM Avo" panose="02040603050506020204" pitchFamily="18" charset="0"/>
                <a:ea typeface="Arial-Rounded" pitchFamily="34" charset="0"/>
                <a:cs typeface="Arial" pitchFamily="34" charset="0"/>
              </a:rPr>
              <a:t>câu</a:t>
            </a:r>
            <a:r>
              <a:rPr lang="en-US" sz="2000" b="1" dirty="0">
                <a:latin typeface="UTM Avo" panose="02040603050506020204" pitchFamily="18" charset="0"/>
                <a:ea typeface="Arial-Rounded" pitchFamily="34" charset="0"/>
                <a:cs typeface="Arial" pitchFamily="34" charset="0"/>
              </a:rPr>
              <a:t> </a:t>
            </a:r>
            <a:r>
              <a:rPr lang="en-US" sz="2000" b="1" dirty="0" err="1">
                <a:latin typeface="UTM Avo" panose="02040603050506020204" pitchFamily="18" charset="0"/>
                <a:ea typeface="Arial-Rounded" pitchFamily="34" charset="0"/>
                <a:cs typeface="Arial" pitchFamily="34" charset="0"/>
              </a:rPr>
              <a:t>và</a:t>
            </a:r>
            <a:r>
              <a:rPr lang="en-US" sz="2000" b="1" dirty="0">
                <a:latin typeface="UTM Avo" panose="02040603050506020204" pitchFamily="18" charset="0"/>
                <a:ea typeface="Arial-Rounded" pitchFamily="34" charset="0"/>
                <a:cs typeface="Arial" pitchFamily="34" charset="0"/>
              </a:rPr>
              <a:t> </a:t>
            </a:r>
            <a:r>
              <a:rPr lang="en-US" sz="2000" b="1" dirty="0" err="1">
                <a:latin typeface="UTM Avo" panose="02040603050506020204" pitchFamily="18" charset="0"/>
                <a:ea typeface="Arial-Rounded" pitchFamily="34" charset="0"/>
                <a:cs typeface="Arial" pitchFamily="34" charset="0"/>
              </a:rPr>
              <a:t>viết</a:t>
            </a:r>
            <a:r>
              <a:rPr lang="en-US" sz="2000" b="1" dirty="0">
                <a:latin typeface="UTM Avo" panose="02040603050506020204" pitchFamily="18" charset="0"/>
                <a:ea typeface="Arial-Rounded" pitchFamily="34" charset="0"/>
                <a:cs typeface="Arial" pitchFamily="34" charset="0"/>
              </a:rPr>
              <a:t> </a:t>
            </a:r>
            <a:r>
              <a:rPr lang="en-US" sz="2000" b="1" dirty="0" err="1">
                <a:latin typeface="UTM Avo" panose="02040603050506020204" pitchFamily="18" charset="0"/>
                <a:ea typeface="Arial-Rounded" pitchFamily="34" charset="0"/>
                <a:cs typeface="Arial" pitchFamily="34" charset="0"/>
              </a:rPr>
              <a:t>câu</a:t>
            </a:r>
            <a:r>
              <a:rPr lang="en-US" sz="2000" b="1" dirty="0">
                <a:latin typeface="UTM Avo" panose="02040603050506020204" pitchFamily="18" charset="0"/>
                <a:ea typeface="Arial-Rounded" pitchFamily="34" charset="0"/>
                <a:cs typeface="Arial" pitchFamily="34" charset="0"/>
              </a:rPr>
              <a:t> </a:t>
            </a:r>
            <a:r>
              <a:rPr lang="en-US" sz="2000" b="1" dirty="0" err="1">
                <a:latin typeface="UTM Avo" panose="02040603050506020204" pitchFamily="18" charset="0"/>
                <a:ea typeface="Arial-Rounded" pitchFamily="34" charset="0"/>
                <a:cs typeface="Arial" pitchFamily="34" charset="0"/>
              </a:rPr>
              <a:t>vào</a:t>
            </a:r>
            <a:r>
              <a:rPr lang="en-US" sz="2000" b="1" dirty="0">
                <a:latin typeface="UTM Avo" panose="02040603050506020204" pitchFamily="18" charset="0"/>
                <a:ea typeface="Arial-Rounded" pitchFamily="34" charset="0"/>
                <a:cs typeface="Arial" pitchFamily="34" charset="0"/>
              </a:rPr>
              <a:t> </a:t>
            </a:r>
            <a:r>
              <a:rPr lang="en-US" sz="2000" b="1" dirty="0" err="1">
                <a:latin typeface="UTM Avo" panose="02040603050506020204" pitchFamily="18" charset="0"/>
                <a:ea typeface="Arial-Rounded" pitchFamily="34" charset="0"/>
                <a:cs typeface="Arial" pitchFamily="34" charset="0"/>
              </a:rPr>
              <a:t>vở</a:t>
            </a:r>
            <a:endParaRPr lang="en-US" sz="2000" b="1" dirty="0">
              <a:latin typeface="UTM Avo" panose="02040603050506020204" pitchFamily="18" charset="0"/>
              <a:ea typeface="Arial-Rounded" pitchFamily="34" charset="0"/>
              <a:cs typeface="Arial" pitchFamily="34" charset="0"/>
            </a:endParaRPr>
          </a:p>
        </p:txBody>
      </p:sp>
      <p:sp>
        <p:nvSpPr>
          <p:cNvPr id="7" name="TextBox 6"/>
          <p:cNvSpPr txBox="1"/>
          <p:nvPr/>
        </p:nvSpPr>
        <p:spPr>
          <a:xfrm>
            <a:off x="893618" y="1163475"/>
            <a:ext cx="6781800" cy="584763"/>
          </a:xfrm>
          <a:prstGeom prst="rect">
            <a:avLst/>
          </a:prstGeom>
          <a:solidFill>
            <a:srgbClr val="B9EDFF"/>
          </a:solidFill>
        </p:spPr>
        <p:txBody>
          <a:bodyPr wrap="square" lIns="91428" tIns="45714" rIns="91428" bIns="45714" rtlCol="0">
            <a:spAutoFit/>
          </a:bodyPr>
          <a:lstStyle/>
          <a:p>
            <a:pPr algn="just"/>
            <a:r>
              <a:rPr lang="en-US" sz="3200" b="1">
                <a:latin typeface="Arial" pitchFamily="34" charset="0"/>
                <a:ea typeface="Arial-Rounded" pitchFamily="34" charset="0"/>
                <a:cs typeface="Arial" pitchFamily="34" charset="0"/>
              </a:rPr>
              <a:t>bổ ích				</a:t>
            </a:r>
          </a:p>
        </p:txBody>
      </p:sp>
      <p:sp>
        <p:nvSpPr>
          <p:cNvPr id="11" name="TextBox 10"/>
          <p:cNvSpPr txBox="1"/>
          <p:nvPr/>
        </p:nvSpPr>
        <p:spPr>
          <a:xfrm>
            <a:off x="264888" y="2154031"/>
            <a:ext cx="8610600" cy="523208"/>
          </a:xfrm>
          <a:prstGeom prst="rect">
            <a:avLst/>
          </a:prstGeom>
          <a:noFill/>
        </p:spPr>
        <p:txBody>
          <a:bodyPr wrap="square" lIns="91428" tIns="45714" rIns="91428" bIns="45714" rtlCol="0">
            <a:spAutoFit/>
          </a:bodyPr>
          <a:lstStyle/>
          <a:p>
            <a:pPr algn="just"/>
            <a:r>
              <a:rPr lang="en-US" sz="2800" b="1" dirty="0" err="1">
                <a:latin typeface="Arial" pitchFamily="34" charset="0"/>
                <a:ea typeface="Arial-Rounded" pitchFamily="34" charset="0"/>
                <a:cs typeface="Arial" pitchFamily="34" charset="0"/>
              </a:rPr>
              <a:t>Phương</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ngắm</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nhìn</a:t>
            </a:r>
            <a:r>
              <a:rPr lang="en-US" sz="2800" b="1" dirty="0">
                <a:latin typeface="Arial" pitchFamily="34" charset="0"/>
                <a:ea typeface="Arial-Rounded" pitchFamily="34" charset="0"/>
                <a:cs typeface="Arial" pitchFamily="34" charset="0"/>
              </a:rPr>
              <a:t>(  ..……..) </a:t>
            </a:r>
            <a:r>
              <a:rPr lang="en-US" sz="2800" b="1" dirty="0" err="1">
                <a:latin typeface="Arial" pitchFamily="34" charset="0"/>
                <a:ea typeface="Arial-Rounded" pitchFamily="34" charset="0"/>
                <a:cs typeface="Arial" pitchFamily="34" charset="0"/>
              </a:rPr>
              <a:t>nắn</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nót</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trên</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bảng</a:t>
            </a:r>
            <a:r>
              <a:rPr lang="en-US" sz="2800" b="1" dirty="0">
                <a:latin typeface="Arial" pitchFamily="34" charset="0"/>
                <a:ea typeface="Arial-Rounded" pitchFamily="34" charset="0"/>
                <a:cs typeface="Arial" pitchFamily="34" charset="0"/>
              </a:rPr>
              <a:t>.</a:t>
            </a:r>
          </a:p>
        </p:txBody>
      </p:sp>
      <p:sp>
        <p:nvSpPr>
          <p:cNvPr id="12" name="TextBox 11"/>
          <p:cNvSpPr txBox="1"/>
          <p:nvPr/>
        </p:nvSpPr>
        <p:spPr>
          <a:xfrm>
            <a:off x="2819400" y="1159055"/>
            <a:ext cx="2432791" cy="584763"/>
          </a:xfrm>
          <a:prstGeom prst="rect">
            <a:avLst/>
          </a:prstGeom>
          <a:solidFill>
            <a:srgbClr val="B9EDFF"/>
          </a:solidFill>
        </p:spPr>
        <p:txBody>
          <a:bodyPr wrap="square" lIns="91428" tIns="45714" rIns="91428" bIns="45714" rtlCol="0">
            <a:spAutoFit/>
          </a:bodyPr>
          <a:lstStyle/>
          <a:p>
            <a:pPr algn="ctr"/>
            <a:r>
              <a:rPr lang="en-US" sz="3200" b="1" dirty="0" err="1">
                <a:latin typeface="UTM Avo" panose="02040603050506020204" pitchFamily="18" charset="0"/>
                <a:ea typeface="Arial-Rounded" pitchFamily="34" charset="0"/>
                <a:cs typeface="Arial" pitchFamily="34" charset="0"/>
              </a:rPr>
              <a:t>dòng</a:t>
            </a:r>
            <a:r>
              <a:rPr lang="en-US" sz="3200" b="1" dirty="0">
                <a:latin typeface="UTM Avo" panose="02040603050506020204" pitchFamily="18" charset="0"/>
                <a:ea typeface="Arial-Rounded" pitchFamily="34" charset="0"/>
                <a:cs typeface="Arial" pitchFamily="34" charset="0"/>
              </a:rPr>
              <a:t> </a:t>
            </a:r>
            <a:r>
              <a:rPr lang="en-US" sz="3200" b="1" dirty="0" err="1">
                <a:latin typeface="UTM Avo" panose="02040603050506020204" pitchFamily="18" charset="0"/>
                <a:ea typeface="Arial-Rounded" pitchFamily="34" charset="0"/>
                <a:cs typeface="Arial" pitchFamily="34" charset="0"/>
              </a:rPr>
              <a:t>chữ</a:t>
            </a:r>
            <a:r>
              <a:rPr lang="en-US" sz="3200" b="1" dirty="0">
                <a:latin typeface="UTM Avo" panose="02040603050506020204" pitchFamily="18" charset="0"/>
                <a:ea typeface="Arial-Rounded" pitchFamily="34" charset="0"/>
                <a:cs typeface="Arial" pitchFamily="34" charset="0"/>
              </a:rPr>
              <a:t> </a:t>
            </a:r>
          </a:p>
        </p:txBody>
      </p:sp>
      <p:sp>
        <p:nvSpPr>
          <p:cNvPr id="13" name="TextBox 12"/>
          <p:cNvSpPr txBox="1"/>
          <p:nvPr/>
        </p:nvSpPr>
        <p:spPr>
          <a:xfrm>
            <a:off x="893618" y="1163475"/>
            <a:ext cx="2007592" cy="584763"/>
          </a:xfrm>
          <a:prstGeom prst="rect">
            <a:avLst/>
          </a:prstGeom>
          <a:solidFill>
            <a:srgbClr val="B9EDFF"/>
          </a:solidFill>
        </p:spPr>
        <p:txBody>
          <a:bodyPr wrap="square" lIns="91428" tIns="45714" rIns="91428" bIns="45714" rtlCol="0">
            <a:spAutoFit/>
          </a:bodyPr>
          <a:lstStyle/>
          <a:p>
            <a:pPr algn="ctr"/>
            <a:r>
              <a:rPr lang="en-US" sz="3200" b="1" dirty="0" err="1">
                <a:latin typeface="UTM Avo" panose="02040603050506020204" pitchFamily="18" charset="0"/>
                <a:ea typeface="Arial-Rounded" pitchFamily="34" charset="0"/>
                <a:cs typeface="Arial" pitchFamily="34" charset="0"/>
              </a:rPr>
              <a:t>tô</a:t>
            </a:r>
            <a:r>
              <a:rPr lang="en-US" sz="3200" b="1" dirty="0">
                <a:latin typeface="UTM Avo" panose="02040603050506020204" pitchFamily="18" charset="0"/>
                <a:ea typeface="Arial-Rounded" pitchFamily="34" charset="0"/>
                <a:cs typeface="Arial" pitchFamily="34" charset="0"/>
              </a:rPr>
              <a:t> </a:t>
            </a:r>
            <a:r>
              <a:rPr lang="en-US" sz="3200" b="1" dirty="0" err="1">
                <a:latin typeface="UTM Avo" panose="02040603050506020204" pitchFamily="18" charset="0"/>
                <a:ea typeface="Arial-Rounded" pitchFamily="34" charset="0"/>
                <a:cs typeface="Arial" pitchFamily="34" charset="0"/>
              </a:rPr>
              <a:t>vẽ</a:t>
            </a:r>
            <a:endParaRPr lang="en-US" sz="3200" b="1" dirty="0">
              <a:latin typeface="UTM Avo" panose="02040603050506020204" pitchFamily="18" charset="0"/>
              <a:ea typeface="Arial-Rounded" pitchFamily="34" charset="0"/>
              <a:cs typeface="Arial" pitchFamily="34" charset="0"/>
            </a:endParaRPr>
          </a:p>
        </p:txBody>
      </p:sp>
      <p:sp>
        <p:nvSpPr>
          <p:cNvPr id="10" name="TextBox 9"/>
          <p:cNvSpPr txBox="1"/>
          <p:nvPr/>
        </p:nvSpPr>
        <p:spPr>
          <a:xfrm>
            <a:off x="5486400" y="1163475"/>
            <a:ext cx="2763982" cy="584763"/>
          </a:xfrm>
          <a:prstGeom prst="rect">
            <a:avLst/>
          </a:prstGeom>
          <a:solidFill>
            <a:srgbClr val="B9EDFF"/>
          </a:solidFill>
          <a:ln>
            <a:noFill/>
          </a:ln>
        </p:spPr>
        <p:txBody>
          <a:bodyPr wrap="square" lIns="91428" tIns="45714" rIns="91428" bIns="45714" rtlCol="0">
            <a:spAutoFit/>
          </a:bodyPr>
          <a:lstStyle/>
          <a:p>
            <a:pPr algn="ctr"/>
            <a:r>
              <a:rPr lang="en-US" sz="3200" b="1" dirty="0" err="1">
                <a:latin typeface="UTM Avo" panose="02040603050506020204" pitchFamily="18" charset="0"/>
                <a:ea typeface="Arial-Rounded" pitchFamily="34" charset="0"/>
                <a:cs typeface="Arial" pitchFamily="34" charset="0"/>
              </a:rPr>
              <a:t>hí</a:t>
            </a:r>
            <a:r>
              <a:rPr lang="en-US" sz="3200" b="1" dirty="0">
                <a:latin typeface="UTM Avo" panose="02040603050506020204" pitchFamily="18" charset="0"/>
                <a:ea typeface="Arial-Rounded" pitchFamily="34" charset="0"/>
                <a:cs typeface="Arial" pitchFamily="34" charset="0"/>
              </a:rPr>
              <a:t> </a:t>
            </a:r>
            <a:r>
              <a:rPr lang="en-US" sz="3200" b="1" dirty="0" err="1">
                <a:latin typeface="UTM Avo" panose="02040603050506020204" pitchFamily="18" charset="0"/>
                <a:ea typeface="Arial-Rounded" pitchFamily="34" charset="0"/>
                <a:cs typeface="Arial" pitchFamily="34" charset="0"/>
              </a:rPr>
              <a:t>hoáy</a:t>
            </a:r>
            <a:endParaRPr lang="en-US" sz="3200" b="1" dirty="0">
              <a:latin typeface="UTM Avo" panose="02040603050506020204" pitchFamily="18" charset="0"/>
              <a:ea typeface="Arial-Rounded" pitchFamily="34" charset="0"/>
              <a:cs typeface="Arial"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950" y="3078973"/>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838200" y="3587175"/>
            <a:ext cx="9067800" cy="584775"/>
          </a:xfrm>
          <a:prstGeom prst="rect">
            <a:avLst/>
          </a:prstGeom>
        </p:spPr>
        <p:txBody>
          <a:bodyPr wrap="square">
            <a:spAutoFit/>
          </a:bodyPr>
          <a:lstStyle/>
          <a:p>
            <a:pPr algn="just"/>
            <a:r>
              <a:rPr lang="vi-VN" sz="3200" b="1" dirty="0" err="1">
                <a:solidFill>
                  <a:srgbClr val="7030A0"/>
                </a:solidFill>
                <a:latin typeface="HP001 5 hàng" pitchFamily="34" charset="0"/>
              </a:rPr>
              <a:t>Phư</a:t>
            </a:r>
            <a:r>
              <a:rPr lang="el-GR" sz="3200" b="1" dirty="0">
                <a:solidFill>
                  <a:srgbClr val="7030A0"/>
                </a:solidFill>
                <a:latin typeface="HP001 5 hàng" pitchFamily="34" charset="0"/>
              </a:rPr>
              <a:t>Ω</a:t>
            </a:r>
            <a:r>
              <a:rPr lang="vi-VN" sz="3200" b="1" dirty="0">
                <a:solidFill>
                  <a:srgbClr val="7030A0"/>
                </a:solidFill>
                <a:latin typeface="HP001 5 hàng" pitchFamily="34" charset="0"/>
              </a:rPr>
              <a:t>g </a:t>
            </a:r>
            <a:r>
              <a:rPr lang="vi-VN" sz="3200" b="1" dirty="0" err="1">
                <a:solidFill>
                  <a:srgbClr val="7030A0"/>
                </a:solidFill>
                <a:latin typeface="HP001 5 hàng" pitchFamily="34" charset="0"/>
              </a:rPr>
              <a:t>wgắm</a:t>
            </a:r>
            <a:r>
              <a:rPr lang="vi-VN" sz="3200" b="1" dirty="0">
                <a:solidFill>
                  <a:srgbClr val="7030A0"/>
                </a:solidFill>
                <a:latin typeface="HP001 5 hàng" pitchFamily="34" charset="0"/>
              </a:rPr>
              <a:t> </a:t>
            </a:r>
            <a:r>
              <a:rPr lang="el-GR" sz="3200" b="1" dirty="0">
                <a:solidFill>
                  <a:srgbClr val="7030A0"/>
                </a:solidFill>
                <a:latin typeface="HP001 5 hàng" pitchFamily="34" charset="0"/>
              </a:rPr>
              <a:t>η</a:t>
            </a:r>
            <a:r>
              <a:rPr lang="vi-VN" sz="3200" b="1" dirty="0" err="1">
                <a:solidFill>
                  <a:srgbClr val="7030A0"/>
                </a:solidFill>
                <a:latin typeface="HP001 5 hàng" pitchFamily="34" charset="0"/>
              </a:rPr>
              <a:t>ìn</a:t>
            </a:r>
            <a:r>
              <a:rPr lang="vi-VN" sz="3200" b="1" dirty="0">
                <a:solidFill>
                  <a:srgbClr val="7030A0"/>
                </a:solidFill>
                <a:latin typeface="HP001 5 hàng" pitchFamily="34" charset="0"/>
              </a:rPr>
              <a:t> </a:t>
            </a:r>
            <a:r>
              <a:rPr lang="vi-VN" sz="3200" b="1" dirty="0" err="1">
                <a:solidFill>
                  <a:srgbClr val="7030A0"/>
                </a:solidFill>
                <a:latin typeface="HP001 5 hàng" pitchFamily="34" charset="0"/>
              </a:rPr>
              <a:t>dŜg</a:t>
            </a:r>
            <a:r>
              <a:rPr lang="vi-VN" sz="3200" b="1" dirty="0">
                <a:solidFill>
                  <a:srgbClr val="7030A0"/>
                </a:solidFill>
                <a:latin typeface="HP001 5 hàng" pitchFamily="34" charset="0"/>
              </a:rPr>
              <a:t> </a:t>
            </a:r>
            <a:r>
              <a:rPr lang="el-GR" sz="3200" b="1" dirty="0">
                <a:solidFill>
                  <a:srgbClr val="7030A0"/>
                </a:solidFill>
                <a:latin typeface="HP001 5 hàng" pitchFamily="34" charset="0"/>
              </a:rPr>
              <a:t>ε</a:t>
            </a:r>
            <a:r>
              <a:rPr lang="vi-VN" sz="3200" b="1" dirty="0">
                <a:solidFill>
                  <a:srgbClr val="7030A0"/>
                </a:solidFill>
                <a:latin typeface="HP001 5 hàng" pitchFamily="34" charset="0"/>
              </a:rPr>
              <a:t>ữ </a:t>
            </a:r>
            <a:r>
              <a:rPr lang="vi-VN" sz="3200" b="1" dirty="0" err="1">
                <a:solidFill>
                  <a:srgbClr val="7030A0"/>
                </a:solidFill>
                <a:latin typeface="HP001 5 hàng" pitchFamily="34" charset="0"/>
              </a:rPr>
              <a:t>wắn</a:t>
            </a:r>
            <a:r>
              <a:rPr lang="vi-VN" sz="3200" b="1" dirty="0">
                <a:solidFill>
                  <a:srgbClr val="7030A0"/>
                </a:solidFill>
                <a:latin typeface="HP001 5 hàng" pitchFamily="34" charset="0"/>
              </a:rPr>
              <a:t> </a:t>
            </a:r>
            <a:r>
              <a:rPr lang="vi-VN" sz="3200" b="1" dirty="0" err="1">
                <a:solidFill>
                  <a:srgbClr val="7030A0"/>
                </a:solidFill>
                <a:latin typeface="HP001 5 hàng" pitchFamily="34" charset="0"/>
              </a:rPr>
              <a:t>wĝ</a:t>
            </a:r>
            <a:r>
              <a:rPr lang="vi-VN" sz="3200" b="1" dirty="0">
                <a:solidFill>
                  <a:srgbClr val="7030A0"/>
                </a:solidFill>
                <a:latin typeface="HP001 5 hàng" pitchFamily="34" charset="0"/>
              </a:rPr>
              <a:t> </a:t>
            </a:r>
            <a:r>
              <a:rPr lang="el-GR" sz="3200" b="1" dirty="0">
                <a:solidFill>
                  <a:srgbClr val="7030A0"/>
                </a:solidFill>
                <a:latin typeface="HP001 5 hàng" pitchFamily="34" charset="0"/>
              </a:rPr>
              <a:t>Λ</a:t>
            </a:r>
            <a:r>
              <a:rPr lang="vi-VN" sz="3200" b="1" dirty="0" err="1">
                <a:solidFill>
                  <a:srgbClr val="7030A0"/>
                </a:solidFill>
                <a:latin typeface="HP001 5 hàng" pitchFamily="34" charset="0"/>
              </a:rPr>
              <a:t>łn</a:t>
            </a:r>
            <a:r>
              <a:rPr lang="vi-VN" sz="3200" b="1" dirty="0">
                <a:solidFill>
                  <a:srgbClr val="7030A0"/>
                </a:solidFill>
                <a:latin typeface="HP001 5 hàng" pitchFamily="34" charset="0"/>
              </a:rPr>
              <a:t> </a:t>
            </a:r>
            <a:endParaRPr lang="en-US" sz="3200" b="1" dirty="0">
              <a:solidFill>
                <a:srgbClr val="7030A0"/>
              </a:solidFill>
              <a:latin typeface="HP001 4 hàng" pitchFamily="34" charset="0"/>
            </a:endParaRPr>
          </a:p>
        </p:txBody>
      </p:sp>
      <p:sp>
        <p:nvSpPr>
          <p:cNvPr id="19" name="Hộp Văn bản 18">
            <a:extLst>
              <a:ext uri="{FF2B5EF4-FFF2-40B4-BE49-F238E27FC236}">
                <a16:creationId xmlns:a16="http://schemas.microsoft.com/office/drawing/2014/main" id="{F4475645-C7A8-4285-AFE9-4FEA947FE413}"/>
              </a:ext>
            </a:extLst>
          </p:cNvPr>
          <p:cNvSpPr txBox="1"/>
          <p:nvPr/>
        </p:nvSpPr>
        <p:spPr>
          <a:xfrm>
            <a:off x="152400" y="4248150"/>
            <a:ext cx="4995862" cy="584775"/>
          </a:xfrm>
          <a:prstGeom prst="rect">
            <a:avLst/>
          </a:prstGeom>
          <a:noFill/>
        </p:spPr>
        <p:txBody>
          <a:bodyPr wrap="square">
            <a:spAutoFit/>
          </a:bodyPr>
          <a:lstStyle/>
          <a:p>
            <a:r>
              <a:rPr lang="vi-VN" sz="3200" b="1" dirty="0" err="1">
                <a:solidFill>
                  <a:srgbClr val="7030A0"/>
                </a:solidFill>
                <a:latin typeface="HP001 5 hàng" pitchFamily="34" charset="0"/>
              </a:rPr>
              <a:t>bảng</a:t>
            </a:r>
            <a:r>
              <a:rPr lang="en-US" sz="3200" b="1" dirty="0">
                <a:solidFill>
                  <a:srgbClr val="7030A0"/>
                </a:solidFill>
                <a:latin typeface="HP001 5 hàng" pitchFamily="34" charset="0"/>
              </a:rPr>
              <a:t>.</a:t>
            </a:r>
            <a:endParaRPr lang="en-GB" sz="3200" dirty="0"/>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3"/>
                                        </p:tgtEl>
                                        <p:attrNameLst>
                                          <p:attrName>r</p:attrName>
                                        </p:attrNameLst>
                                      </p:cBhvr>
                                    </p:animRot>
                                    <p:animRot by="-240000">
                                      <p:cBhvr>
                                        <p:cTn id="16" dur="200" fill="hold">
                                          <p:stCondLst>
                                            <p:cond delay="200"/>
                                          </p:stCondLst>
                                        </p:cTn>
                                        <p:tgtEl>
                                          <p:spTgt spid="13"/>
                                        </p:tgtEl>
                                        <p:attrNameLst>
                                          <p:attrName>r</p:attrName>
                                        </p:attrNameLst>
                                      </p:cBhvr>
                                    </p:animRot>
                                    <p:animRot by="240000">
                                      <p:cBhvr>
                                        <p:cTn id="17" dur="200" fill="hold">
                                          <p:stCondLst>
                                            <p:cond delay="400"/>
                                          </p:stCondLst>
                                        </p:cTn>
                                        <p:tgtEl>
                                          <p:spTgt spid="13"/>
                                        </p:tgtEl>
                                        <p:attrNameLst>
                                          <p:attrName>r</p:attrName>
                                        </p:attrNameLst>
                                      </p:cBhvr>
                                    </p:animRot>
                                    <p:animRot by="-240000">
                                      <p:cBhvr>
                                        <p:cTn id="18" dur="200" fill="hold">
                                          <p:stCondLst>
                                            <p:cond delay="600"/>
                                          </p:stCondLst>
                                        </p:cTn>
                                        <p:tgtEl>
                                          <p:spTgt spid="13"/>
                                        </p:tgtEl>
                                        <p:attrNameLst>
                                          <p:attrName>r</p:attrName>
                                        </p:attrNameLst>
                                      </p:cBhvr>
                                    </p:animRot>
                                    <p:animRot by="120000">
                                      <p:cBhvr>
                                        <p:cTn id="19" dur="200" fill="hold">
                                          <p:stCondLst>
                                            <p:cond delay="800"/>
                                          </p:stCondLst>
                                        </p:cTn>
                                        <p:tgtEl>
                                          <p:spTgt spid="1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2"/>
                                        </p:tgtEl>
                                        <p:attrNameLst>
                                          <p:attrName>r</p:attrName>
                                        </p:attrNameLst>
                                      </p:cBhvr>
                                    </p:animRot>
                                    <p:animRot by="-240000">
                                      <p:cBhvr>
                                        <p:cTn id="25" dur="200" fill="hold">
                                          <p:stCondLst>
                                            <p:cond delay="200"/>
                                          </p:stCondLst>
                                        </p:cTn>
                                        <p:tgtEl>
                                          <p:spTgt spid="12"/>
                                        </p:tgtEl>
                                        <p:attrNameLst>
                                          <p:attrName>r</p:attrName>
                                        </p:attrNameLst>
                                      </p:cBhvr>
                                    </p:animRot>
                                    <p:animRot by="240000">
                                      <p:cBhvr>
                                        <p:cTn id="26" dur="200" fill="hold">
                                          <p:stCondLst>
                                            <p:cond delay="400"/>
                                          </p:stCondLst>
                                        </p:cTn>
                                        <p:tgtEl>
                                          <p:spTgt spid="12"/>
                                        </p:tgtEl>
                                        <p:attrNameLst>
                                          <p:attrName>r</p:attrName>
                                        </p:attrNameLst>
                                      </p:cBhvr>
                                    </p:animRot>
                                    <p:animRot by="-240000">
                                      <p:cBhvr>
                                        <p:cTn id="27" dur="200" fill="hold">
                                          <p:stCondLst>
                                            <p:cond delay="600"/>
                                          </p:stCondLst>
                                        </p:cTn>
                                        <p:tgtEl>
                                          <p:spTgt spid="12"/>
                                        </p:tgtEl>
                                        <p:attrNameLst>
                                          <p:attrName>r</p:attrName>
                                        </p:attrNameLst>
                                      </p:cBhvr>
                                    </p:animRot>
                                    <p:animRot by="120000">
                                      <p:cBhvr>
                                        <p:cTn id="28" dur="200" fill="hold">
                                          <p:stCondLst>
                                            <p:cond delay="800"/>
                                          </p:stCondLst>
                                        </p:cTn>
                                        <p:tgtEl>
                                          <p:spTgt spid="1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0"/>
                    </p:tgtEl>
                  </p:cond>
                </p:stCondLst>
                <p:endSync evt="end" delay="0">
                  <p:rtn val="all"/>
                </p:endSync>
                <p:childTnLst>
                  <p:par>
                    <p:cTn id="30" fill="hold">
                      <p:stCondLst>
                        <p:cond delay="0"/>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1.66667E-6 -4.69136E-6 L -0.04791 0.1855 " pathEditMode="relative" rAng="0" ptsTypes="AA">
                                      <p:cBhvr>
                                        <p:cTn id="33" dur="2000" fill="hold"/>
                                        <p:tgtEl>
                                          <p:spTgt spid="10"/>
                                        </p:tgtEl>
                                        <p:attrNameLst>
                                          <p:attrName>ppt_x</p:attrName>
                                          <p:attrName>ppt_y</p:attrName>
                                        </p:attrNameLst>
                                      </p:cBhvr>
                                      <p:rCtr x="-2396" y="9259"/>
                                    </p:animMotion>
                                  </p:childTnLst>
                                  <p:subTnLst>
                                    <p:audio>
                                      <p:cMediaNode vol="100000">
                                        <p:cTn display="0" masterRel="sameClick">
                                          <p:stCondLst>
                                            <p:cond evt="begin" delay="0">
                                              <p:tn val="3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Document 17">
            <a:extLst>
              <a:ext uri="{FF2B5EF4-FFF2-40B4-BE49-F238E27FC236}">
                <a16:creationId xmlns:a16="http://schemas.microsoft.com/office/drawing/2014/main" id="{29D892D5-5DC1-44FF-B199-C8A6E71ACF01}"/>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643084" y="140866"/>
            <a:ext cx="8094518" cy="830985"/>
          </a:xfrm>
          <a:prstGeom prst="rect">
            <a:avLst/>
          </a:prstGeom>
          <a:noFill/>
        </p:spPr>
        <p:txBody>
          <a:bodyPr wrap="square" lIns="91428" tIns="45714" rIns="91428" bIns="45714" rtlCol="0">
            <a:spAutoFit/>
          </a:bodyPr>
          <a:lstStyle/>
          <a:p>
            <a:pPr algn="just"/>
            <a:r>
              <a:rPr lang="en-US" sz="2400" b="1" dirty="0">
                <a:latin typeface="UTM Avo" panose="02040603050506020204" pitchFamily="18" charset="0"/>
                <a:ea typeface="Arial-Rounded" pitchFamily="34" charset="0"/>
                <a:cs typeface="Arial" pitchFamily="34" charset="0"/>
              </a:rPr>
              <a:t>Quan </a:t>
            </a:r>
            <a:r>
              <a:rPr lang="en-US" sz="2400" b="1" dirty="0" err="1">
                <a:latin typeface="UTM Avo" panose="02040603050506020204" pitchFamily="18" charset="0"/>
                <a:ea typeface="Arial-Rounded" pitchFamily="34" charset="0"/>
                <a:cs typeface="Arial" pitchFamily="34" charset="0"/>
              </a:rPr>
              <a:t>sát</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tranh</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và</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dùng</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từ</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ngữ</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trong</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khung</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để</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nói</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theo</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tranh</a:t>
            </a:r>
            <a:endParaRPr lang="en-US" sz="2400" b="1" dirty="0">
              <a:latin typeface="UTM Avo" panose="02040603050506020204" pitchFamily="18" charset="0"/>
              <a:ea typeface="Arial-Rounded" pitchFamily="34" charset="0"/>
              <a:cs typeface="Arial" pitchFamily="34" charset="0"/>
            </a:endParaRPr>
          </a:p>
        </p:txBody>
      </p:sp>
      <p:sp>
        <p:nvSpPr>
          <p:cNvPr id="4" name="Rectangle 3"/>
          <p:cNvSpPr/>
          <p:nvPr/>
        </p:nvSpPr>
        <p:spPr>
          <a:xfrm>
            <a:off x="1929346" y="918570"/>
            <a:ext cx="4894118" cy="48292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66835" y="846787"/>
            <a:ext cx="1933885" cy="461653"/>
          </a:xfrm>
          <a:prstGeom prst="rect">
            <a:avLst/>
          </a:prstGeom>
          <a:noFill/>
          <a:ln>
            <a:noFill/>
          </a:ln>
        </p:spPr>
        <p:txBody>
          <a:bodyPr wrap="square" lIns="91428" tIns="45714" rIns="91428" bIns="45714" rtlCol="0">
            <a:spAutoFit/>
          </a:bodyPr>
          <a:lstStyle/>
          <a:p>
            <a:pPr algn="just"/>
            <a:r>
              <a:rPr lang="en-US" sz="2400" dirty="0" err="1">
                <a:latin typeface="UTM Avo" panose="02040603050506020204" pitchFamily="18" charset="0"/>
                <a:ea typeface="Arial-Rounded" pitchFamily="34" charset="0"/>
                <a:cs typeface="Arial" pitchFamily="34" charset="0"/>
              </a:rPr>
              <a:t>âu</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yếm</a:t>
            </a:r>
            <a:endParaRPr lang="en-US" sz="2400" dirty="0">
              <a:latin typeface="UTM Avo" panose="02040603050506020204" pitchFamily="18" charset="0"/>
              <a:ea typeface="Arial-Rounded" pitchFamily="34" charset="0"/>
              <a:cs typeface="Arial" pitchFamily="34" charset="0"/>
            </a:endParaRPr>
          </a:p>
        </p:txBody>
      </p:sp>
      <p:sp>
        <p:nvSpPr>
          <p:cNvPr id="8" name="TextBox 7"/>
          <p:cNvSpPr txBox="1"/>
          <p:nvPr/>
        </p:nvSpPr>
        <p:spPr>
          <a:xfrm>
            <a:off x="4351873" y="868062"/>
            <a:ext cx="2125127" cy="461653"/>
          </a:xfrm>
          <a:prstGeom prst="rect">
            <a:avLst/>
          </a:prstGeom>
          <a:noFill/>
          <a:ln>
            <a:noFill/>
          </a:ln>
        </p:spPr>
        <p:txBody>
          <a:bodyPr wrap="square" lIns="91428" tIns="45714" rIns="91428" bIns="45714" rtlCol="0">
            <a:spAutoFit/>
          </a:bodyPr>
          <a:lstStyle/>
          <a:p>
            <a:pPr algn="just"/>
            <a:r>
              <a:rPr lang="en-US" sz="2400" dirty="0" err="1">
                <a:latin typeface="UTM Avo" panose="02040603050506020204" pitchFamily="18" charset="0"/>
                <a:ea typeface="Arial-Rounded" pitchFamily="34" charset="0"/>
                <a:cs typeface="Arial" pitchFamily="34" charset="0"/>
              </a:rPr>
              <a:t>chúc</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mừng</a:t>
            </a:r>
            <a:endParaRPr lang="en-US" sz="2400" dirty="0">
              <a:latin typeface="UTM Avo" panose="02040603050506020204" pitchFamily="18" charset="0"/>
              <a:ea typeface="Arial-Rounded" pitchFamily="34" charset="0"/>
              <a:cs typeface="Arial" pitchFamily="34" charset="0"/>
            </a:endParaRPr>
          </a:p>
        </p:txBody>
      </p:sp>
      <p:pic>
        <p:nvPicPr>
          <p:cNvPr id="6" name="Picture 5">
            <a:extLst>
              <a:ext uri="{FF2B5EF4-FFF2-40B4-BE49-F238E27FC236}">
                <a16:creationId xmlns:a16="http://schemas.microsoft.com/office/drawing/2014/main" id="{023F5A29-BA22-4AF0-BB10-3D57CFD73FB4}"/>
              </a:ext>
            </a:extLst>
          </p:cNvPr>
          <p:cNvPicPr>
            <a:picLocks noChangeAspect="1"/>
          </p:cNvPicPr>
          <p:nvPr/>
        </p:nvPicPr>
        <p:blipFill>
          <a:blip r:embed="rId3"/>
          <a:stretch>
            <a:fillRect/>
          </a:stretch>
        </p:blipFill>
        <p:spPr>
          <a:xfrm>
            <a:off x="1620846" y="1457984"/>
            <a:ext cx="5462054" cy="3724170"/>
          </a:xfrm>
          <a:prstGeom prst="rect">
            <a:avLst/>
          </a:prstGeom>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7.40741E-7 L 0.10868 0.34136 " pathEditMode="relative" rAng="0" ptsTypes="AA">
                                      <p:cBhvr>
                                        <p:cTn id="6" dur="2000" fill="hold"/>
                                        <p:tgtEl>
                                          <p:spTgt spid="7"/>
                                        </p:tgtEl>
                                        <p:attrNameLst>
                                          <p:attrName>ppt_x</p:attrName>
                                          <p:attrName>ppt_y</p:attrName>
                                        </p:attrNameLst>
                                      </p:cBhvr>
                                      <p:rCtr x="5434" y="17068"/>
                                    </p:animMotion>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88889E-6 -2.46914E-7 L 0.26702 0.33704 " pathEditMode="relative" rAng="0" ptsTypes="AA">
                                      <p:cBhvr>
                                        <p:cTn id="11" dur="2000" fill="hold"/>
                                        <p:tgtEl>
                                          <p:spTgt spid="8"/>
                                        </p:tgtEl>
                                        <p:attrNameLst>
                                          <p:attrName>ppt_x</p:attrName>
                                          <p:attrName>ppt_y</p:attrName>
                                        </p:attrNameLst>
                                      </p:cBhvr>
                                      <p:rCtr x="13351" y="16852"/>
                                    </p:animMotion>
                                  </p:childTnLst>
                                </p:cTn>
                              </p:par>
                            </p:childTnLst>
                          </p:cTn>
                        </p:par>
                      </p:childTnLst>
                    </p:cTn>
                  </p:par>
                </p:childTnLst>
              </p:cTn>
              <p:nextCondLst>
                <p:cond evt="onClick" delay="0">
                  <p:tgtEl>
                    <p:spTgt spid="8"/>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12AD3E-6964-47FE-A68D-71454976BACF}"/>
              </a:ext>
            </a:extLst>
          </p:cNvPr>
          <p:cNvGrpSpPr/>
          <p:nvPr/>
        </p:nvGrpSpPr>
        <p:grpSpPr>
          <a:xfrm>
            <a:off x="0" y="133350"/>
            <a:ext cx="9152902" cy="4876800"/>
            <a:chOff x="0" y="133350"/>
            <a:chExt cx="9152902" cy="4876800"/>
          </a:xfrm>
        </p:grpSpPr>
        <p:pic>
          <p:nvPicPr>
            <p:cNvPr id="1026" name="Picture 2" descr="Hình nền pp dễ thương">
              <a:extLst>
                <a:ext uri="{FF2B5EF4-FFF2-40B4-BE49-F238E27FC236}">
                  <a16:creationId xmlns:a16="http://schemas.microsoft.com/office/drawing/2014/main" id="{7C6C1998-F1A6-413E-90DB-6A5F54C8D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350"/>
              <a:ext cx="9144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ocument 17">
              <a:extLst>
                <a:ext uri="{FF2B5EF4-FFF2-40B4-BE49-F238E27FC236}">
                  <a16:creationId xmlns:a16="http://schemas.microsoft.com/office/drawing/2014/main" id="{FC9FF35C-0179-4217-A2AA-C510EC2BA725}"/>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2A2063FF-245B-4D1A-AC17-32B75C965989}"/>
              </a:ext>
            </a:extLst>
          </p:cNvPr>
          <p:cNvSpPr txBox="1"/>
          <p:nvPr/>
        </p:nvSpPr>
        <p:spPr>
          <a:xfrm>
            <a:off x="2667000" y="1224340"/>
            <a:ext cx="3810000" cy="1569660"/>
          </a:xfrm>
          <a:prstGeom prst="rect">
            <a:avLst/>
          </a:prstGeom>
          <a:noFill/>
        </p:spPr>
        <p:txBody>
          <a:bodyPr wrap="square" rtlCol="0">
            <a:spAutoFit/>
          </a:bodyPr>
          <a:lstStyle/>
          <a:p>
            <a:r>
              <a:rPr lang="en-US" sz="9600" b="1" dirty="0">
                <a:solidFill>
                  <a:srgbClr val="00B0F0"/>
                </a:solidFill>
                <a:latin typeface="UTM Avo" panose="02040603050506020204" pitchFamily="18" charset="0"/>
              </a:rPr>
              <a:t>TIẾT 4</a:t>
            </a:r>
          </a:p>
        </p:txBody>
      </p:sp>
    </p:spTree>
    <p:extLst>
      <p:ext uri="{BB962C8B-B14F-4D97-AF65-F5344CB8AC3E}">
        <p14:creationId xmlns:p14="http://schemas.microsoft.com/office/powerpoint/2010/main" val="3951932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owchart: Document 17">
            <a:extLst>
              <a:ext uri="{FF2B5EF4-FFF2-40B4-BE49-F238E27FC236}">
                <a16:creationId xmlns:a16="http://schemas.microsoft.com/office/drawing/2014/main" id="{3BC2BD12-96B3-4B14-9B0A-31075F17B941}"/>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UTM Avo" panose="02040603050506020204" pitchFamily="18" charset="0"/>
                <a:ea typeface="Arial-Rounded" pitchFamily="34" charset="0"/>
                <a:cs typeface="Arial" pitchFamily="34" charset="0"/>
              </a:rPr>
              <a:t>Đoạn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trên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có</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mấy</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câu</a:t>
            </a:r>
            <a:r>
              <a:rPr lang="en-US" sz="2800" b="1" dirty="0">
                <a:latin typeface="UTM Avo" panose="02040603050506020204" pitchFamily="18" charset="0"/>
                <a:ea typeface="Arial-Rounded" pitchFamily="34" charset="0"/>
                <a:cs typeface="Arial" pitchFamily="34" charset="0"/>
              </a:rPr>
              <a:t>?</a:t>
            </a:r>
          </a:p>
        </p:txBody>
      </p:sp>
      <p:grpSp>
        <p:nvGrpSpPr>
          <p:cNvPr id="2" name="Group 1"/>
          <p:cNvGrpSpPr/>
          <p:nvPr/>
        </p:nvGrpSpPr>
        <p:grpSpPr>
          <a:xfrm>
            <a:off x="98271" y="85144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dirty="0">
                <a:latin typeface="UTM Avo" panose="02040603050506020204" pitchFamily="18" charset="0"/>
                <a:ea typeface="Arial-Rounded" pitchFamily="34" charset="0"/>
                <a:cs typeface="Arial" pitchFamily="34" charset="0"/>
              </a:rPr>
              <a:t>Nghe </a:t>
            </a:r>
            <a:r>
              <a:rPr lang="en-US" sz="2800" b="1" dirty="0" err="1">
                <a:latin typeface="UTM Avo" panose="02040603050506020204" pitchFamily="18" charset="0"/>
                <a:ea typeface="Arial-Rounded" pitchFamily="34" charset="0"/>
                <a:cs typeface="Arial" pitchFamily="34" charset="0"/>
              </a:rPr>
              <a:t>viết</a:t>
            </a:r>
            <a:endParaRPr lang="en-US" sz="2800" b="1" dirty="0">
              <a:latin typeface="UTM Avo" panose="02040603050506020204" pitchFamily="18" charset="0"/>
              <a:ea typeface="Arial-Rounded" pitchFamily="34" charset="0"/>
              <a:cs typeface="Arial" pitchFamily="34" charset="0"/>
            </a:endParaRPr>
          </a:p>
        </p:txBody>
      </p:sp>
      <p:sp>
        <p:nvSpPr>
          <p:cNvPr id="6" name="TextBox 5"/>
          <p:cNvSpPr txBox="1"/>
          <p:nvPr/>
        </p:nvSpPr>
        <p:spPr>
          <a:xfrm>
            <a:off x="1407884" y="1346799"/>
            <a:ext cx="7736116" cy="400097"/>
          </a:xfrm>
          <a:prstGeom prst="rect">
            <a:avLst/>
          </a:prstGeom>
          <a:noFill/>
        </p:spPr>
        <p:txBody>
          <a:bodyPr wrap="square" lIns="91428" tIns="45714" rIns="91428" bIns="45714" rtlCol="0">
            <a:spAutoFit/>
          </a:bodyPr>
          <a:lstStyle/>
          <a:p>
            <a:pPr algn="just"/>
            <a:r>
              <a:rPr lang="en-US" sz="2000" dirty="0" err="1">
                <a:latin typeface="UTM Avo" panose="02040603050506020204" pitchFamily="18" charset="0"/>
                <a:ea typeface="Arial-Rounded" pitchFamily="34" charset="0"/>
                <a:cs typeface="Arial" pitchFamily="34" charset="0"/>
              </a:rPr>
              <a:t>Các</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bạn</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đều</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thích</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bức</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tranh</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bông</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hoa</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bốn</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cánh</a:t>
            </a:r>
            <a:r>
              <a:rPr lang="en-US" sz="2000" dirty="0">
                <a:latin typeface="UTM Avo" panose="02040603050506020204" pitchFamily="18" charset="0"/>
                <a:ea typeface="Arial-Rounded" pitchFamily="34" charset="0"/>
                <a:cs typeface="Arial" pitchFamily="34" charset="0"/>
              </a:rPr>
              <a:t>.</a:t>
            </a:r>
          </a:p>
        </p:txBody>
      </p:sp>
      <p:sp>
        <p:nvSpPr>
          <p:cNvPr id="7" name="TextBox 6"/>
          <p:cNvSpPr txBox="1"/>
          <p:nvPr/>
        </p:nvSpPr>
        <p:spPr>
          <a:xfrm>
            <a:off x="1047953" y="1887219"/>
            <a:ext cx="5810047" cy="400097"/>
          </a:xfrm>
          <a:prstGeom prst="rect">
            <a:avLst/>
          </a:prstGeom>
          <a:noFill/>
        </p:spPr>
        <p:txBody>
          <a:bodyPr wrap="square" lIns="91428" tIns="45714" rIns="91428" bIns="45714" rtlCol="0">
            <a:spAutoFit/>
          </a:bodyPr>
          <a:lstStyle/>
          <a:p>
            <a:pPr algn="just"/>
            <a:r>
              <a:rPr lang="en-US" sz="2000" dirty="0" err="1">
                <a:latin typeface="UTM Avo" panose="02040603050506020204" pitchFamily="18" charset="0"/>
                <a:ea typeface="Arial-Rounded" pitchFamily="34" charset="0"/>
                <a:cs typeface="Arial" pitchFamily="34" charset="0"/>
              </a:rPr>
              <a:t>Bức</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tranh</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được</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treo</a:t>
            </a:r>
            <a:r>
              <a:rPr lang="en-US" sz="2000" dirty="0">
                <a:latin typeface="UTM Avo" panose="02040603050506020204" pitchFamily="18" charset="0"/>
                <a:ea typeface="Arial-Rounded" pitchFamily="34" charset="0"/>
                <a:cs typeface="Arial" pitchFamily="34" charset="0"/>
              </a:rPr>
              <a:t> ở </a:t>
            </a:r>
            <a:r>
              <a:rPr lang="en-US" sz="2000" dirty="0" err="1">
                <a:latin typeface="UTM Avo" panose="02040603050506020204" pitchFamily="18" charset="0"/>
                <a:ea typeface="Arial-Rounded" pitchFamily="34" charset="0"/>
                <a:cs typeface="Arial" pitchFamily="34" charset="0"/>
              </a:rPr>
              <a:t>góc</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sáng</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tạo</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của</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lớp</a:t>
            </a:r>
            <a:r>
              <a:rPr lang="en-US" sz="2000" dirty="0">
                <a:latin typeface="UTM Avo" panose="02040603050506020204" pitchFamily="18" charset="0"/>
                <a:ea typeface="Arial-Rounded" pitchFamily="34" charset="0"/>
                <a:cs typeface="Arial" pitchFamily="34" charset="0"/>
              </a:rPr>
              <a:t>.</a:t>
            </a:r>
          </a:p>
        </p:txBody>
      </p:sp>
      <p:sp>
        <p:nvSpPr>
          <p:cNvPr id="11" name="TextBox 10"/>
          <p:cNvSpPr txBox="1"/>
          <p:nvPr/>
        </p:nvSpPr>
        <p:spPr>
          <a:xfrm>
            <a:off x="1407884" y="4303004"/>
            <a:ext cx="6918037" cy="523208"/>
          </a:xfrm>
          <a:prstGeom prst="rect">
            <a:avLst/>
          </a:prstGeom>
          <a:solidFill>
            <a:schemeClr val="bg1"/>
          </a:solidFill>
        </p:spPr>
        <p:txBody>
          <a:bodyPr wrap="square" lIns="91428" tIns="45714" rIns="91428" bIns="45714" rtlCol="0">
            <a:spAutoFit/>
          </a:bodyPr>
          <a:lstStyle/>
          <a:p>
            <a:pPr algn="ctr"/>
            <a:r>
              <a:rPr lang="en-US" sz="2800" b="1" dirty="0">
                <a:latin typeface="UTM Avo" panose="02040603050506020204" pitchFamily="18" charset="0"/>
                <a:ea typeface="Arial-Rounded" pitchFamily="34" charset="0"/>
                <a:cs typeface="Arial" pitchFamily="34" charset="0"/>
              </a:rPr>
              <a:t>Khi </a:t>
            </a:r>
            <a:r>
              <a:rPr lang="en-US" sz="2800" b="1" dirty="0" err="1">
                <a:latin typeface="UTM Avo" panose="02040603050506020204" pitchFamily="18" charset="0"/>
                <a:ea typeface="Arial-Rounded" pitchFamily="34" charset="0"/>
                <a:cs typeface="Arial" pitchFamily="34" charset="0"/>
              </a:rPr>
              <a:t>viết</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chữ</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đầu</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dòng</a:t>
            </a:r>
            <a:r>
              <a:rPr lang="en-US" sz="2800" b="1" dirty="0">
                <a:latin typeface="UTM Avo" panose="02040603050506020204" pitchFamily="18" charset="0"/>
                <a:ea typeface="Arial-Rounded" pitchFamily="34" charset="0"/>
                <a:cs typeface="Arial" pitchFamily="34" charset="0"/>
              </a:rPr>
              <a:t>, ta </a:t>
            </a:r>
            <a:r>
              <a:rPr lang="en-US" sz="2800" b="1" dirty="0" err="1">
                <a:latin typeface="UTM Avo" panose="02040603050506020204" pitchFamily="18" charset="0"/>
                <a:ea typeface="Arial-Rounded" pitchFamily="34" charset="0"/>
                <a:cs typeface="Arial" pitchFamily="34" charset="0"/>
              </a:rPr>
              <a:t>lưu</a:t>
            </a:r>
            <a:r>
              <a:rPr lang="en-US" sz="2800" b="1" dirty="0">
                <a:latin typeface="UTM Avo" panose="02040603050506020204" pitchFamily="18" charset="0"/>
                <a:ea typeface="Arial-Rounded" pitchFamily="34" charset="0"/>
                <a:cs typeface="Arial" pitchFamily="34" charset="0"/>
              </a:rPr>
              <a:t> ý </a:t>
            </a:r>
            <a:r>
              <a:rPr lang="en-US" sz="2800" b="1" dirty="0" err="1">
                <a:latin typeface="UTM Avo" panose="02040603050506020204" pitchFamily="18" charset="0"/>
                <a:ea typeface="Arial-Rounded" pitchFamily="34" charset="0"/>
                <a:cs typeface="Arial" pitchFamily="34" charset="0"/>
              </a:rPr>
              <a:t>gì</a:t>
            </a:r>
            <a:r>
              <a:rPr lang="en-US" sz="2800" b="1" dirty="0">
                <a:latin typeface="UTM Avo" panose="02040603050506020204" pitchFamily="18" charset="0"/>
                <a:ea typeface="Arial-Rounded" pitchFamily="34" charset="0"/>
                <a:cs typeface="Arial" pitchFamily="34" charset="0"/>
              </a:rPr>
              <a:t>?</a:t>
            </a: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76353" y="4394798"/>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UTM Avo" panose="02040603050506020204" pitchFamily="18" charset="0"/>
                <a:ea typeface="Arial-Rounded" pitchFamily="34" charset="0"/>
                <a:cs typeface="Arial" pitchFamily="34" charset="0"/>
              </a:rPr>
              <a:t>Những</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chữ</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nào</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viết</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hoa</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Vì</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sao</a:t>
            </a:r>
            <a:r>
              <a:rPr lang="en-US" sz="2800" b="1" dirty="0">
                <a:latin typeface="UTM Avo" panose="02040603050506020204" pitchFamily="18" charset="0"/>
                <a:ea typeface="Arial-Rounded" pitchFamily="34" charset="0"/>
                <a:cs typeface="Arial" pitchFamily="34" charset="0"/>
              </a:rPr>
              <a:t>?</a:t>
            </a:r>
          </a:p>
        </p:txBody>
      </p:sp>
      <p:cxnSp>
        <p:nvCxnSpPr>
          <p:cNvPr id="9" name="Straight Connector 8"/>
          <p:cNvCxnSpPr/>
          <p:nvPr/>
        </p:nvCxnSpPr>
        <p:spPr>
          <a:xfrm>
            <a:off x="1462519" y="1775856"/>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28360" y="4439029"/>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UTM Avo" panose="02040603050506020204" pitchFamily="18" charset="0"/>
                <a:ea typeface="Arial-Rounded" pitchFamily="34" charset="0"/>
                <a:cs typeface="Arial" pitchFamily="34" charset="0"/>
              </a:rPr>
              <a:t>Kết</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thúc</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câu</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có</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dấu</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gì</a:t>
            </a:r>
            <a:r>
              <a:rPr lang="en-US" sz="2800" b="1" dirty="0">
                <a:latin typeface="UTM Avo" panose="02040603050506020204" pitchFamily="18" charset="0"/>
                <a:ea typeface="Arial-Rounded" pitchFamily="34" charset="0"/>
                <a:cs typeface="Arial" pitchFamily="34" charset="0"/>
              </a:rPr>
              <a:t>?</a:t>
            </a:r>
          </a:p>
        </p:txBody>
      </p:sp>
      <p:sp>
        <p:nvSpPr>
          <p:cNvPr id="20" name="Oval 19"/>
          <p:cNvSpPr/>
          <p:nvPr/>
        </p:nvSpPr>
        <p:spPr>
          <a:xfrm>
            <a:off x="7725843" y="1494985"/>
            <a:ext cx="290081" cy="2989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633315" y="4435416"/>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UTM Avo" panose="02040603050506020204" pitchFamily="18" charset="0"/>
                <a:ea typeface="Arial-Rounded" pitchFamily="34" charset="0"/>
                <a:cs typeface="Arial" pitchFamily="34" charset="0"/>
              </a:rPr>
              <a:t>Em</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hãy</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tìm</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từ</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dễ</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viết</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lẫn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trong</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bài</a:t>
            </a:r>
            <a:r>
              <a:rPr lang="en-US" sz="2800" b="1" dirty="0">
                <a:latin typeface="UTM Avo" panose="02040603050506020204" pitchFamily="18" charset="0"/>
                <a:ea typeface="Arial-Rounded" pitchFamily="34" charset="0"/>
                <a:cs typeface="Arial" pitchFamily="34" charset="0"/>
              </a:rPr>
              <a:t>.</a:t>
            </a:r>
          </a:p>
        </p:txBody>
      </p:sp>
      <p:sp>
        <p:nvSpPr>
          <p:cNvPr id="26" name="Oval 25"/>
          <p:cNvSpPr/>
          <p:nvPr/>
        </p:nvSpPr>
        <p:spPr>
          <a:xfrm>
            <a:off x="6570517" y="1994688"/>
            <a:ext cx="242455" cy="2946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17" t="36198" r="40849" b="39417"/>
          <a:stretch/>
        </p:blipFill>
        <p:spPr bwMode="auto">
          <a:xfrm>
            <a:off x="3286658" y="2302701"/>
            <a:ext cx="2398486" cy="178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685800" y="1766982"/>
            <a:ext cx="8806668" cy="630942"/>
          </a:xfrm>
          <a:prstGeom prst="rect">
            <a:avLst/>
          </a:prstGeom>
        </p:spPr>
        <p:txBody>
          <a:bodyPr wrap="square">
            <a:spAutoFit/>
          </a:bodyPr>
          <a:lstStyle/>
          <a:p>
            <a:pPr algn="just"/>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Các</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bạn</a:t>
            </a:r>
            <a:r>
              <a:rPr lang="en-US" sz="3500" b="1" dirty="0">
                <a:solidFill>
                  <a:srgbClr val="7030A0"/>
                </a:solidFill>
                <a:latin typeface="HP001 4 hàng" pitchFamily="34" charset="0"/>
              </a:rPr>
              <a:t> </a:t>
            </a:r>
            <a:r>
              <a:rPr lang="el-GR" sz="3500" b="1" dirty="0">
                <a:solidFill>
                  <a:srgbClr val="7030A0"/>
                </a:solidFill>
                <a:latin typeface="HP001 4 hàng" pitchFamily="34" charset="0"/>
              </a:rPr>
              <a:t>Αϛ</a:t>
            </a:r>
            <a:r>
              <a:rPr lang="en-US" sz="3500" b="1" dirty="0">
                <a:solidFill>
                  <a:srgbClr val="7030A0"/>
                </a:solidFill>
                <a:latin typeface="HP001 4 hàng" pitchFamily="34" charset="0"/>
              </a:rPr>
              <a:t>u </a:t>
            </a:r>
            <a:r>
              <a:rPr lang="el-GR" sz="3500" b="1" dirty="0">
                <a:solidFill>
                  <a:srgbClr val="7030A0"/>
                </a:solidFill>
                <a:latin typeface="HP001 4 hàng" pitchFamily="34" charset="0"/>
              </a:rPr>
              <a:t>κ</a:t>
            </a:r>
            <a:r>
              <a:rPr lang="en-US" sz="3500" b="1" dirty="0">
                <a:solidFill>
                  <a:srgbClr val="7030A0"/>
                </a:solidFill>
                <a:latin typeface="HP001 4 hàng" pitchFamily="34" charset="0"/>
              </a:rPr>
              <a:t>í</a:t>
            </a:r>
            <a:r>
              <a:rPr lang="el-GR" sz="3500" b="1" dirty="0">
                <a:solidFill>
                  <a:srgbClr val="7030A0"/>
                </a:solidFill>
                <a:latin typeface="HP001 4 hàng" pitchFamily="34" charset="0"/>
              </a:rPr>
              <a:t>ε λ</a:t>
            </a:r>
            <a:r>
              <a:rPr lang="en-US" sz="3500" b="1" dirty="0" err="1">
                <a:solidFill>
                  <a:srgbClr val="7030A0"/>
                </a:solidFill>
                <a:latin typeface="HP001 4 hàng" pitchFamily="34" charset="0"/>
              </a:rPr>
              <a:t>ẁc</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Ǉra</a:t>
            </a:r>
            <a:r>
              <a:rPr lang="el-GR" sz="3500" b="1" dirty="0">
                <a:solidFill>
                  <a:srgbClr val="7030A0"/>
                </a:solidFill>
                <a:latin typeface="HP001 4 hàng" pitchFamily="34" charset="0"/>
              </a:rPr>
              <a:t>ζ </a:t>
            </a:r>
            <a:r>
              <a:rPr lang="en-US" sz="3500" b="1" dirty="0" err="1">
                <a:solidFill>
                  <a:srgbClr val="7030A0"/>
                </a:solidFill>
                <a:latin typeface="HP001 4 hàng" pitchFamily="34" charset="0"/>
              </a:rPr>
              <a:t>bŪg</a:t>
            </a:r>
            <a:r>
              <a:rPr lang="en-US" sz="3500" b="1" dirty="0">
                <a:solidFill>
                  <a:srgbClr val="7030A0"/>
                </a:solidFill>
                <a:latin typeface="HP001 4 hàng" pitchFamily="34" charset="0"/>
              </a:rPr>
              <a:t> h</a:t>
            </a:r>
            <a:r>
              <a:rPr lang="el-GR" sz="3500" b="1" dirty="0">
                <a:solidFill>
                  <a:srgbClr val="7030A0"/>
                </a:solidFill>
                <a:latin typeface="HP001 4 hàng" pitchFamily="34" charset="0"/>
              </a:rPr>
              <a:t>Ξ</a:t>
            </a:r>
            <a:endParaRPr lang="en-US" sz="3500" b="1" dirty="0">
              <a:solidFill>
                <a:srgbClr val="7030A0"/>
              </a:solidFill>
              <a:latin typeface="HP001 4 hàng" pitchFamily="34" charset="0"/>
            </a:endParaRPr>
          </a:p>
        </p:txBody>
      </p:sp>
      <p:sp>
        <p:nvSpPr>
          <p:cNvPr id="14" name="Rectangle 13"/>
          <p:cNvSpPr/>
          <p:nvPr/>
        </p:nvSpPr>
        <p:spPr>
          <a:xfrm>
            <a:off x="176687" y="2467102"/>
            <a:ext cx="9067800" cy="630942"/>
          </a:xfrm>
          <a:prstGeom prst="rect">
            <a:avLst/>
          </a:prstGeom>
        </p:spPr>
        <p:txBody>
          <a:bodyPr wrap="square">
            <a:spAutoFit/>
          </a:bodyPr>
          <a:lstStyle/>
          <a:p>
            <a:pPr algn="just"/>
            <a:r>
              <a:rPr lang="vi-VN" sz="3500" b="1" dirty="0" err="1">
                <a:solidFill>
                  <a:srgbClr val="7030A0"/>
                </a:solidFill>
                <a:latin typeface="HP001 4 hàng" pitchFamily="34" charset="0"/>
              </a:rPr>
              <a:t>bū</a:t>
            </a:r>
            <a:r>
              <a:rPr lang="vi-VN" sz="3500" b="1" dirty="0">
                <a:solidFill>
                  <a:srgbClr val="7030A0"/>
                </a:solidFill>
                <a:latin typeface="HP001 4 hàng" pitchFamily="34" charset="0"/>
              </a:rPr>
              <a:t> </a:t>
            </a:r>
            <a:r>
              <a:rPr lang="vi-VN" sz="3500" b="1" dirty="0" err="1">
                <a:solidFill>
                  <a:srgbClr val="7030A0"/>
                </a:solidFill>
                <a:latin typeface="HP001 4 hàng" pitchFamily="34" charset="0"/>
              </a:rPr>
              <a:t>cá</a:t>
            </a:r>
            <a:r>
              <a:rPr lang="el-GR" sz="3500" b="1" dirty="0">
                <a:solidFill>
                  <a:srgbClr val="7030A0"/>
                </a:solidFill>
                <a:latin typeface="HP001 4 hàng" pitchFamily="34" charset="0"/>
              </a:rPr>
              <a:t>ζ. </a:t>
            </a:r>
            <a:r>
              <a:rPr lang="vi-VN" sz="3500" b="1" dirty="0" err="1">
                <a:solidFill>
                  <a:srgbClr val="7030A0"/>
                </a:solidFill>
                <a:latin typeface="HP001 4 hàng" pitchFamily="34" charset="0"/>
              </a:rPr>
              <a:t>Bức</a:t>
            </a:r>
            <a:r>
              <a:rPr lang="vi-VN" sz="3500" b="1" dirty="0">
                <a:solidFill>
                  <a:srgbClr val="7030A0"/>
                </a:solidFill>
                <a:latin typeface="HP001 4 hàng" pitchFamily="34" charset="0"/>
              </a:rPr>
              <a:t> </a:t>
            </a:r>
            <a:r>
              <a:rPr lang="vi-VN" sz="3500" b="1" dirty="0" err="1">
                <a:solidFill>
                  <a:srgbClr val="7030A0"/>
                </a:solidFill>
                <a:latin typeface="HP001 4 hàng" pitchFamily="34" charset="0"/>
              </a:rPr>
              <a:t>Ǉra</a:t>
            </a:r>
            <a:r>
              <a:rPr lang="el-GR" sz="3500" b="1" dirty="0">
                <a:solidFill>
                  <a:srgbClr val="7030A0"/>
                </a:solidFill>
                <a:latin typeface="HP001 4 hàng" pitchFamily="34" charset="0"/>
              </a:rPr>
              <a:t>ζ </a:t>
            </a:r>
            <a:r>
              <a:rPr lang="vi-VN" sz="3500" b="1" dirty="0" err="1">
                <a:solidFill>
                  <a:srgbClr val="7030A0"/>
                </a:solidFill>
                <a:latin typeface="HP001 4 hàng" pitchFamily="34" charset="0"/>
              </a:rPr>
              <a:t>đư</a:t>
            </a:r>
            <a:r>
              <a:rPr lang="el-GR" sz="3500" b="1" dirty="0">
                <a:solidFill>
                  <a:srgbClr val="7030A0"/>
                </a:solidFill>
                <a:latin typeface="HP001 4 hàng" pitchFamily="34" charset="0"/>
              </a:rPr>
              <a:t>ϑ Λ΄</a:t>
            </a:r>
            <a:r>
              <a:rPr lang="vi-VN" sz="3500" b="1" dirty="0">
                <a:solidFill>
                  <a:srgbClr val="7030A0"/>
                </a:solidFill>
                <a:latin typeface="HP001 4 hàng" pitchFamily="34" charset="0"/>
              </a:rPr>
              <a:t>o ở </a:t>
            </a:r>
            <a:r>
              <a:rPr lang="vi-VN" sz="3500" b="1" dirty="0" err="1">
                <a:solidFill>
                  <a:srgbClr val="7030A0"/>
                </a:solidFill>
                <a:latin typeface="HP001 4 hàng" pitchFamily="34" charset="0"/>
              </a:rPr>
              <a:t>gŉ</a:t>
            </a:r>
            <a:r>
              <a:rPr lang="vi-VN" sz="3500" b="1" dirty="0">
                <a:solidFill>
                  <a:srgbClr val="7030A0"/>
                </a:solidFill>
                <a:latin typeface="HP001 4 hàng" pitchFamily="34" charset="0"/>
              </a:rPr>
              <a:t> </a:t>
            </a:r>
            <a:r>
              <a:rPr lang="vi-VN" sz="3500" b="1" dirty="0" err="1">
                <a:solidFill>
                  <a:srgbClr val="7030A0"/>
                </a:solidFill>
                <a:latin typeface="HP001 4 hàng" pitchFamily="34" charset="0"/>
              </a:rPr>
              <a:t>sáng</a:t>
            </a:r>
            <a:r>
              <a:rPr lang="vi-VN" sz="3500" b="1" dirty="0">
                <a:solidFill>
                  <a:srgbClr val="7030A0"/>
                </a:solidFill>
                <a:latin typeface="HP001 4 hàng" pitchFamily="34" charset="0"/>
              </a:rPr>
              <a:t> </a:t>
            </a:r>
            <a:r>
              <a:rPr lang="vi-VN" sz="3500" b="1" dirty="0" err="1">
                <a:solidFill>
                  <a:srgbClr val="7030A0"/>
                </a:solidFill>
                <a:latin typeface="HP001 4 hàng" pitchFamily="34" charset="0"/>
              </a:rPr>
              <a:t>Ǉạo</a:t>
            </a:r>
            <a:endParaRPr lang="en-US" sz="3500" b="1" dirty="0">
              <a:solidFill>
                <a:srgbClr val="7030A0"/>
              </a:solidFill>
              <a:latin typeface="HP001 4 hàng" pitchFamily="34" charset="0"/>
            </a:endParaRPr>
          </a:p>
        </p:txBody>
      </p:sp>
      <p:sp>
        <p:nvSpPr>
          <p:cNvPr id="7" name="Rectangle 6"/>
          <p:cNvSpPr/>
          <p:nvPr/>
        </p:nvSpPr>
        <p:spPr>
          <a:xfrm>
            <a:off x="252315" y="3158027"/>
            <a:ext cx="9067800" cy="630942"/>
          </a:xfrm>
          <a:prstGeom prst="rect">
            <a:avLst/>
          </a:prstGeom>
        </p:spPr>
        <p:txBody>
          <a:bodyPr wrap="square">
            <a:spAutoFit/>
          </a:bodyPr>
          <a:lstStyle/>
          <a:p>
            <a:pPr algn="just"/>
            <a:r>
              <a:rPr lang="en-US" sz="3500" b="1" dirty="0" err="1">
                <a:solidFill>
                  <a:srgbClr val="7030A0"/>
                </a:solidFill>
                <a:latin typeface="HP001 4 hàng" pitchFamily="34" charset="0"/>
              </a:rPr>
              <a:t>của</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lġ</a:t>
            </a:r>
            <a:r>
              <a:rPr lang="en-US" sz="3500" b="1" dirty="0">
                <a:solidFill>
                  <a:srgbClr val="7030A0"/>
                </a:solidFill>
                <a:latin typeface="HP001 4 hàng" pitchFamily="34" charset="0"/>
              </a:rPr>
              <a:t>.</a:t>
            </a:r>
          </a:p>
        </p:txBody>
      </p:sp>
      <p:sp>
        <p:nvSpPr>
          <p:cNvPr id="8" name="Flowchart: Document 17">
            <a:extLst>
              <a:ext uri="{FF2B5EF4-FFF2-40B4-BE49-F238E27FC236}">
                <a16:creationId xmlns:a16="http://schemas.microsoft.com/office/drawing/2014/main" id="{F7C29DD4-82B5-4598-8AB3-49C6D45CFEE6}"/>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727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1158</TotalTime>
  <Words>439</Words>
  <Application>Microsoft Office PowerPoint</Application>
  <PresentationFormat>On-screen Show (16:9)</PresentationFormat>
  <Paragraphs>69</Paragraphs>
  <Slides>14</Slides>
  <Notes>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Rounded MT Bold</vt:lpstr>
      <vt:lpstr>Arial-Rounded</vt:lpstr>
      <vt:lpstr>Calibri</vt:lpstr>
      <vt:lpstr>HP001 4 hàng</vt:lpstr>
      <vt:lpstr>HP001 5 hàng</vt:lpstr>
      <vt:lpstr>Times New Roman</vt:lpstr>
      <vt:lpstr>UTM Ambrose</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MyPC</cp:lastModifiedBy>
  <cp:revision>189</cp:revision>
  <dcterms:created xsi:type="dcterms:W3CDTF">2020-12-08T15:48:47Z</dcterms:created>
  <dcterms:modified xsi:type="dcterms:W3CDTF">2024-02-20T03:18:22Z</dcterms:modified>
</cp:coreProperties>
</file>