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11"/>
  </p:notesMasterIdLst>
  <p:sldIdLst>
    <p:sldId id="281" r:id="rId4"/>
    <p:sldId id="285" r:id="rId5"/>
    <p:sldId id="275" r:id="rId6"/>
    <p:sldId id="276" r:id="rId7"/>
    <p:sldId id="274" r:id="rId8"/>
    <p:sldId id="286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" y="41386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8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8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8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grpSp>
        <p:nvGrpSpPr>
          <p:cNvPr id="8" name="组合 5"/>
          <p:cNvGrpSpPr/>
          <p:nvPr/>
        </p:nvGrpSpPr>
        <p:grpSpPr>
          <a:xfrm>
            <a:off x="2836364" y="2151177"/>
            <a:ext cx="3012755" cy="1492833"/>
            <a:chOff x="3764973" y="2644047"/>
            <a:chExt cx="2978727" cy="3277030"/>
          </a:xfrm>
        </p:grpSpPr>
        <p:sp>
          <p:nvSpPr>
            <p:cNvPr id="9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9135979" cy="684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DẶN DÒ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95</Words>
  <Application>Microsoft Office PowerPoint</Application>
  <PresentationFormat>On-screen Show (4:3)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MyPC</cp:lastModifiedBy>
  <cp:revision>44</cp:revision>
  <dcterms:created xsi:type="dcterms:W3CDTF">2020-08-16T14:31:31Z</dcterms:created>
  <dcterms:modified xsi:type="dcterms:W3CDTF">2024-01-31T07:35:50Z</dcterms:modified>
</cp:coreProperties>
</file>