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93" r:id="rId2"/>
    <p:sldId id="494" r:id="rId3"/>
    <p:sldId id="471" r:id="rId4"/>
    <p:sldId id="480" r:id="rId5"/>
    <p:sldId id="487" r:id="rId6"/>
    <p:sldId id="488" r:id="rId7"/>
    <p:sldId id="478" r:id="rId8"/>
    <p:sldId id="495" r:id="rId9"/>
    <p:sldId id="492" r:id="rId10"/>
    <p:sldId id="479" r:id="rId11"/>
    <p:sldId id="482" r:id="rId12"/>
    <p:sldId id="481" r:id="rId13"/>
    <p:sldId id="489" r:id="rId14"/>
    <p:sldId id="496" r:id="rId15"/>
    <p:sldId id="483" r:id="rId16"/>
    <p:sldId id="490" r:id="rId17"/>
    <p:sldId id="486" r:id="rId18"/>
  </p:sldIdLst>
  <p:sldSz cx="12190413" cy="68595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93"/>
            <p14:sldId id="494"/>
            <p14:sldId id="471"/>
            <p14:sldId id="480"/>
            <p14:sldId id="487"/>
            <p14:sldId id="488"/>
            <p14:sldId id="478"/>
            <p14:sldId id="495"/>
            <p14:sldId id="492"/>
            <p14:sldId id="479"/>
            <p14:sldId id="482"/>
            <p14:sldId id="481"/>
            <p14:sldId id="489"/>
            <p14:sldId id="496"/>
            <p14:sldId id="48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778" autoAdjust="0"/>
  </p:normalViewPr>
  <p:slideViewPr>
    <p:cSldViewPr snapToGrid="0" showGuides="1">
      <p:cViewPr varScale="1">
        <p:scale>
          <a:sx n="59" d="100"/>
          <a:sy n="59" d="100"/>
        </p:scale>
        <p:origin x="84" y="318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181.photobucket.com/albums/x204/nguyenhuongthachthao/Blue%20beer%20wallpaper/11785080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041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695252" y="855068"/>
            <a:ext cx="8495161" cy="5149455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7308" y="1371359"/>
            <a:ext cx="8086427" cy="2483092"/>
          </a:xfrm>
          <a:prstGeom prst="rect">
            <a:avLst/>
          </a:prstGeom>
        </p:spPr>
        <p:txBody>
          <a:bodyPr wrap="square" lIns="81638" tIns="40819" rIns="81638" bIns="40819">
            <a:spAutoFit/>
          </a:bodyPr>
          <a:lstStyle/>
          <a:p>
            <a:pPr algn="ctr" defTabSz="1085781">
              <a:defRPr/>
            </a:pP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1085781">
              <a:defRPr/>
            </a:pP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MÔN </a:t>
            </a:r>
            <a:r>
              <a:rPr lang="en-US" altLang="zh-C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7030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/>
    </mc:Choice>
    <mc:Fallback xmlns="">
      <p:transition spd="slow" advTm="51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5"/>
          <a:srcRect t="68156"/>
          <a:stretch>
            <a:fillRect/>
          </a:stretch>
        </p:blipFill>
        <p:spPr>
          <a:xfrm>
            <a:off x="421578" y="988126"/>
            <a:ext cx="11285776" cy="5043948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349615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07925" y="307749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4028770" y="3102078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79682 0.384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3192E-6 3.09188E-6 L -0.25186 0.3304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3" y="165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>
          <a:blip r:embed="rId6"/>
          <a:srcRect b="59364"/>
          <a:stretch>
            <a:fillRect/>
          </a:stretch>
        </p:blipFill>
        <p:spPr>
          <a:xfrm>
            <a:off x="595745" y="57377"/>
            <a:ext cx="10254598" cy="66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9031706" cy="655564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là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Ở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thích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cảm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với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ấy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7171088" y="60079"/>
            <a:ext cx="4870746" cy="3188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2" y="-228653"/>
            <a:ext cx="975233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53"/>
            <a:ext cx="12190413" cy="73168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4752" y="1753006"/>
            <a:ext cx="8457099" cy="228652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5" y="1371917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43" y="3201141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16" y="41919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97" y="33535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16" y="14481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83" y="12194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24" y="40395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88" y="990829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2" y="25151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86" y="3048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0" y="20578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37" y="-244532"/>
            <a:ext cx="1523802" cy="16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1" y="-168314"/>
            <a:ext cx="1523802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292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2.png"/>
          <p:cNvPicPr>
            <a:picLocks noChangeAspect="1"/>
          </p:cNvPicPr>
          <p:nvPr/>
        </p:nvPicPr>
        <p:blipFill>
          <a:blip r:embed="rId3"/>
          <a:srcRect l="9529" t="39776" r="13995" b="8838"/>
          <a:stretch>
            <a:fillRect/>
          </a:stretch>
        </p:blipFill>
        <p:spPr>
          <a:xfrm>
            <a:off x="471948" y="0"/>
            <a:ext cx="11223523" cy="685958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0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34227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556" name="TextBox 10"/>
          <p:cNvSpPr txBox="1">
            <a:spLocks noChangeArrowheads="1"/>
          </p:cNvSpPr>
          <p:nvPr/>
        </p:nvSpPr>
        <p:spPr bwMode="auto">
          <a:xfrm>
            <a:off x="1814892" y="5101082"/>
            <a:ext cx="86856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(1)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đích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cuối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hoẵng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đều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được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nhận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bạn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4590" y="5285747"/>
            <a:ext cx="7009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(2)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Voi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bị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ốm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đúng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dịp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của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mình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2962" y="5469389"/>
            <a:ext cx="594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(3)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̉ có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dài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vừa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91096" y="2831270"/>
            <a:ext cx="3504744" cy="46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 Ô    I    T    A     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70779" y="4988015"/>
            <a:ext cx="6857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(4) Ai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́?</a:t>
            </a:r>
          </a:p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Mà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tìm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67272" y="5400153"/>
            <a:ext cx="5790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(5). Nam là (…)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lớp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1A,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trường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Tiểu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học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Quy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909909" y="178489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768069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8556" grpId="0"/>
      <p:bldP spid="18556" grpId="1"/>
      <p:bldP spid="12" grpId="0"/>
      <p:bldP spid="12" grpId="1"/>
      <p:bldP spid="14" grpId="0"/>
      <p:bldP spid="14" grpId="1"/>
      <p:bldP spid="15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CỦNG CỐ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10" y="4191971"/>
            <a:ext cx="12190413" cy="278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45502" y="2084038"/>
            <a:ext cx="11699410" cy="7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300" b="1" smtClean="0">
                <a:solidFill>
                  <a:srgbClr val="FF0000"/>
                </a:solidFill>
              </a:rPr>
              <a:t>ÔN TẬP (trang 22-23)</a:t>
            </a:r>
            <a:endParaRPr lang="en-US" altLang="en-US" sz="43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704"/>
            <a:ext cx="11699410" cy="98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700" b="1" dirty="0" smtClean="0">
                <a:solidFill>
                  <a:srgbClr val="7030A0"/>
                </a:solidFill>
              </a:rPr>
              <a:t>TIẾNG VIỆT</a:t>
            </a:r>
            <a:endParaRPr lang="en-US" altLang="en-US" sz="57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83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5"/>
    </mc:Choice>
    <mc:Fallback xmlns="">
      <p:transition spd="slow" advTm="106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634173" y="1002889"/>
            <a:ext cx="10899058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35987" y="1120877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062795" y="787745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487134" y="3743631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oăm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57841" y="3642076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oăc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747" y="2418735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áo khoác, xoạc chân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342" y="5073961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ấu ngoặc, ngoắc tay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829" y="2447454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àm oạp, ngoạm chặt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2795" y="5087026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ỏ khoằm,sâu hoắm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60840" y="1189260"/>
            <a:ext cx="2374491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50624" y="3658247"/>
            <a:ext cx="2844628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oach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710515" y="1398418"/>
            <a:ext cx="2818496" cy="1297858"/>
          </a:xfrm>
          <a:prstGeom prst="cloud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oăng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746" y="2708695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uơ vòi, thuở nhỏ 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840" y="5207253"/>
            <a:ext cx="380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hu hoạch, ngã oạch 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883" y="2919758"/>
            <a:ext cx="431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on hoẵng, dài ngoẵng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>
          <a:blip r:embed="rId5"/>
          <a:srcRect t="39561" b="31629"/>
          <a:stretch>
            <a:fillRect/>
          </a:stretch>
        </p:blipFill>
        <p:spPr>
          <a:xfrm>
            <a:off x="509181" y="340006"/>
            <a:ext cx="11266542" cy="617957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" name="Straight Connector 3"/>
          <p:cNvCxnSpPr/>
          <p:nvPr/>
        </p:nvCxnSpPr>
        <p:spPr>
          <a:xfrm>
            <a:off x="2293257" y="107227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88261" y="1072277"/>
            <a:ext cx="20910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2949" y="1072277"/>
            <a:ext cx="1796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2" y="-228653"/>
            <a:ext cx="9752330" cy="73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53"/>
            <a:ext cx="12190413" cy="73168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904752" y="1753006"/>
            <a:ext cx="8457099" cy="228652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5" y="1371917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43" y="3201141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16" y="41919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97" y="33535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16" y="14481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83" y="12194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24" y="4039535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88" y="990829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2" y="2515182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86" y="304870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240" y="2057876"/>
            <a:ext cx="952376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37" y="-244532"/>
            <a:ext cx="1523802" cy="16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1" y="-168314"/>
            <a:ext cx="1523802" cy="15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292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63" y="0"/>
            <a:ext cx="12181449" cy="6859588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F6E7"/>
            </a:solidFill>
            <a:ln>
              <a:solidFill>
                <a:srgbClr val="F9F6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0" y="0"/>
              <a:ext cx="9029700" cy="6858000"/>
              <a:chOff x="0" y="0"/>
              <a:chExt cx="9029700" cy="6858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0" y="3759200"/>
                <a:ext cx="3549775" cy="30861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176530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19" b="24814"/>
              <a:stretch/>
            </p:blipFill>
            <p:spPr>
              <a:xfrm>
                <a:off x="3048001" y="5157668"/>
                <a:ext cx="1955800" cy="170033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0" y="0"/>
                <a:ext cx="6858000" cy="19939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926"/>
              <a:stretch/>
            </p:blipFill>
            <p:spPr>
              <a:xfrm>
                <a:off x="4889500" y="4851400"/>
                <a:ext cx="4140200" cy="1993900"/>
              </a:xfrm>
              <a:prstGeom prst="rect">
                <a:avLst/>
              </a:prstGeom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3275289" y="3729435"/>
            <a:ext cx="458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   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074" y="1692855"/>
            <a:ext cx="11417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-SGK-TV" pitchFamily="2" charset="0"/>
                <a:cs typeface="Arial-SGK-TV" pitchFamily="2" charset="0"/>
              </a:rPr>
              <a:t>        Chào bạn.   Mình </a:t>
            </a:r>
            <a:r>
              <a:rPr lang="en-US" sz="2800">
                <a:latin typeface="Arial-SGK-TV" pitchFamily="2" charset="0"/>
                <a:cs typeface="Arial-SGK-TV" pitchFamily="2" charset="0"/>
              </a:rPr>
              <a:t>tên là Nam. Mình học lớp 1A, trường Tiểu học Lê Quý 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Đôn.Đi học, mình </a:t>
            </a:r>
            <a:r>
              <a:rPr lang="en-US" sz="2800">
                <a:latin typeface="Arial-SGK-TV" pitchFamily="2" charset="0"/>
                <a:cs typeface="Arial-SGK-TV" pitchFamily="2" charset="0"/>
              </a:rPr>
              <a:t>có nhiều bạn mới.Mình đã biết đọc truyện tranh 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.Mình rất vui khi được làm quen với bạn.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</TotalTime>
  <Words>304</Words>
  <Application>Microsoft Office PowerPoint</Application>
  <PresentationFormat>Custom</PresentationFormat>
  <Paragraphs>67</Paragraphs>
  <Slides>17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Arial</vt:lpstr>
      <vt:lpstr>Arial-Rounded</vt:lpstr>
      <vt:lpstr>Arial-SGK-TV</vt:lpstr>
      <vt:lpstr>Calibri</vt:lpstr>
      <vt:lpstr>等线</vt:lpstr>
      <vt:lpstr>等线 Light</vt:lpstr>
      <vt:lpstr>HP001 4 hàng</vt:lpstr>
      <vt:lpstr>Times New Roman</vt:lpstr>
      <vt:lpstr>第一PPT，www.1ppt.com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MyPC</cp:lastModifiedBy>
  <cp:revision>3295</cp:revision>
  <dcterms:created xsi:type="dcterms:W3CDTF">2015-12-01T09:06:39Z</dcterms:created>
  <dcterms:modified xsi:type="dcterms:W3CDTF">2024-01-24T04:05:33Z</dcterms:modified>
</cp:coreProperties>
</file>