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31"/>
  </p:notesMasterIdLst>
  <p:sldIdLst>
    <p:sldId id="301" r:id="rId6"/>
    <p:sldId id="302" r:id="rId7"/>
    <p:sldId id="258" r:id="rId8"/>
    <p:sldId id="275" r:id="rId9"/>
    <p:sldId id="266" r:id="rId10"/>
    <p:sldId id="276" r:id="rId11"/>
    <p:sldId id="277" r:id="rId12"/>
    <p:sldId id="303" r:id="rId13"/>
    <p:sldId id="304" r:id="rId14"/>
    <p:sldId id="305" r:id="rId15"/>
    <p:sldId id="306" r:id="rId16"/>
    <p:sldId id="290" r:id="rId17"/>
    <p:sldId id="289" r:id="rId18"/>
    <p:sldId id="307" r:id="rId19"/>
    <p:sldId id="308" r:id="rId20"/>
    <p:sldId id="299" r:id="rId21"/>
    <p:sldId id="267" r:id="rId22"/>
    <p:sldId id="311" r:id="rId23"/>
    <p:sldId id="312" r:id="rId24"/>
    <p:sldId id="291" r:id="rId25"/>
    <p:sldId id="309" r:id="rId26"/>
    <p:sldId id="310" r:id="rId27"/>
    <p:sldId id="278" r:id="rId28"/>
    <p:sldId id="298" r:id="rId29"/>
    <p:sldId id="297" r:id="rId30"/>
  </p:sldIdLst>
  <p:sldSz cx="9144000" cy="5143500" type="screen16x9"/>
  <p:notesSz cx="6858000" cy="9144000"/>
  <p:embeddedFontLst>
    <p:embeddedFont>
      <p:font typeface="DFPOP1-W9" panose="020B0604020202020204" charset="-128"/>
      <p:regular r:id="rId32"/>
    </p:embeddedFont>
    <p:embeddedFont>
      <p:font typeface="Arial-Rounded" panose="020B0500000000000000" pitchFamily="34" charset="0"/>
      <p:regular r:id="rId33"/>
    </p:embeddedFont>
    <p:embeddedFont>
      <p:font typeface="Arial-SGK-TV" pitchFamily="2" charset="0"/>
      <p:regular r:id="rId34"/>
      <p:bold r:id="rId35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1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303"/>
            <p14:sldId id="304"/>
            <p14:sldId id="305"/>
            <p14:sldId id="306"/>
            <p14:sldId id="290"/>
            <p14:sldId id="289"/>
            <p14:sldId id="307"/>
            <p14:sldId id="308"/>
            <p14:sldId id="299"/>
          </p14:sldIdLst>
        </p14:section>
        <p14:section name="Tiết 2" id="{47239A1A-9B72-4DA5-96A7-F8786F163078}">
          <p14:sldIdLst>
            <p14:sldId id="267"/>
            <p14:sldId id="311"/>
            <p14:sldId id="312"/>
            <p14:sldId id="291"/>
            <p14:sldId id="309"/>
            <p14:sldId id="310"/>
            <p14:sldId id="278"/>
            <p14:sldId id="298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1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C045"/>
    <a:srgbClr val="920000"/>
    <a:srgbClr val="F14420"/>
    <a:srgbClr val="FF6600"/>
    <a:srgbClr val="EF2A19"/>
    <a:srgbClr val="4CA420"/>
    <a:srgbClr val="679C31"/>
    <a:srgbClr val="F56636"/>
    <a:srgbClr val="A9250B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46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10" y="-48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2022/1/14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16.png"/><Relationship Id="rId4" Type="http://schemas.openxmlformats.org/officeDocument/2006/relationships/audio" Target="../media/media1.mp3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5" Type="http://schemas.openxmlformats.org/officeDocument/2006/relationships/image" Target="../media/image27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021715" y="1998980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</a:p>
          <a:p>
            <a:pPr algn="ctr"/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2610" y="2560955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1</a:t>
            </a:r>
          </a:p>
        </p:txBody>
      </p:sp>
    </p:spTree>
    <p:custDataLst>
      <p:tags r:id="rId2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95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 animBg="1"/>
    </p:bldLst>
  </p:timing>
  <p:extLst>
    <p:ext uri="{E180D4A7-C9FB-4DFB-919C-405C955672EB}">
      <p14:showEvtLst xmlns:p14="http://schemas.microsoft.com/office/powerpoint/2010/main">
        <p14:playEvt time="12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76113-6B79-439B-B706-36D907059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47778" r="51723" b="31111"/>
          <a:stretch>
            <a:fillRect/>
          </a:stretch>
        </p:blipFill>
        <p:spPr bwMode="auto">
          <a:xfrm>
            <a:off x="4949625" y="0"/>
            <a:ext cx="4259689" cy="280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7D70C-CFB8-467D-ACD4-AB3E8BD63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42470" r="3599" b="24515"/>
          <a:stretch/>
        </p:blipFill>
        <p:spPr>
          <a:xfrm>
            <a:off x="181428" y="2699658"/>
            <a:ext cx="4499030" cy="2130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977CB7-8D06-4635-A09E-C21DF8777C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7" b="25308"/>
          <a:stretch/>
        </p:blipFill>
        <p:spPr>
          <a:xfrm>
            <a:off x="181428" y="189727"/>
            <a:ext cx="4499030" cy="230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29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76113-6B79-439B-B706-36D907059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47778" r="51723" b="31111"/>
          <a:stretch>
            <a:fillRect/>
          </a:stretch>
        </p:blipFill>
        <p:spPr bwMode="auto">
          <a:xfrm>
            <a:off x="4949625" y="0"/>
            <a:ext cx="4259689" cy="280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7D70C-CFB8-467D-ACD4-AB3E8BD639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42470" r="3599" b="24515"/>
          <a:stretch/>
        </p:blipFill>
        <p:spPr>
          <a:xfrm>
            <a:off x="181428" y="2699658"/>
            <a:ext cx="4499030" cy="2130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977CB7-8D06-4635-A09E-C21DF8777C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7" b="25308"/>
          <a:stretch/>
        </p:blipFill>
        <p:spPr>
          <a:xfrm>
            <a:off x="181428" y="189727"/>
            <a:ext cx="4499030" cy="23056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5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215"/>
    </mc:Choice>
    <mc:Fallback xmlns="">
      <p:transition advTm="2221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86640" cy="2055730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112770" y="1154432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buồn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28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12770" y="2527796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ngủ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khơi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: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ơi</a:t>
            </a:r>
            <a:endParaRPr lang="en-US" altLang="zh-CN" sz="28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vòm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biếc</a:t>
            </a:r>
            <a:r>
              <a:rPr lang="en-US" altLang="zh-CN" sz="28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r>
              <a:rPr lang="en-US" altLang="zh-CN" sz="32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755322" y="1779354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57360" y="3043726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94D281-8375-48BF-996A-E5311D866F31}"/>
              </a:ext>
            </a:extLst>
          </p:cNvPr>
          <p:cNvCxnSpPr>
            <a:cxnSpLocks/>
          </p:cNvCxnSpPr>
          <p:nvPr/>
        </p:nvCxnSpPr>
        <p:spPr>
          <a:xfrm>
            <a:off x="1550138" y="2236756"/>
            <a:ext cx="695179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F76113-6B79-439B-B706-36D907059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47778" r="51723" b="31111"/>
          <a:stretch>
            <a:fillRect/>
          </a:stretch>
        </p:blipFill>
        <p:spPr bwMode="auto">
          <a:xfrm>
            <a:off x="4949625" y="0"/>
            <a:ext cx="4259689" cy="280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B86BDA-8C18-4BA6-B813-8CC6EBD747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47" b="1878"/>
          <a:stretch/>
        </p:blipFill>
        <p:spPr>
          <a:xfrm>
            <a:off x="166915" y="217714"/>
            <a:ext cx="4499030" cy="1843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A20262-4E18-4C6D-A219-5A1BC90CED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34" b="1517"/>
          <a:stretch/>
        </p:blipFill>
        <p:spPr>
          <a:xfrm>
            <a:off x="166914" y="2750455"/>
            <a:ext cx="4499029" cy="18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79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5FC83B79-90EA-4F8F-8F34-C7FEA0B12CA4}"/>
              </a:ext>
            </a:extLst>
          </p:cNvPr>
          <p:cNvGrpSpPr/>
          <p:nvPr/>
        </p:nvGrpSpPr>
        <p:grpSpPr>
          <a:xfrm>
            <a:off x="0" y="-327868"/>
            <a:ext cx="9144000" cy="2166917"/>
            <a:chOff x="-77563" y="-409149"/>
            <a:chExt cx="9144000" cy="21669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7563" y="-409149"/>
              <a:ext cx="9144000" cy="2166917"/>
            </a:xfrm>
            <a:prstGeom prst="rect">
              <a:avLst/>
            </a:prstGeom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DB7D796-265B-4C7F-BB9F-0E1F7B25B471}"/>
                </a:ext>
              </a:extLst>
            </p:cNvPr>
            <p:cNvGrpSpPr/>
            <p:nvPr/>
          </p:nvGrpSpPr>
          <p:grpSpPr>
            <a:xfrm>
              <a:off x="6081638" y="451191"/>
              <a:ext cx="1788950" cy="1169026"/>
              <a:chOff x="6081638" y="451191"/>
              <a:chExt cx="1788950" cy="1169026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C53383AC-4EFD-43F1-AB8D-2D533B34AD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50" t="39192" r="32786" b="6859"/>
              <a:stretch/>
            </p:blipFill>
            <p:spPr>
              <a:xfrm>
                <a:off x="6081638" y="451191"/>
                <a:ext cx="1788950" cy="1169026"/>
              </a:xfrm>
              <a:prstGeom prst="rect">
                <a:avLst/>
              </a:prstGeom>
            </p:spPr>
          </p:pic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19E1BFE2-4F38-405B-B4B9-61FA7BEE210E}"/>
                  </a:ext>
                </a:extLst>
              </p:cNvPr>
              <p:cNvSpPr/>
              <p:nvPr/>
            </p:nvSpPr>
            <p:spPr>
              <a:xfrm>
                <a:off x="6725952" y="769902"/>
                <a:ext cx="1091417" cy="614098"/>
              </a:xfrm>
              <a:prstGeom prst="ellipse">
                <a:avLst/>
              </a:prstGeom>
              <a:solidFill>
                <a:srgbClr val="76C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err="1">
                    <a:latin typeface="Arial-SGK-TV" pitchFamily="2" charset="0"/>
                    <a:cs typeface="Arial-SGK-TV" pitchFamily="2" charset="0"/>
                  </a:rPr>
                  <a:t>lặng</a:t>
                </a:r>
                <a:endParaRPr lang="en-US" sz="2000" b="1" dirty="0">
                  <a:latin typeface="Arial-SGK-TV" pitchFamily="2" charset="0"/>
                  <a:cs typeface="Arial-SGK-TV" pitchFamily="2" charset="0"/>
                </a:endParaRPr>
              </a:p>
            </p:txBody>
          </p:sp>
        </p:grpSp>
      </p:grpSp>
      <p:sp>
        <p:nvSpPr>
          <p:cNvPr id="4" name="矩形 8"/>
          <p:cNvSpPr/>
          <p:nvPr/>
        </p:nvSpPr>
        <p:spPr>
          <a:xfrm>
            <a:off x="214953" y="794668"/>
            <a:ext cx="3460123" cy="248578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buồn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endParaRPr lang="en-US" altLang="zh-CN" sz="28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ngủ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khơi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: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ơi</a:t>
            </a:r>
            <a:endParaRPr lang="en-US" altLang="zh-CN" sz="2800" dirty="0">
              <a:solidFill>
                <a:srgbClr val="00206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vòm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biếc</a:t>
            </a:r>
            <a:r>
              <a:rPr lang="en-US" altLang="zh-CN" sz="28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r>
              <a:rPr lang="en-US" altLang="zh-CN" sz="3200" dirty="0">
                <a:solidFill>
                  <a:srgbClr val="00206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417830" y="3242310"/>
            <a:ext cx="790575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 flipV="1">
            <a:off x="417830" y="4621530"/>
            <a:ext cx="790575" cy="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1922780" y="4089400"/>
            <a:ext cx="35099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</p:cNvCxnSpPr>
          <p:nvPr/>
        </p:nvCxnSpPr>
        <p:spPr>
          <a:xfrm>
            <a:off x="2808514" y="3711390"/>
            <a:ext cx="57320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586C1F-F47E-45F2-AE8B-42EC294BB862}"/>
              </a:ext>
            </a:extLst>
          </p:cNvPr>
          <p:cNvCxnSpPr/>
          <p:nvPr/>
        </p:nvCxnSpPr>
        <p:spPr>
          <a:xfrm>
            <a:off x="417830" y="1359955"/>
            <a:ext cx="447357" cy="0"/>
          </a:xfrm>
          <a:prstGeom prst="line">
            <a:avLst/>
          </a:prstGeom>
          <a:ln w="38100">
            <a:solidFill>
              <a:srgbClr val="92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347FA04-BEA2-4C11-B753-2468E326BA2A}"/>
              </a:ext>
            </a:extLst>
          </p:cNvPr>
          <p:cNvCxnSpPr>
            <a:cxnSpLocks/>
          </p:cNvCxnSpPr>
          <p:nvPr/>
        </p:nvCxnSpPr>
        <p:spPr>
          <a:xfrm>
            <a:off x="1475423" y="1370081"/>
            <a:ext cx="360634" cy="0"/>
          </a:xfrm>
          <a:prstGeom prst="line">
            <a:avLst/>
          </a:prstGeom>
          <a:ln w="38100">
            <a:solidFill>
              <a:srgbClr val="92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E9B83F6-FC38-4CC2-91B8-666FF9CDCD8B}"/>
              </a:ext>
            </a:extLst>
          </p:cNvPr>
          <p:cNvCxnSpPr>
            <a:cxnSpLocks/>
          </p:cNvCxnSpPr>
          <p:nvPr/>
        </p:nvCxnSpPr>
        <p:spPr>
          <a:xfrm>
            <a:off x="417830" y="1827610"/>
            <a:ext cx="360634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11EC1D1-6C85-4130-8DE0-38929E6EC17C}"/>
              </a:ext>
            </a:extLst>
          </p:cNvPr>
          <p:cNvCxnSpPr>
            <a:cxnSpLocks/>
          </p:cNvCxnSpPr>
          <p:nvPr/>
        </p:nvCxnSpPr>
        <p:spPr>
          <a:xfrm>
            <a:off x="1002710" y="1375819"/>
            <a:ext cx="360634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2C42677-12FF-42EB-829D-824C9695E1EE}"/>
              </a:ext>
            </a:extLst>
          </p:cNvPr>
          <p:cNvCxnSpPr>
            <a:cxnSpLocks/>
          </p:cNvCxnSpPr>
          <p:nvPr/>
        </p:nvCxnSpPr>
        <p:spPr>
          <a:xfrm>
            <a:off x="1312545" y="2255791"/>
            <a:ext cx="360634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734BC38-83DC-4F01-B892-F4C0A6E80AEF}"/>
              </a:ext>
            </a:extLst>
          </p:cNvPr>
          <p:cNvCxnSpPr>
            <a:cxnSpLocks/>
          </p:cNvCxnSpPr>
          <p:nvPr/>
        </p:nvCxnSpPr>
        <p:spPr>
          <a:xfrm>
            <a:off x="2366691" y="3678181"/>
            <a:ext cx="360634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B6CEF30-B6C6-4860-A282-E212E622F1D9}"/>
              </a:ext>
            </a:extLst>
          </p:cNvPr>
          <p:cNvCxnSpPr>
            <a:cxnSpLocks/>
          </p:cNvCxnSpPr>
          <p:nvPr/>
        </p:nvCxnSpPr>
        <p:spPr>
          <a:xfrm>
            <a:off x="1836057" y="2660333"/>
            <a:ext cx="360634" cy="0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AB135DB-9D05-460D-B051-C88B424A0782}"/>
              </a:ext>
            </a:extLst>
          </p:cNvPr>
          <p:cNvGrpSpPr/>
          <p:nvPr/>
        </p:nvGrpSpPr>
        <p:grpSpPr>
          <a:xfrm>
            <a:off x="4530214" y="1523623"/>
            <a:ext cx="3891591" cy="667875"/>
            <a:chOff x="3744509" y="2522318"/>
            <a:chExt cx="3643126" cy="780741"/>
          </a:xfrm>
        </p:grpSpPr>
        <p:sp>
          <p:nvSpPr>
            <p:cNvPr id="44" name="Cloud 43">
              <a:extLst>
                <a:ext uri="{FF2B5EF4-FFF2-40B4-BE49-F238E27FC236}">
                  <a16:creationId xmlns:a16="http://schemas.microsoft.com/office/drawing/2014/main" id="{90ADA7EB-00FD-47B1-BB12-0992C688B728}"/>
                </a:ext>
              </a:extLst>
            </p:cNvPr>
            <p:cNvSpPr/>
            <p:nvPr/>
          </p:nvSpPr>
          <p:spPr>
            <a:xfrm>
              <a:off x="3744509" y="2535551"/>
              <a:ext cx="1146806" cy="767508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khi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45" name="Cloud 44">
              <a:extLst>
                <a:ext uri="{FF2B5EF4-FFF2-40B4-BE49-F238E27FC236}">
                  <a16:creationId xmlns:a16="http://schemas.microsoft.com/office/drawing/2014/main" id="{9BBE1BA8-7C37-457F-A0F8-950BB4E6C891}"/>
                </a:ext>
              </a:extLst>
            </p:cNvPr>
            <p:cNvSpPr/>
            <p:nvPr/>
          </p:nvSpPr>
          <p:spPr>
            <a:xfrm>
              <a:off x="5888893" y="2522318"/>
              <a:ext cx="1498742" cy="718716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đi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0E967B1-0D8A-44E4-B8A6-832357C5B6D9}"/>
                </a:ext>
              </a:extLst>
            </p:cNvPr>
            <p:cNvCxnSpPr>
              <a:cxnSpLocks/>
              <a:stCxn id="44" idx="0"/>
            </p:cNvCxnSpPr>
            <p:nvPr/>
          </p:nvCxnSpPr>
          <p:spPr>
            <a:xfrm flipV="1">
              <a:off x="4890359" y="2909466"/>
              <a:ext cx="1052302" cy="983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428C9B6-F310-47F3-B5F8-46046751ED79}"/>
              </a:ext>
            </a:extLst>
          </p:cNvPr>
          <p:cNvGrpSpPr/>
          <p:nvPr/>
        </p:nvGrpSpPr>
        <p:grpSpPr>
          <a:xfrm>
            <a:off x="4571999" y="2073752"/>
            <a:ext cx="3926693" cy="697265"/>
            <a:chOff x="3744509" y="2522318"/>
            <a:chExt cx="3643126" cy="78074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0" name="Cloud 79">
              <a:extLst>
                <a:ext uri="{FF2B5EF4-FFF2-40B4-BE49-F238E27FC236}">
                  <a16:creationId xmlns:a16="http://schemas.microsoft.com/office/drawing/2014/main" id="{FF161EF7-CEBB-4736-AF2A-95F926DFA6B2}"/>
                </a:ext>
              </a:extLst>
            </p:cNvPr>
            <p:cNvSpPr/>
            <p:nvPr/>
          </p:nvSpPr>
          <p:spPr>
            <a:xfrm>
              <a:off x="3744509" y="2535551"/>
              <a:ext cx="1146806" cy="767508"/>
            </a:xfrm>
            <a:prstGeom prst="cloud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gió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81" name="Cloud 80">
              <a:extLst>
                <a:ext uri="{FF2B5EF4-FFF2-40B4-BE49-F238E27FC236}">
                  <a16:creationId xmlns:a16="http://schemas.microsoft.com/office/drawing/2014/main" id="{051686F2-F360-4A84-AFDB-AABB73F5746D}"/>
                </a:ext>
              </a:extLst>
            </p:cNvPr>
            <p:cNvSpPr/>
            <p:nvPr/>
          </p:nvSpPr>
          <p:spPr>
            <a:xfrm>
              <a:off x="5888893" y="2522318"/>
              <a:ext cx="1498742" cy="718716"/>
            </a:xfrm>
            <a:prstGeom prst="cloud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gõ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E13BFC64-8231-42B6-9C49-5E5EA35A8AA9}"/>
                </a:ext>
              </a:extLst>
            </p:cNvPr>
            <p:cNvCxnSpPr>
              <a:cxnSpLocks/>
              <a:stCxn id="80" idx="0"/>
            </p:cNvCxnSpPr>
            <p:nvPr/>
          </p:nvCxnSpPr>
          <p:spPr>
            <a:xfrm flipV="1">
              <a:off x="4890359" y="2909466"/>
              <a:ext cx="1052302" cy="9839"/>
            </a:xfrm>
            <a:prstGeom prst="straightConnector1">
              <a:avLst/>
            </a:prstGeom>
            <a:grpFill/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4E8D7A8-B667-4041-8BFD-3FCBA4A01411}"/>
              </a:ext>
            </a:extLst>
          </p:cNvPr>
          <p:cNvGrpSpPr/>
          <p:nvPr/>
        </p:nvGrpSpPr>
        <p:grpSpPr>
          <a:xfrm>
            <a:off x="4530214" y="2618237"/>
            <a:ext cx="3970918" cy="648284"/>
            <a:chOff x="3617428" y="4364590"/>
            <a:chExt cx="3499109" cy="682226"/>
          </a:xfrm>
        </p:grpSpPr>
        <p:sp>
          <p:nvSpPr>
            <p:cNvPr id="52" name="Cloud 51">
              <a:extLst>
                <a:ext uri="{FF2B5EF4-FFF2-40B4-BE49-F238E27FC236}">
                  <a16:creationId xmlns:a16="http://schemas.microsoft.com/office/drawing/2014/main" id="{C2E1FD3B-DBDC-4445-9F1B-A63D7B1B77C7}"/>
                </a:ext>
              </a:extLst>
            </p:cNvPr>
            <p:cNvSpPr/>
            <p:nvPr/>
          </p:nvSpPr>
          <p:spPr>
            <a:xfrm>
              <a:off x="3617428" y="4364590"/>
              <a:ext cx="1101446" cy="634763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lá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53" name="Cloud 52">
              <a:extLst>
                <a:ext uri="{FF2B5EF4-FFF2-40B4-BE49-F238E27FC236}">
                  <a16:creationId xmlns:a16="http://schemas.microsoft.com/office/drawing/2014/main" id="{F21BA888-A307-4AAA-8953-1252DE681CFB}"/>
                </a:ext>
              </a:extLst>
            </p:cNvPr>
            <p:cNvSpPr/>
            <p:nvPr/>
          </p:nvSpPr>
          <p:spPr>
            <a:xfrm>
              <a:off x="5755610" y="4377294"/>
              <a:ext cx="1360927" cy="669522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Cả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80B1CC8B-A378-47F5-A161-1056C6965EAC}"/>
                </a:ext>
              </a:extLst>
            </p:cNvPr>
            <p:cNvCxnSpPr/>
            <p:nvPr/>
          </p:nvCxnSpPr>
          <p:spPr>
            <a:xfrm>
              <a:off x="4709886" y="4643208"/>
              <a:ext cx="104572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C09612-7E83-4B94-81FF-56FAADD0658B}"/>
              </a:ext>
            </a:extLst>
          </p:cNvPr>
          <p:cNvGrpSpPr/>
          <p:nvPr/>
        </p:nvGrpSpPr>
        <p:grpSpPr>
          <a:xfrm>
            <a:off x="4467069" y="3185394"/>
            <a:ext cx="4037749" cy="702797"/>
            <a:chOff x="3744509" y="2535551"/>
            <a:chExt cx="3861983" cy="767508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7" name="Cloud 6"/>
            <p:cNvSpPr/>
            <p:nvPr/>
          </p:nvSpPr>
          <p:spPr>
            <a:xfrm>
              <a:off x="3744509" y="2535551"/>
              <a:ext cx="1146806" cy="767508"/>
            </a:xfrm>
            <a:prstGeom prst="cloud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im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8" name="Cloud 7"/>
            <p:cNvSpPr/>
            <p:nvPr/>
          </p:nvSpPr>
          <p:spPr>
            <a:xfrm>
              <a:off x="6107750" y="2535551"/>
              <a:ext cx="1498742" cy="718716"/>
            </a:xfrm>
            <a:prstGeom prst="cloud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chim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18" name="Straight Arrow Connector 17"/>
            <p:cNvCxnSpPr>
              <a:cxnSpLocks/>
              <a:stCxn id="7" idx="0"/>
            </p:cNvCxnSpPr>
            <p:nvPr/>
          </p:nvCxnSpPr>
          <p:spPr>
            <a:xfrm flipV="1">
              <a:off x="4890359" y="2891989"/>
              <a:ext cx="1217390" cy="27316"/>
            </a:xfrm>
            <a:prstGeom prst="straightConnector1">
              <a:avLst/>
            </a:prstGeom>
            <a:grpFill/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48B3E2F-5E7F-4CB8-A855-5B3A21F2F939}"/>
              </a:ext>
            </a:extLst>
          </p:cNvPr>
          <p:cNvGrpSpPr/>
          <p:nvPr/>
        </p:nvGrpSpPr>
        <p:grpSpPr>
          <a:xfrm>
            <a:off x="4530214" y="3733470"/>
            <a:ext cx="4029170" cy="714526"/>
            <a:chOff x="3541953" y="2535551"/>
            <a:chExt cx="4064539" cy="767508"/>
          </a:xfrm>
        </p:grpSpPr>
        <p:sp>
          <p:nvSpPr>
            <p:cNvPr id="84" name="Cloud 83">
              <a:extLst>
                <a:ext uri="{FF2B5EF4-FFF2-40B4-BE49-F238E27FC236}">
                  <a16:creationId xmlns:a16="http://schemas.microsoft.com/office/drawing/2014/main" id="{08305412-19A5-459D-8517-38673C91BBA0}"/>
                </a:ext>
              </a:extLst>
            </p:cNvPr>
            <p:cNvSpPr/>
            <p:nvPr/>
          </p:nvSpPr>
          <p:spPr>
            <a:xfrm>
              <a:off x="3541953" y="2535551"/>
              <a:ext cx="1349362" cy="767508"/>
            </a:xfrm>
            <a:prstGeom prst="cloud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sóng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85" name="Cloud 84">
              <a:extLst>
                <a:ext uri="{FF2B5EF4-FFF2-40B4-BE49-F238E27FC236}">
                  <a16:creationId xmlns:a16="http://schemas.microsoft.com/office/drawing/2014/main" id="{2B9AC11A-D321-4EC2-BEE0-811AA1B9F594}"/>
                </a:ext>
              </a:extLst>
            </p:cNvPr>
            <p:cNvSpPr/>
            <p:nvPr/>
          </p:nvSpPr>
          <p:spPr>
            <a:xfrm>
              <a:off x="6107750" y="2535551"/>
              <a:ext cx="1498742" cy="718716"/>
            </a:xfrm>
            <a:prstGeom prst="cloud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trong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6C547449-0AAA-4F1C-A297-199A23E56BE7}"/>
                </a:ext>
              </a:extLst>
            </p:cNvPr>
            <p:cNvCxnSpPr>
              <a:cxnSpLocks/>
              <a:stCxn id="84" idx="0"/>
            </p:cNvCxnSpPr>
            <p:nvPr/>
          </p:nvCxnSpPr>
          <p:spPr>
            <a:xfrm flipV="1">
              <a:off x="4890191" y="2891989"/>
              <a:ext cx="1217557" cy="2731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B39E47-BA2A-478B-9FA9-FF2DA63DED03}"/>
              </a:ext>
            </a:extLst>
          </p:cNvPr>
          <p:cNvGrpSpPr/>
          <p:nvPr/>
        </p:nvGrpSpPr>
        <p:grpSpPr>
          <a:xfrm>
            <a:off x="4467070" y="4370787"/>
            <a:ext cx="3814996" cy="648284"/>
            <a:chOff x="3617428" y="4364590"/>
            <a:chExt cx="3499109" cy="682226"/>
          </a:xfrm>
        </p:grpSpPr>
        <p:sp>
          <p:nvSpPr>
            <p:cNvPr id="22" name="Cloud 21"/>
            <p:cNvSpPr/>
            <p:nvPr/>
          </p:nvSpPr>
          <p:spPr>
            <a:xfrm>
              <a:off x="3617428" y="4364590"/>
              <a:ext cx="1101446" cy="634763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ơi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23" name="Cloud 22"/>
            <p:cNvSpPr/>
            <p:nvPr/>
          </p:nvSpPr>
          <p:spPr>
            <a:xfrm>
              <a:off x="5755610" y="4377294"/>
              <a:ext cx="1360927" cy="669522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khơi</a:t>
              </a:r>
              <a:endPara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4709886" y="4643208"/>
              <a:ext cx="104572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05199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468993" y="128784"/>
            <a:ext cx="75501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a. Ở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khổ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thơ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thứ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nhất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đã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làm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để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587555" y="2506333"/>
            <a:ext cx="5428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b.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làm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nhớ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07AE1814-3546-4C60-B16C-B680665098B7}"/>
              </a:ext>
            </a:extLst>
          </p:cNvPr>
          <p:cNvSpPr/>
          <p:nvPr/>
        </p:nvSpPr>
        <p:spPr>
          <a:xfrm>
            <a:off x="468993" y="1307543"/>
            <a:ext cx="75501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Wingdings" panose="05000000000000000000" pitchFamily="2" charset="2"/>
              </a:rPr>
              <a:t>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Ở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khổ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thơ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thứ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nhất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để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đã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“bay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theo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lùa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tán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.”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BEE40A78-0F7B-41F4-977A-3132790F570E}"/>
              </a:ext>
            </a:extLst>
          </p:cNvPr>
          <p:cNvSpPr/>
          <p:nvPr/>
        </p:nvSpPr>
        <p:spPr>
          <a:xfrm>
            <a:off x="468993" y="3324988"/>
            <a:ext cx="75501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Wingdings" panose="05000000000000000000" pitchFamily="2" charset="2"/>
              </a:rPr>
              <a:t>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nhớ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đẩy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dâng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cao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thổi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căng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131FBF6-DC83-4DEC-9D26-7137C9C37EB2}"/>
              </a:ext>
            </a:extLst>
          </p:cNvPr>
          <p:cNvSpPr/>
          <p:nvPr/>
        </p:nvSpPr>
        <p:spPr>
          <a:xfrm>
            <a:off x="670237" y="611077"/>
            <a:ext cx="6190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c.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Điều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xảy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3200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13CBA42F-8E00-4E25-9A82-3676A737B46C}"/>
              </a:ext>
            </a:extLst>
          </p:cNvPr>
          <p:cNvSpPr/>
          <p:nvPr/>
        </p:nvSpPr>
        <p:spPr>
          <a:xfrm>
            <a:off x="543943" y="1692163"/>
            <a:ext cx="75501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Wingdings" panose="05000000000000000000" pitchFamily="2" charset="2"/>
              </a:rPr>
              <a:t>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buồn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ai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ngủ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ra </a:t>
            </a:r>
            <a:r>
              <a:rPr lang="en-US" altLang="zh-CN" sz="2800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khơi</a:t>
            </a:r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  <a:endParaRPr lang="zh-CN" altLang="en-US" sz="3200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4387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16619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Bạn </a:t>
            </a:r>
            <a:r>
              <a:rPr lang="en-US" sz="6600" b="1" dirty="0" err="1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của</a:t>
            </a:r>
            <a:r>
              <a:rPr lang="en-US" sz="6600" b="1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 </a:t>
            </a:r>
            <a:r>
              <a:rPr lang="en-US" sz="6600" b="1" dirty="0" err="1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gió</a:t>
            </a:r>
            <a:endParaRPr lang="en-US" sz="6600" b="1" dirty="0">
              <a:ln w="12700">
                <a:solidFill>
                  <a:srgbClr val="F56636"/>
                </a:solidFill>
                <a:prstDash val="solid"/>
              </a:ln>
              <a:solidFill>
                <a:srgbClr val="F1442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+mn-ea"/>
            </a:endParaRPr>
          </a:p>
          <a:p>
            <a:pPr algn="ctr"/>
            <a:r>
              <a:rPr lang="en-US" sz="3600" dirty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+mn-ea"/>
              </a:rPr>
              <a:t>Trang 12 -13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3</a:t>
            </a:r>
          </a:p>
        </p:txBody>
      </p:sp>
    </p:spTree>
    <p:custDataLst>
      <p:tags r:id="rId2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5"/>
            <a:ext cx="727926" cy="577688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…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</a:t>
            </a: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  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endParaRPr lang="en-US" altLang="zh-CN" sz="48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 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48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ai ….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FA08A-AB29-41C3-9727-A8B2C4B67D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34" y="1099617"/>
            <a:ext cx="921095" cy="9210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C29AD8-1806-4FE7-8E38-7E41B14AD0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58" y="1341772"/>
            <a:ext cx="921095" cy="755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202E62-2D1E-4EF9-8C5C-265605400D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412" y="2764850"/>
            <a:ext cx="865117" cy="718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23C798-320B-4B4C-B9BE-F2C58B03C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13" y="2081567"/>
            <a:ext cx="921095" cy="7559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46CA40-73AF-4194-BE60-FBB9E294D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858" y="3548621"/>
            <a:ext cx="865117" cy="7185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51AE89-836C-4421-85AF-CC7248A97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812" y="3548621"/>
            <a:ext cx="865117" cy="71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29876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10082" cy="70815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endParaRPr lang="en-US" altLang="zh-CN" sz="48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buồn</a:t>
            </a:r>
            <a:r>
              <a:rPr lang="en-US" altLang="zh-CN" sz="36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endParaRPr lang="en-US" altLang="zh-CN" sz="48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4800" b="1" dirty="0">
              <a:solidFill>
                <a:srgbClr val="0070C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4800" b="1" dirty="0">
                <a:solidFill>
                  <a:srgbClr val="0070C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8500932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b.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Nhờ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đâu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mà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vật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đó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có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thể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chuyển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động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28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7" y="3849838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a.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Tranh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vẽ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những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vật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gì</a:t>
            </a:r>
            <a:r>
              <a:rPr lang="en-US" altLang="zh-CN" sz="2800" b="1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  <a:endParaRPr lang="zh-CN" altLang="en-US" sz="28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7" y="124112"/>
            <a:ext cx="8505646" cy="367042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063219" y="1218413"/>
            <a:ext cx="1108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094955" y="106453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sp>
        <p:nvSpPr>
          <p:cNvPr id="40" name="文本框 109">
            <a:extLst>
              <a:ext uri="{FF2B5EF4-FFF2-40B4-BE49-F238E27FC236}">
                <a16:creationId xmlns:a16="http://schemas.microsoft.com/office/drawing/2014/main" id="{83310643-9069-4FEE-BDA4-FB1A6E08C24F}"/>
              </a:ext>
            </a:extLst>
          </p:cNvPr>
          <p:cNvSpPr txBox="1"/>
          <p:nvPr/>
        </p:nvSpPr>
        <p:spPr>
          <a:xfrm>
            <a:off x="207249" y="21749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9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  <p:bldP spid="40" grpId="0"/>
      <p:bldP spid="4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3622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600" b="1" dirty="0">
                <a:solidFill>
                  <a:srgbClr val="F14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14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endParaRPr lang="en-US" altLang="zh-CN" sz="3600" b="1" dirty="0">
              <a:solidFill>
                <a:srgbClr val="F14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SGK-TV" pitchFamily="2" charset="0"/>
                <a:cs typeface="Arial-SGK-TV" pitchFamily="2" charset="0"/>
              </a:rPr>
              <a:t>1</a:t>
            </a:r>
            <a:endParaRPr lang="vi-VN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SGK-TV" pitchFamily="2" charset="0"/>
                <a:cs typeface="Arial-SGK-TV" pitchFamily="2" charset="0"/>
              </a:rPr>
              <a:t>2</a:t>
            </a:r>
            <a:endParaRPr lang="vi-VN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SGK-TV" pitchFamily="2" charset="0"/>
                <a:cs typeface="Arial-SGK-TV" pitchFamily="2" charset="0"/>
              </a:rPr>
              <a:t>3</a:t>
            </a:r>
            <a:endParaRPr lang="vi-VN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SGK-TV" pitchFamily="2" charset="0"/>
                <a:cs typeface="Arial-SGK-TV" pitchFamily="2" charset="0"/>
              </a:rPr>
              <a:t>4</a:t>
            </a:r>
            <a:endParaRPr lang="vi-VN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507331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?</a:t>
            </a: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Mà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tìm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Bay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theo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Lùa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nhớ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bạn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quá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Nên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hoài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Đẩy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dâng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cao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Thổi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căng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lớn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	</a:t>
            </a:r>
          </a:p>
        </p:txBody>
      </p:sp>
      <p:sp>
        <p:nvSpPr>
          <p:cNvPr id="17" name="矩形 8"/>
          <p:cNvSpPr/>
          <p:nvPr/>
        </p:nvSpPr>
        <p:spPr>
          <a:xfrm>
            <a:off x="4759065" y="295746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buồn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lặng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Vắng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cả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cánh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chim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gõ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cửa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ngủ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nước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Buồm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chẳng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ra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khơi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Ai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gọi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: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Gió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ơi</a:t>
            </a:r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vòm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lá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biếc</a:t>
            </a:r>
            <a:r>
              <a:rPr lang="en-US" altLang="zh-CN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.	</a:t>
            </a: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Ngân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Hà</a:t>
            </a:r>
            <a:endParaRPr lang="en-US" altLang="zh-CN" sz="2000" b="1" dirty="0">
              <a:solidFill>
                <a:schemeClr val="accent1">
                  <a:lumMod val="75000"/>
                </a:schemeClr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759200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6117771" y="4671664"/>
            <a:ext cx="930366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71664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254394" y="4661504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4965" y="2365375"/>
            <a:ext cx="619760" cy="158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 bldLvl="0" animBg="1"/>
      <p:bldP spid="17" grpId="0" bldLvl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1F5849-1BEA-4329-B5D2-07214CB43813}"/>
              </a:ext>
            </a:extLst>
          </p:cNvPr>
          <p:cNvSpPr txBox="1"/>
          <p:nvPr/>
        </p:nvSpPr>
        <p:spPr>
          <a:xfrm>
            <a:off x="771090" y="515256"/>
            <a:ext cx="5949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Lùa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: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Luồn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qua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chỗ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trống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hẹp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9ED4F0-EFD7-48E3-B4F6-0B3D2C8356DC}"/>
              </a:ext>
            </a:extLst>
          </p:cNvPr>
          <p:cNvSpPr txBox="1"/>
          <p:nvPr/>
        </p:nvSpPr>
        <p:spPr>
          <a:xfrm>
            <a:off x="771090" y="1245872"/>
            <a:ext cx="6026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Hoài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thôi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mãi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dứt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F2897D-6326-478F-843E-6A2793ECC116}"/>
              </a:ext>
            </a:extLst>
          </p:cNvPr>
          <p:cNvSpPr txBox="1"/>
          <p:nvPr/>
        </p:nvSpPr>
        <p:spPr>
          <a:xfrm>
            <a:off x="1388441" y="3917018"/>
            <a:ext cx="1244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vòm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lá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E4999C-C3F2-4025-BEB3-D5D61BBF2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34" y="2022375"/>
            <a:ext cx="2152650" cy="1743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19E59F-6088-4863-82BE-1C0D4C7EF6A4}"/>
              </a:ext>
            </a:extLst>
          </p:cNvPr>
          <p:cNvSpPr txBox="1"/>
          <p:nvPr/>
        </p:nvSpPr>
        <p:spPr>
          <a:xfrm>
            <a:off x="5775665" y="3917018"/>
            <a:ext cx="845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biếc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8E58D-E7D1-49D8-9D1E-EC12DC741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68" y="1971575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29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1CABC1-BE00-49CD-B4D8-F7155C15AB74}"/>
              </a:ext>
            </a:extLst>
          </p:cNvPr>
          <p:cNvSpPr txBox="1"/>
          <p:nvPr/>
        </p:nvSpPr>
        <p:spPr>
          <a:xfrm>
            <a:off x="625947" y="239485"/>
            <a:ext cx="2855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C2DCF9-7F53-4B79-9001-B28CD3BB85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28" b="1878"/>
          <a:stretch/>
        </p:blipFill>
        <p:spPr>
          <a:xfrm>
            <a:off x="4120624" y="893334"/>
            <a:ext cx="4499030" cy="4076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50DCC3-9E94-45B3-9BF2-E086FCE3BD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r="606" b="2504"/>
          <a:stretch/>
        </p:blipFill>
        <p:spPr>
          <a:xfrm>
            <a:off x="524346" y="893333"/>
            <a:ext cx="2855269" cy="407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10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3|4|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6.7|1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1.3|1|1.2|1|0.9|13|2.5|2.7|2.4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9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2.2|5|5.5|5.5|5.3|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2.8|10.4|10.7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441</Words>
  <Application>Microsoft Office PowerPoint</Application>
  <PresentationFormat>On-screen Show (16:9)</PresentationFormat>
  <Paragraphs>114</Paragraphs>
  <Slides>25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Wingdings</vt:lpstr>
      <vt:lpstr>Arial-Rounded</vt:lpstr>
      <vt:lpstr>VNI-Brush</vt:lpstr>
      <vt:lpstr>inpin heiti</vt:lpstr>
      <vt:lpstr>Arial-SGK-TV</vt:lpstr>
      <vt:lpstr>Arial</vt:lpstr>
      <vt:lpstr>DFPOP1-W9</vt:lpstr>
      <vt:lpstr>Times New Roman</vt:lpstr>
      <vt:lpstr>Verdana</vt:lpstr>
      <vt:lpstr>Calibri</vt:lpstr>
      <vt:lpstr>Office 主题</vt:lpstr>
      <vt:lpstr>3_Default Design</vt:lpstr>
      <vt:lpstr>Office Theme</vt:lpstr>
      <vt:lpstr>1_Office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79</cp:revision>
  <dcterms:created xsi:type="dcterms:W3CDTF">2020-08-13T09:19:00Z</dcterms:created>
  <dcterms:modified xsi:type="dcterms:W3CDTF">2022-01-13T18:13:32Z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