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34" r:id="rId3"/>
    <p:sldMasterId id="2147483746" r:id="rId4"/>
  </p:sldMasterIdLst>
  <p:notesMasterIdLst>
    <p:notesMasterId r:id="rId27"/>
  </p:notesMasterIdLst>
  <p:sldIdLst>
    <p:sldId id="290" r:id="rId5"/>
    <p:sldId id="292" r:id="rId6"/>
    <p:sldId id="265" r:id="rId7"/>
    <p:sldId id="267" r:id="rId8"/>
    <p:sldId id="273" r:id="rId9"/>
    <p:sldId id="285" r:id="rId10"/>
    <p:sldId id="275" r:id="rId11"/>
    <p:sldId id="259" r:id="rId12"/>
    <p:sldId id="294" r:id="rId13"/>
    <p:sldId id="276" r:id="rId14"/>
    <p:sldId id="277" r:id="rId15"/>
    <p:sldId id="297" r:id="rId16"/>
    <p:sldId id="298" r:id="rId17"/>
    <p:sldId id="296" r:id="rId18"/>
    <p:sldId id="282" r:id="rId19"/>
    <p:sldId id="278" r:id="rId20"/>
    <p:sldId id="261" r:id="rId21"/>
    <p:sldId id="271" r:id="rId22"/>
    <p:sldId id="272" r:id="rId23"/>
    <p:sldId id="281" r:id="rId24"/>
    <p:sldId id="283" r:id="rId25"/>
    <p:sldId id="295" r:id="rId26"/>
  </p:sldIdLst>
  <p:sldSz cx="12161838" cy="6858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宋体" panose="02010600030101010101" pitchFamily="2" charset="-122"/>
      <p:regular r:id="rId34"/>
    </p:embeddedFont>
    <p:embeddedFont>
      <p:font typeface=".VnCooper" panose="020B7200000000000000" pitchFamily="34" charset="0"/>
      <p:regular r:id="rId35"/>
    </p:embeddedFont>
    <p:embeddedFont>
      <p:font typeface="Arrus-Black" panose="02020500000000000000" pitchFamily="18" charset="0"/>
      <p:regular r:id="rId36"/>
    </p:embeddedFont>
    <p:embeddedFont>
      <p:font typeface="Arial-Rounded" panose="020B0500000000000000" charset="0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Montserrat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 Rounded MT Bold" panose="020B0604020202020204" charset="0"/>
      <p:regular r:id="rId45"/>
    </p:embeddedFont>
    <p:embeddedFont>
      <p:font typeface="Bandit" panose="02020800000000000000" charset="0"/>
      <p:boldItalic r:id="rId46"/>
    </p:embeddedFont>
    <p:embeddedFont>
      <p:font typeface="微软雅黑" panose="020B0503020204020204" pitchFamily="34" charset="-122"/>
      <p:regular r:id="rId47"/>
      <p:bold r:id="rId48"/>
    </p:embeddedFont>
  </p:embeddedFontLst>
  <p:defaultTextStyle>
    <a:defPPr>
      <a:defRPr lang="en-US"/>
    </a:defPPr>
    <a:lvl1pPr marL="0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468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937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405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874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342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811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279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748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E601"/>
    <a:srgbClr val="1BBF23"/>
    <a:srgbClr val="61DC40"/>
    <a:srgbClr val="8ADB77"/>
    <a:srgbClr val="9ED561"/>
    <a:srgbClr val="47DB32"/>
    <a:srgbClr val="8BE686"/>
    <a:srgbClr val="79E274"/>
    <a:srgbClr val="65F16C"/>
    <a:srgbClr val="BEF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87189" autoAdjust="0"/>
  </p:normalViewPr>
  <p:slideViewPr>
    <p:cSldViewPr snapToGrid="0">
      <p:cViewPr varScale="1">
        <p:scale>
          <a:sx n="79" d="100"/>
          <a:sy n="79" d="100"/>
        </p:scale>
        <p:origin x="726" y="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08AFA-6835-4C62-8150-FD0160A19DC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AB927-42BB-4505-9EDE-3A59CF21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6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0825" y="1431925"/>
            <a:ext cx="68564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8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097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4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7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5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5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9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38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493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4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07052" y="1557580"/>
            <a:ext cx="474032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9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8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91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62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4466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500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33708" y="1503379"/>
            <a:ext cx="471651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87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95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167" y="219520"/>
            <a:ext cx="12134670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502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19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715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108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595310" y="1596480"/>
            <a:ext cx="474032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2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83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15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268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969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96395" y="1647225"/>
            <a:ext cx="44737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9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06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50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782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933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72089" y="1468552"/>
            <a:ext cx="4503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0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0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55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 b="0" i="0">
                <a:latin typeface="inpin heiti" charset="-122"/>
                <a:ea typeface="inpin heiti" charset="-122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3838" y="1778438"/>
            <a:ext cx="4861517" cy="823912"/>
          </a:xfrm>
        </p:spPr>
        <p:txBody>
          <a:bodyPr anchor="ctr" anchorCtr="0"/>
          <a:lstStyle>
            <a:lvl1pPr marL="0" indent="0">
              <a:buNone/>
              <a:defRPr sz="2793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3838" y="2665379"/>
            <a:ext cx="4861517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41459" y="1778438"/>
            <a:ext cx="4885460" cy="823912"/>
          </a:xfrm>
        </p:spPr>
        <p:txBody>
          <a:bodyPr anchor="ctr" anchorCtr="0"/>
          <a:lstStyle>
            <a:lvl1pPr marL="0" indent="0">
              <a:buNone/>
              <a:defRPr sz="2793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41459" y="2665379"/>
            <a:ext cx="4885460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4155044" cy="1600200"/>
          </a:xfrm>
        </p:spPr>
        <p:txBody>
          <a:bodyPr anchor="b"/>
          <a:lstStyle>
            <a:lvl1pPr>
              <a:defRPr sz="3192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457201"/>
            <a:ext cx="6156930" cy="5403850"/>
          </a:xfrm>
        </p:spPr>
        <p:txBody>
          <a:bodyPr/>
          <a:lstStyle>
            <a:lvl1pPr marL="0" indent="0">
              <a:buNone/>
              <a:defRPr sz="3192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4155044" cy="3811588"/>
          </a:xfrm>
        </p:spPr>
        <p:txBody>
          <a:bodyPr/>
          <a:lstStyle>
            <a:lvl1pPr marL="0" indent="0">
              <a:buNone/>
              <a:defRPr sz="1995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55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6127" y="365125"/>
            <a:ext cx="10489585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2024/9/26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585085" y="4407937"/>
            <a:ext cx="1845839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57502" y="855625"/>
            <a:ext cx="5847099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34017" y="4121867"/>
            <a:ext cx="529407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4487" y="4121868"/>
            <a:ext cx="671275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44388" y="5101347"/>
            <a:ext cx="603113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54395" y="6615285"/>
            <a:ext cx="1445459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0747" y="4519869"/>
            <a:ext cx="1820907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21077"/>
            <a:ext cx="178228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2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6004" y="-795658"/>
            <a:ext cx="4417845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89580" y="-1634284"/>
            <a:ext cx="308044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34017" y="4121867"/>
            <a:ext cx="529407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097335" y="3778868"/>
            <a:ext cx="1569711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61511" y="5872184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40255" y="454713"/>
            <a:ext cx="1420235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092" y="3324789"/>
            <a:ext cx="1013960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8978450" y="4781343"/>
            <a:ext cx="3913878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34018" y="146863"/>
            <a:ext cx="671275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287607" y="5512124"/>
            <a:ext cx="603113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598867" y="4412669"/>
            <a:ext cx="2002753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1550" y="-2024259"/>
            <a:ext cx="3201178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28644" y="5143049"/>
            <a:ext cx="1613904" cy="2164880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335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4760" y="-969454"/>
            <a:ext cx="308044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097335" y="3778868"/>
            <a:ext cx="1569711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61511" y="5872184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40255" y="454713"/>
            <a:ext cx="1420235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59177" y="3763047"/>
            <a:ext cx="1013960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8978450" y="4781343"/>
            <a:ext cx="3913878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29274" y="-1091730"/>
            <a:ext cx="4417845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24971" y="252771"/>
            <a:ext cx="671275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287607" y="5512124"/>
            <a:ext cx="603113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598867" y="4412669"/>
            <a:ext cx="2002753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1550" y="-2024259"/>
            <a:ext cx="3201178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28644" y="5143049"/>
            <a:ext cx="1613904" cy="2164880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351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12272" y="985231"/>
            <a:ext cx="1686648" cy="2436718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38926" y="-716041"/>
            <a:ext cx="3913836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04228" y="6138007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17417" y="155556"/>
            <a:ext cx="603113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18425" y="5790173"/>
            <a:ext cx="603627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05484" y="-430967"/>
            <a:ext cx="2188813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0994951" y="-901925"/>
            <a:ext cx="1609884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0773" y="985231"/>
            <a:ext cx="1686648" cy="2436718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4613" y="-716041"/>
            <a:ext cx="3913836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77620" y="155556"/>
            <a:ext cx="603113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147" y="-430967"/>
            <a:ext cx="2188813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687" y="-901925"/>
            <a:ext cx="1609884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8904" y="6138007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39790" y="5790173"/>
            <a:ext cx="603627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795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888739" y="-1347627"/>
            <a:ext cx="1423705" cy="2783525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64537" y="-1091798"/>
            <a:ext cx="4417784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54148" y="151170"/>
            <a:ext cx="671275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283474" y="-677853"/>
            <a:ext cx="2199967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6092" y="5098627"/>
            <a:ext cx="1423705" cy="2783525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13785" y="3480272"/>
            <a:ext cx="4417784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29903" y="4338351"/>
            <a:ext cx="2002788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2148" y="5952012"/>
            <a:ext cx="672940" cy="715989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729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fld id="{9BD729AA-809E-47C5-9CA1-AEC0BAE265FB}" type="datetimeFigureOut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 defTabSz="1216122">
                <a:buClr>
                  <a:srgbClr val="000000"/>
                </a:buClr>
                <a:defRPr/>
              </a:pPr>
              <a:t>9/26/2024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fld id="{BE2AABDB-59F7-4465-88AC-EF1F1AD652A6}" type="slidenum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 defTabSz="1216122">
                <a:buClr>
                  <a:srgbClr val="000000"/>
                </a:buClr>
                <a:defRPr/>
              </a:pPr>
              <a:t>‹#›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6019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57625" y="510083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57625" y="1397400"/>
            <a:ext cx="10246588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596"/>
            </a:lvl1pPr>
            <a:lvl2pPr marL="1216122" lvl="1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4182" lvl="2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2243" lvl="3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0304" lvl="4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48365" lvl="5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6425" lvl="6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4486" lvl="7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2547" lvl="8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783915" y="4623543"/>
            <a:ext cx="3777048" cy="2099122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38004" y="6128788"/>
            <a:ext cx="1289709" cy="1425574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03294" y="5699445"/>
            <a:ext cx="1613877" cy="2164855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19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2" y="-8667"/>
            <a:ext cx="6906759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39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39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0568" y="1943451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0918" y="1632688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0918" y="2105120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0568" y="3495684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0918" y="3187904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0918" y="3660336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0568" y="5047917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0918" y="4740137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0918" y="5212569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48448" y="593367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95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8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8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0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63C1-35D6-4A46-94C1-544EF97D901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4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5" r:id="rId12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38477" y="6492875"/>
            <a:ext cx="160895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1184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21713" y="2690814"/>
            <a:ext cx="4718413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33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4917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21077"/>
            <a:ext cx="178228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813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0" y="6088769"/>
            <a:ext cx="5199819" cy="738578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188" y="1909404"/>
            <a:ext cx="7940033" cy="4715246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79976" y="1516"/>
            <a:ext cx="4143893" cy="2341787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975" y="2967166"/>
            <a:ext cx="4164162" cy="2944812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859" y="835742"/>
            <a:ext cx="7169783" cy="139101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158" y="-995117"/>
            <a:ext cx="810789" cy="810789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19472" y="2477657"/>
            <a:ext cx="7269462" cy="230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19700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646365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12884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6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4691" y="372281"/>
            <a:ext cx="12691220" cy="47733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0" name="Picture 2" descr="https://b-f11-zpc.zdn.vn/5189005040767996967/648047fc87b24eec17a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2542" r="1951" b="2888"/>
          <a:stretch/>
        </p:blipFill>
        <p:spPr bwMode="auto">
          <a:xfrm>
            <a:off x="979713" y="424543"/>
            <a:ext cx="9895115" cy="6074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716529" y="1403805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269479" y="1407611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64679" y="3649500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73629" y="3684262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0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https://b.f4.photo.talk.zdn.vn/2820474142276372261/3c9230ebf0a539fb60b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/>
          <a:stretch/>
        </p:blipFill>
        <p:spPr bwMode="auto">
          <a:xfrm>
            <a:off x="685800" y="102052"/>
            <a:ext cx="10705226" cy="66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628774" y="4029073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24324" y="3590923"/>
            <a:ext cx="142876" cy="1047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55154" y="3604732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36254" y="3697125"/>
            <a:ext cx="128587" cy="100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andit" pitchFamily="18" charset="0"/>
                <a:ea typeface="Bandit" pitchFamily="18" charset="0"/>
                <a:cs typeface="Bandit" pitchFamily="18" charset="0"/>
              </a:rPr>
              <a:t>Tiết 2</a:t>
            </a:r>
            <a:endParaRPr lang="en-US" sz="80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70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21094" r="27965" b="20052"/>
          <a:stretch/>
        </p:blipFill>
        <p:spPr bwMode="auto">
          <a:xfrm>
            <a:off x="1757343" y="751115"/>
            <a:ext cx="9489766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0230" y="138109"/>
            <a:ext cx="2494227" cy="61300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0082" y="163743"/>
            <a:ext cx="720299" cy="5572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4800" dirty="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0082" y="138109"/>
            <a:ext cx="2854375" cy="613006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6" name="Picture 2" descr="https://b.f5.photo.talk.zdn.vn/6772790440291413958/c9722818e85621087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0" y="848633"/>
            <a:ext cx="9817880" cy="578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71016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có cỏ.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29166" r="29722" b="22917"/>
          <a:stretch/>
        </p:blipFill>
        <p:spPr bwMode="auto">
          <a:xfrm>
            <a:off x="1154212" y="-1"/>
            <a:ext cx="9114853" cy="556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227818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47483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95" r="30825" b="64651"/>
          <a:stretch/>
        </p:blipFill>
        <p:spPr bwMode="auto">
          <a:xfrm>
            <a:off x="6706334" y="5343715"/>
            <a:ext cx="452633" cy="55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66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0" t="27353" r="6528" b="30207"/>
          <a:stretch/>
        </p:blipFill>
        <p:spPr bwMode="auto">
          <a:xfrm>
            <a:off x="1754372" y="1571625"/>
            <a:ext cx="9431079" cy="507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65358" y="77386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6000" b="1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endParaRPr lang="en-US" sz="60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15309" y="272300"/>
            <a:ext cx="7717548" cy="91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122">
              <a:defRPr/>
            </a:pPr>
            <a:r>
              <a:rPr lang="vi-VN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lang="zh-CN" altLang="en-US" sz="5320" b="1" spc="67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0251" y="1526519"/>
            <a:ext cx="10246615" cy="611418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993" kern="0" dirty="0" smtClean="0">
                <a:solidFill>
                  <a:srgbClr val="FF0000"/>
                </a:solidFill>
                <a:latin typeface="Arial"/>
                <a:sym typeface="Arial"/>
              </a:rPr>
              <a:t>NHẬN BIẾT VÀ ĐỌC ĐÚNG ÂM O.</a:t>
            </a:r>
            <a:endParaRPr lang="en-US" sz="2993" kern="0" dirty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798991" y="4106892"/>
            <a:ext cx="9998729" cy="1121300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GB" altLang="zh-CN" sz="2993" b="1" kern="0" spc="67" dirty="0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VIẾT ĐÚNG CÁC TIẾNG, TỪ NGỮ CÓ CHỮ O VÀ DẤU HỎI</a:t>
            </a:r>
            <a:endParaRPr lang="zh-CN" altLang="en-US" sz="2993" b="1" kern="0" spc="67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29870" y="1625025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7921" y="1235213"/>
            <a:ext cx="1034775" cy="1041270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235" y="2594770"/>
            <a:ext cx="1034775" cy="1041270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r>
                <a:rPr lang="en-US" altLang="zh-CN" sz="7182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340779" y="4009015"/>
            <a:ext cx="1034775" cy="1041270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379584" y="4375504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38888" y="-277221"/>
            <a:ext cx="10583543" cy="2085951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1862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47702" y="297959"/>
            <a:ext cx="7777415" cy="868860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b="1" kern="0" spc="67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18457" y="3224323"/>
            <a:ext cx="324924" cy="378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6122">
              <a:buClr>
                <a:srgbClr val="000000"/>
              </a:buClr>
              <a:defRPr/>
            </a:pPr>
            <a:r>
              <a:rPr lang="en-US" altLang="zh-CN" sz="186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lang="zh-CN" altLang="en-US" sz="1862" b="1" kern="0" dirty="0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45717" y="2594770"/>
            <a:ext cx="10105278" cy="1189120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192" kern="0" dirty="0" smtClean="0">
                <a:solidFill>
                  <a:srgbClr val="FFC000"/>
                </a:solidFill>
                <a:latin typeface="Arial"/>
                <a:sym typeface="Arial"/>
              </a:rPr>
              <a:t>ĐỌC ĐÚNG CÁC TIẾNG, TỪ NGỮ, CÂU CÓ ÂM O VÀ THANH HỎI.</a:t>
            </a:r>
            <a:endParaRPr lang="en-US" sz="3192" kern="0" dirty="0">
              <a:solidFill>
                <a:srgbClr val="FFC000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0625" y="3000265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25" name="组合 30"/>
          <p:cNvGrpSpPr/>
          <p:nvPr/>
        </p:nvGrpSpPr>
        <p:grpSpPr>
          <a:xfrm>
            <a:off x="382290" y="5549451"/>
            <a:ext cx="1034775" cy="1041270"/>
            <a:chOff x="8820362" y="2129767"/>
            <a:chExt cx="1548976" cy="1548976"/>
          </a:xfrm>
          <a:solidFill>
            <a:srgbClr val="A5E601"/>
          </a:solidFill>
        </p:grpSpPr>
        <p:sp>
          <p:nvSpPr>
            <p:cNvPr id="29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36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7" name="文本框 12"/>
          <p:cNvSpPr txBox="1"/>
          <p:nvPr/>
        </p:nvSpPr>
        <p:spPr>
          <a:xfrm>
            <a:off x="1861588" y="5747266"/>
            <a:ext cx="10105278" cy="645638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192" kern="0" dirty="0" smtClean="0">
                <a:solidFill>
                  <a:srgbClr val="00B050"/>
                </a:solidFill>
                <a:latin typeface="Arial"/>
                <a:sym typeface="Arial"/>
              </a:rPr>
              <a:t>PHÁT TRIỂN KĨ NĂNG NÓI LỜI CHÀO HỎI.</a:t>
            </a:r>
            <a:endParaRPr lang="en-US" sz="3192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38" name="等腰三角形 18"/>
          <p:cNvSpPr/>
          <p:nvPr/>
        </p:nvSpPr>
        <p:spPr>
          <a:xfrm rot="5400000">
            <a:off x="1438075" y="5914276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722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4"/>
          <a:stretch/>
        </p:blipFill>
        <p:spPr>
          <a:xfrm>
            <a:off x="1352345" y="884237"/>
            <a:ext cx="4770849" cy="45370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79352" y="2767702"/>
            <a:ext cx="175493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3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78594" y="3152780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3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6632" y="12056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3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2745" y="487976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13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73170" y="524171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13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94095" y="492082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13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13245" y="299677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57981" y="107272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13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69071" y="237701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3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11926" y="34268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8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43670" y="87189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endParaRPr lang="en-US" sz="880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43670" y="2225909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  <a:endParaRPr lang="en-US" sz="880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43670" y="3582383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endParaRPr lang="en-US" sz="880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543670" y="506544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  <a:endParaRPr lang="en-US" sz="880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85284" y="87189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880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85284" y="2225909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  <a:endParaRPr lang="en-US" sz="880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685284" y="3582383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880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685284" y="506544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</a:t>
            </a:r>
            <a:endParaRPr lang="en-US" sz="880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Bandit" pitchFamily="18" charset="0"/>
                <a:ea typeface="Bandit" pitchFamily="18" charset="0"/>
                <a:cs typeface="Bandit" pitchFamily="18" charset="0"/>
              </a:rPr>
              <a:t>Dặn</a:t>
            </a:r>
            <a:r>
              <a:rPr lang="en-US" sz="8000" dirty="0" smtClean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 smtClean="0">
                <a:latin typeface="Bandit" pitchFamily="18" charset="0"/>
                <a:ea typeface="Bandit" pitchFamily="18" charset="0"/>
                <a:cs typeface="Bandit" pitchFamily="18" charset="0"/>
              </a:rPr>
              <a:t>dò</a:t>
            </a:r>
            <a:endParaRPr lang="en-US" sz="80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020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06709" y="329050"/>
            <a:ext cx="614842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389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2404" y="1382771"/>
            <a:ext cx="184274" cy="383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1895" dirty="0"/>
          </a:p>
        </p:txBody>
      </p:sp>
      <p:sp>
        <p:nvSpPr>
          <p:cNvPr id="2" name="Rectangle 1"/>
          <p:cNvSpPr/>
          <p:nvPr/>
        </p:nvSpPr>
        <p:spPr>
          <a:xfrm>
            <a:off x="2815094" y="1978156"/>
            <a:ext cx="68665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- Hoàn thành vở Tập viết ( Bài 6 - trang 9)</a:t>
            </a:r>
          </a:p>
          <a:p>
            <a:r>
              <a:rPr lang="vi-VN" sz="2800" dirty="0">
                <a:solidFill>
                  <a:srgbClr val="0070C0"/>
                </a:solidFill>
              </a:rPr>
              <a:t>- Luyện đọc lại bài 6 (SGK Tiếng Việt - trang 24, </a:t>
            </a:r>
            <a:r>
              <a:rPr lang="vi-VN" sz="2800" dirty="0" smtClean="0">
                <a:solidFill>
                  <a:srgbClr val="0070C0"/>
                </a:solidFill>
              </a:rPr>
              <a:t>25</a:t>
            </a:r>
            <a:r>
              <a:rPr lang="vi-VN" sz="2800" dirty="0">
                <a:solidFill>
                  <a:srgbClr val="0070C0"/>
                </a:solidFill>
              </a:rPr>
              <a:t>), làm Vở bài tập Tiếng Việt (trang 9)</a:t>
            </a:r>
          </a:p>
          <a:p>
            <a:r>
              <a:rPr lang="vi-VN" sz="2800" dirty="0" smtClean="0">
                <a:solidFill>
                  <a:srgbClr val="0070C0"/>
                </a:solidFill>
              </a:rPr>
              <a:t>- </a:t>
            </a:r>
            <a:r>
              <a:rPr lang="vi-VN" sz="2800" dirty="0">
                <a:solidFill>
                  <a:srgbClr val="0070C0"/>
                </a:solidFill>
              </a:rPr>
              <a:t>Chuẩn bị bài </a:t>
            </a:r>
            <a:r>
              <a:rPr lang="vi-VN" sz="2800" dirty="0" smtClean="0">
                <a:solidFill>
                  <a:srgbClr val="0070C0"/>
                </a:solidFill>
              </a:rPr>
              <a:t>7: </a:t>
            </a:r>
            <a:r>
              <a:rPr lang="vi-VN" sz="2800" dirty="0">
                <a:solidFill>
                  <a:srgbClr val="0070C0"/>
                </a:solidFill>
              </a:rPr>
              <a:t>B   b  ` (trang </a:t>
            </a:r>
            <a:r>
              <a:rPr lang="vi-VN" sz="2800" dirty="0" smtClean="0">
                <a:solidFill>
                  <a:srgbClr val="0070C0"/>
                </a:solidFill>
              </a:rPr>
              <a:t>26</a:t>
            </a:r>
            <a:r>
              <a:rPr lang="vi-VN" sz="2800" dirty="0">
                <a:solidFill>
                  <a:srgbClr val="0070C0"/>
                </a:solidFill>
              </a:rPr>
              <a:t>, </a:t>
            </a:r>
            <a:r>
              <a:rPr lang="vi-VN" sz="2800" dirty="0" smtClean="0">
                <a:solidFill>
                  <a:srgbClr val="0070C0"/>
                </a:solidFill>
              </a:rPr>
              <a:t>27</a:t>
            </a:r>
            <a:r>
              <a:rPr lang="vi-VN" sz="2800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048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34250"/>
          <a:stretch/>
        </p:blipFill>
        <p:spPr bwMode="auto">
          <a:xfrm>
            <a:off x="5032356" y="657316"/>
            <a:ext cx="1942949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8"/>
          <a:stretch/>
        </p:blipFill>
        <p:spPr bwMode="auto">
          <a:xfrm>
            <a:off x="922904" y="657316"/>
            <a:ext cx="219335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8"/>
          <a:stretch/>
        </p:blipFill>
        <p:spPr bwMode="auto">
          <a:xfrm>
            <a:off x="9126723" y="657316"/>
            <a:ext cx="211469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813548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773514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9854391" y="3258350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5758" y="4018571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be bé</a:t>
            </a:r>
          </a:p>
        </p:txBody>
      </p:sp>
      <p:sp>
        <p:nvSpPr>
          <p:cNvPr id="12" name="Cloud 11"/>
          <p:cNvSpPr/>
          <p:nvPr/>
        </p:nvSpPr>
        <p:spPr>
          <a:xfrm>
            <a:off x="4062156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 cá</a:t>
            </a:r>
          </a:p>
        </p:txBody>
      </p:sp>
      <p:sp>
        <p:nvSpPr>
          <p:cNvPr id="13" name="Cloud 12"/>
          <p:cNvSpPr/>
          <p:nvPr/>
        </p:nvSpPr>
        <p:spPr>
          <a:xfrm>
            <a:off x="8114667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 bé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758" y="12308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3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9940" r="48170" b="37225"/>
          <a:stretch/>
        </p:blipFill>
        <p:spPr bwMode="auto">
          <a:xfrm>
            <a:off x="-1" y="-209337"/>
            <a:ext cx="12129283" cy="599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41468" y="-40257"/>
            <a:ext cx="10717370" cy="1985237"/>
            <a:chOff x="841468" y="-40257"/>
            <a:chExt cx="10717370" cy="1985237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		o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30423" y="344541"/>
              <a:ext cx="1127504" cy="1600439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̉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516" y="197093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6206" y="5406639"/>
            <a:ext cx="10717370" cy="1575225"/>
            <a:chOff x="695008" y="5406639"/>
            <a:chExt cx="10717370" cy="1575225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 b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gặm c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ỏ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5176043" y="5480776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00702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520622" y="3291119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100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598769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41418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554186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466210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37823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7" y="233009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57388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-493713"/>
            <a:ext cx="13161963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3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01270" y="48113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23327" y="4836151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641757" y="4817276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pic>
        <p:nvPicPr>
          <p:cNvPr id="1026" name="Picture 2" descr="Yellow Cow herd - Đàn Bò Vàng Gặm Cỏ Trên Đồng Xanh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6708"/>
          <a:stretch/>
        </p:blipFill>
        <p:spPr bwMode="auto">
          <a:xfrm>
            <a:off x="210404" y="1429926"/>
            <a:ext cx="4165730" cy="267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77" y="1429927"/>
            <a:ext cx="1767845" cy="2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n Giống Cỏ Lá Gừng - Cỏ Lá Tre Uy Tín, Chất Lượng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59" y="1467213"/>
            <a:ext cx="4150487" cy="26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41112" y="480167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84469" y="483876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598571" y="481261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95" r="30825" b="64651"/>
          <a:stretch/>
        </p:blipFill>
        <p:spPr bwMode="auto">
          <a:xfrm>
            <a:off x="9821629" y="3901474"/>
            <a:ext cx="737848" cy="9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1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27107" y="6172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8113" y="102388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6896" y="102388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113" y="232623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03125" y="102388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92330" y="102388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02763" y="232623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00702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364961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349172" y="2348303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2051" y="25650"/>
            <a:ext cx="2604004" cy="57762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36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1949020" y="6430602"/>
            <a:ext cx="1168993" cy="4571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685118" y="6424241"/>
            <a:ext cx="1168993" cy="4571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085314" y="6455401"/>
            <a:ext cx="1168993" cy="4571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pic>
        <p:nvPicPr>
          <p:cNvPr id="30" name="Picture 2" descr="Yellow Cow herd - Đàn Bò Vàng Gặm Cỏ Trên Đồng Xanh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6708"/>
          <a:stretch/>
        </p:blipFill>
        <p:spPr bwMode="auto">
          <a:xfrm>
            <a:off x="1604226" y="4651316"/>
            <a:ext cx="2063659" cy="132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59" y="4367892"/>
            <a:ext cx="1140106" cy="172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Bán Giống Cỏ Lá Gừng - Cỏ Lá Tre Uy Tín, Chất Lượng C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7" y="4606226"/>
            <a:ext cx="2056108" cy="128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245</Words>
  <Application>Microsoft Office PowerPoint</Application>
  <PresentationFormat>Custom</PresentationFormat>
  <Paragraphs>114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inpin heiti</vt:lpstr>
      <vt:lpstr>等线</vt:lpstr>
      <vt:lpstr>Cambria</vt:lpstr>
      <vt:lpstr>Calibri Light</vt:lpstr>
      <vt:lpstr>宋体</vt:lpstr>
      <vt:lpstr>.VnCooper</vt:lpstr>
      <vt:lpstr>Times New Roman</vt:lpstr>
      <vt:lpstr>Arrus-Black</vt:lpstr>
      <vt:lpstr>Arial-Rounded</vt:lpstr>
      <vt:lpstr>Arial</vt:lpstr>
      <vt:lpstr>Pangolin</vt:lpstr>
      <vt:lpstr>HP001 4 hàng</vt:lpstr>
      <vt:lpstr>Montserrat</vt:lpstr>
      <vt:lpstr>Calibri</vt:lpstr>
      <vt:lpstr>Arial Rounded MT Bold</vt:lpstr>
      <vt:lpstr>UTM Cookies</vt:lpstr>
      <vt:lpstr>Bandit</vt:lpstr>
      <vt:lpstr>Rozha One</vt:lpstr>
      <vt:lpstr>微软雅黑</vt:lpstr>
      <vt:lpstr>Questrial</vt:lpstr>
      <vt:lpstr>Office Theme</vt:lpstr>
      <vt:lpstr>1_Office Theme</vt:lpstr>
      <vt:lpstr>1_Office 主题</vt:lpstr>
      <vt:lpstr>Dandelion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Administrator</cp:lastModifiedBy>
  <cp:revision>153</cp:revision>
  <dcterms:created xsi:type="dcterms:W3CDTF">2018-11-17T11:54:14Z</dcterms:created>
  <dcterms:modified xsi:type="dcterms:W3CDTF">2024-09-26T05:31:49Z</dcterms:modified>
</cp:coreProperties>
</file>