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97" r:id="rId3"/>
    <p:sldId id="311" r:id="rId4"/>
    <p:sldId id="307" r:id="rId5"/>
    <p:sldId id="300" r:id="rId6"/>
    <p:sldId id="301" r:id="rId7"/>
    <p:sldId id="308" r:id="rId8"/>
    <p:sldId id="302" r:id="rId9"/>
    <p:sldId id="305" r:id="rId10"/>
    <p:sldId id="309" r:id="rId11"/>
    <p:sldId id="312" r:id="rId12"/>
    <p:sldId id="29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0" autoAdjust="0"/>
  </p:normalViewPr>
  <p:slideViewPr>
    <p:cSldViewPr>
      <p:cViewPr varScale="1">
        <p:scale>
          <a:sx n="90" d="100"/>
          <a:sy n="90" d="100"/>
        </p:scale>
        <p:origin x="59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10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19672" y="1419622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1067375" y="668696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3067619" y="1329901"/>
            <a:ext cx="519883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</a:t>
            </a:r>
            <a:r>
              <a:rPr lang="vi-VN" altLang="zh-CN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10 (T3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544" y="249974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</a:t>
            </a: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9568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vi-VN" sz="4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162</Words>
  <Application>Microsoft Office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199</cp:revision>
  <dcterms:created xsi:type="dcterms:W3CDTF">2014-04-01T16:27:38Z</dcterms:created>
  <dcterms:modified xsi:type="dcterms:W3CDTF">2024-09-19T02:47:36Z</dcterms:modified>
</cp:coreProperties>
</file>