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1" y="971551"/>
            <a:ext cx="8809703" cy="234314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1793306"/>
            <a:ext cx="8305800" cy="131445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7417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472" y="257175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64001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29718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57301"/>
            <a:ext cx="5257800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432244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4" y="1200150"/>
            <a:ext cx="5114925" cy="2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76" y="1200151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45" y="1828801"/>
            <a:ext cx="5944910" cy="28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8" y="914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2" y="1543051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729069"/>
            <a:ext cx="3971436" cy="2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914401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171700"/>
            <a:ext cx="3657600" cy="245745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3" y="2514600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2415636"/>
            <a:ext cx="2514600" cy="156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885950"/>
            <a:ext cx="5697330" cy="1456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TẠM BIỆT CÁC EM !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120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20</cp:revision>
  <dcterms:created xsi:type="dcterms:W3CDTF">2006-08-16T00:00:00Z</dcterms:created>
  <dcterms:modified xsi:type="dcterms:W3CDTF">2024-09-19T03:39:21Z</dcterms:modified>
</cp:coreProperties>
</file>