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9" r:id="rId3"/>
  </p:sldMasterIdLst>
  <p:notesMasterIdLst>
    <p:notesMasterId r:id="rId24"/>
  </p:notesMasterIdLst>
  <p:handoutMasterIdLst>
    <p:handoutMasterId r:id="rId25"/>
  </p:handoutMasterIdLst>
  <p:sldIdLst>
    <p:sldId id="2007577109" r:id="rId4"/>
    <p:sldId id="2007577095" r:id="rId5"/>
    <p:sldId id="2007577112" r:id="rId6"/>
    <p:sldId id="292" r:id="rId7"/>
    <p:sldId id="298" r:id="rId8"/>
    <p:sldId id="260" r:id="rId9"/>
    <p:sldId id="297" r:id="rId10"/>
    <p:sldId id="299" r:id="rId11"/>
    <p:sldId id="300" r:id="rId12"/>
    <p:sldId id="301" r:id="rId13"/>
    <p:sldId id="284" r:id="rId14"/>
    <p:sldId id="302" r:id="rId15"/>
    <p:sldId id="304" r:id="rId16"/>
    <p:sldId id="305" r:id="rId17"/>
    <p:sldId id="306" r:id="rId18"/>
    <p:sldId id="307" r:id="rId19"/>
    <p:sldId id="311" r:id="rId20"/>
    <p:sldId id="310" r:id="rId21"/>
    <p:sldId id="303" r:id="rId22"/>
    <p:sldId id="200757709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ABFF"/>
    <a:srgbClr val="FF66FF"/>
    <a:srgbClr val="CC66FF"/>
    <a:srgbClr val="DB93FF"/>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8766" autoAdjust="0"/>
  </p:normalViewPr>
  <p:slideViewPr>
    <p:cSldViewPr snapToGrid="0">
      <p:cViewPr varScale="1">
        <p:scale>
          <a:sx n="81" d="100"/>
          <a:sy n="81" d="100"/>
        </p:scale>
        <p:origin x="936" y="84"/>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FA878-B618-4B38-93B9-AA47A0F274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A0C6BE-FECD-46F1-ADB3-715C6199A7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CA410-CD9D-4AF8-9A2E-8427E7CB6714}" type="datetimeFigureOut">
              <a:rPr lang="en-US" smtClean="0"/>
              <a:t>9/12/2024</a:t>
            </a:fld>
            <a:endParaRPr lang="en-US"/>
          </a:p>
        </p:txBody>
      </p:sp>
      <p:sp>
        <p:nvSpPr>
          <p:cNvPr id="4" name="Footer Placeholder 3">
            <a:extLst>
              <a:ext uri="{FF2B5EF4-FFF2-40B4-BE49-F238E27FC236}">
                <a16:creationId xmlns:a16="http://schemas.microsoft.com/office/drawing/2014/main" id="{582547BF-7567-448E-954F-E00478A322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DFFE7E-E5E4-485C-BD06-388DA58709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9882D-54B9-471E-A101-F23B82F0EB36}" type="slidenum">
              <a:rPr lang="en-US" smtClean="0"/>
              <a:t>‹#›</a:t>
            </a:fld>
            <a:endParaRPr lang="en-US"/>
          </a:p>
        </p:txBody>
      </p:sp>
    </p:spTree>
    <p:extLst>
      <p:ext uri="{BB962C8B-B14F-4D97-AF65-F5344CB8AC3E}">
        <p14:creationId xmlns:p14="http://schemas.microsoft.com/office/powerpoint/2010/main" val="1351366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066AF-5B26-4EDD-8FAD-595EFBF60D7E}" type="datetimeFigureOut">
              <a:rPr lang="en-US" smtClean="0"/>
              <a:t>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5F507-1483-497D-B293-80E7E228D0D4}" type="slidenum">
              <a:rPr lang="en-US" smtClean="0"/>
              <a:t>‹#›</a:t>
            </a:fld>
            <a:endParaRPr lang="en-US"/>
          </a:p>
        </p:txBody>
      </p:sp>
    </p:spTree>
    <p:extLst>
      <p:ext uri="{BB962C8B-B14F-4D97-AF65-F5344CB8AC3E}">
        <p14:creationId xmlns:p14="http://schemas.microsoft.com/office/powerpoint/2010/main" val="242928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5F507-1483-497D-B293-80E7E228D0D4}" type="slidenum">
              <a:rPr lang="en-US" smtClean="0"/>
              <a:t>1</a:t>
            </a:fld>
            <a:endParaRPr lang="en-US"/>
          </a:p>
        </p:txBody>
      </p:sp>
    </p:spTree>
    <p:extLst>
      <p:ext uri="{BB962C8B-B14F-4D97-AF65-F5344CB8AC3E}">
        <p14:creationId xmlns:p14="http://schemas.microsoft.com/office/powerpoint/2010/main" val="2182720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A </a:t>
            </a:r>
            <a:r>
              <a:rPr lang="en-US" dirty="0" err="1"/>
              <a:t>những</a:t>
            </a:r>
            <a:r>
              <a:rPr lang="en-US" dirty="0"/>
              <a:t> </a:t>
            </a:r>
            <a:r>
              <a:rPr lang="en-US" dirty="0" err="1"/>
              <a:t>chú</a:t>
            </a:r>
            <a:r>
              <a:rPr lang="en-US" dirty="0"/>
              <a:t> </a:t>
            </a:r>
            <a:r>
              <a:rPr lang="en-US" dirty="0" err="1"/>
              <a:t>vịt</a:t>
            </a:r>
            <a:r>
              <a:rPr lang="en-US" dirty="0"/>
              <a:t> </a:t>
            </a:r>
            <a:r>
              <a:rPr lang="en-US" dirty="0" err="1"/>
              <a:t>đang</a:t>
            </a:r>
            <a:r>
              <a:rPr lang="en-US" dirty="0"/>
              <a:t> </a:t>
            </a:r>
            <a:r>
              <a:rPr lang="en-US" dirty="0" err="1"/>
              <a:t>đứng</a:t>
            </a:r>
            <a:r>
              <a:rPr lang="en-US" dirty="0"/>
              <a:t> kia </a:t>
            </a:r>
            <a:r>
              <a:rPr lang="en-US" dirty="0" err="1"/>
              <a:t>rồi</a:t>
            </a:r>
            <a:r>
              <a:rPr lang="en-US" dirty="0"/>
              <a:t>. </a:t>
            </a:r>
            <a:r>
              <a:rPr lang="en-US" dirty="0" err="1"/>
              <a:t>Chúng</a:t>
            </a:r>
            <a:r>
              <a:rPr lang="en-US" dirty="0"/>
              <a:t> ta </a:t>
            </a:r>
            <a:r>
              <a:rPr lang="en-US" dirty="0" err="1"/>
              <a:t>cùng</a:t>
            </a:r>
            <a:r>
              <a:rPr lang="en-US" dirty="0"/>
              <a:t> </a:t>
            </a:r>
            <a:r>
              <a:rPr lang="en-US" dirty="0" err="1"/>
              <a:t>đếm</a:t>
            </a:r>
            <a:r>
              <a:rPr lang="en-US" dirty="0"/>
              <a:t> </a:t>
            </a:r>
            <a:r>
              <a:rPr lang="en-US" dirty="0" err="1"/>
              <a:t>nhé</a:t>
            </a:r>
            <a:r>
              <a:rPr lang="en-US" dirty="0"/>
              <a:t>. 1…5. </a:t>
            </a:r>
            <a:r>
              <a:rPr lang="en-US" dirty="0" err="1"/>
              <a:t>Vậy</a:t>
            </a:r>
            <a:r>
              <a:rPr lang="en-US" dirty="0"/>
              <a:t> </a:t>
            </a:r>
            <a:r>
              <a:rPr lang="en-US" dirty="0" err="1"/>
              <a:t>số</a:t>
            </a:r>
            <a:r>
              <a:rPr lang="en-US" dirty="0"/>
              <a:t> </a:t>
            </a:r>
            <a:r>
              <a:rPr lang="en-US" dirty="0" err="1"/>
              <a:t>cần</a:t>
            </a:r>
            <a:r>
              <a:rPr lang="en-US" dirty="0"/>
              <a:t> </a:t>
            </a:r>
            <a:r>
              <a:rPr lang="en-US" dirty="0" err="1"/>
              <a:t>điền</a:t>
            </a:r>
            <a:r>
              <a:rPr lang="en-US" dirty="0"/>
              <a:t> </a:t>
            </a:r>
            <a:r>
              <a:rPr lang="en-US" dirty="0" err="1"/>
              <a:t>là</a:t>
            </a:r>
            <a:r>
              <a:rPr lang="en-US" dirty="0"/>
              <a:t> </a:t>
            </a:r>
            <a:r>
              <a:rPr lang="en-US" dirty="0" err="1"/>
              <a:t>số</a:t>
            </a:r>
            <a:r>
              <a:rPr lang="en-US" dirty="0"/>
              <a:t> 5. </a:t>
            </a:r>
            <a:r>
              <a:rPr lang="en-US" dirty="0" err="1"/>
              <a:t>Các</a:t>
            </a:r>
            <a:r>
              <a:rPr lang="en-US" dirty="0"/>
              <a:t> con ạ, </a:t>
            </a:r>
            <a:r>
              <a:rPr lang="en-US" dirty="0" err="1"/>
              <a:t>vừa</a:t>
            </a:r>
            <a:r>
              <a:rPr lang="en-US" dirty="0"/>
              <a:t> </a:t>
            </a:r>
            <a:r>
              <a:rPr lang="en-US" dirty="0" err="1"/>
              <a:t>rồi</a:t>
            </a:r>
            <a:r>
              <a:rPr lang="en-US" dirty="0"/>
              <a:t> </a:t>
            </a:r>
            <a:r>
              <a:rPr lang="en-US" dirty="0" err="1"/>
              <a:t>chúng</a:t>
            </a:r>
            <a:r>
              <a:rPr lang="en-US" dirty="0"/>
              <a:t> ta </a:t>
            </a:r>
            <a:r>
              <a:rPr lang="en-US" dirty="0" err="1"/>
              <a:t>đã</a:t>
            </a:r>
            <a:r>
              <a:rPr lang="en-US" dirty="0"/>
              <a:t> </a:t>
            </a:r>
            <a:r>
              <a:rPr lang="en-US" dirty="0" err="1"/>
              <a:t>hoàn</a:t>
            </a:r>
            <a:r>
              <a:rPr lang="en-US" dirty="0"/>
              <a:t> </a:t>
            </a:r>
            <a:r>
              <a:rPr lang="en-US" dirty="0" err="1"/>
              <a:t>thành</a:t>
            </a:r>
            <a:r>
              <a:rPr lang="en-US" dirty="0"/>
              <a:t> </a:t>
            </a:r>
            <a:r>
              <a:rPr lang="en-US" dirty="0" err="1"/>
              <a:t>xong</a:t>
            </a:r>
            <a:r>
              <a:rPr lang="en-US" dirty="0"/>
              <a:t> </a:t>
            </a:r>
            <a:r>
              <a:rPr lang="en-US" dirty="0" err="1"/>
              <a:t>Bài</a:t>
            </a:r>
            <a:r>
              <a:rPr lang="en-US" dirty="0"/>
              <a:t> 1 </a:t>
            </a:r>
            <a:r>
              <a:rPr lang="en-US" dirty="0" err="1"/>
              <a:t>rồi</a:t>
            </a:r>
            <a:r>
              <a:rPr lang="en-US" dirty="0"/>
              <a:t>. Qua BT </a:t>
            </a:r>
            <a:r>
              <a:rPr lang="en-US" dirty="0" err="1"/>
              <a:t>này</a:t>
            </a:r>
            <a:r>
              <a:rPr lang="en-US" dirty="0"/>
              <a:t> </a:t>
            </a:r>
            <a:r>
              <a:rPr lang="en-US" dirty="0" err="1"/>
              <a:t>các</a:t>
            </a:r>
            <a:r>
              <a:rPr lang="en-US" dirty="0"/>
              <a:t> con </a:t>
            </a:r>
            <a:r>
              <a:rPr lang="en-US" dirty="0" err="1"/>
              <a:t>đã</a:t>
            </a:r>
            <a:r>
              <a:rPr lang="en-US" dirty="0"/>
              <a:t> </a:t>
            </a:r>
            <a:r>
              <a:rPr lang="en-US" dirty="0" err="1"/>
              <a:t>được</a:t>
            </a:r>
            <a:r>
              <a:rPr lang="en-US" dirty="0"/>
              <a:t> </a:t>
            </a:r>
            <a:r>
              <a:rPr lang="en-US" dirty="0" err="1"/>
              <a:t>rèn</a:t>
            </a:r>
            <a:r>
              <a:rPr lang="en-US" dirty="0"/>
              <a:t> </a:t>
            </a:r>
            <a:r>
              <a:rPr lang="en-US" dirty="0" err="1"/>
              <a:t>thêm</a:t>
            </a:r>
            <a:r>
              <a:rPr lang="en-US" dirty="0"/>
              <a:t> </a:t>
            </a:r>
            <a:r>
              <a:rPr lang="en-US" dirty="0" err="1"/>
              <a:t>kĩ</a:t>
            </a:r>
            <a:r>
              <a:rPr lang="en-US" dirty="0"/>
              <a:t> </a:t>
            </a:r>
            <a:r>
              <a:rPr lang="en-US" dirty="0" err="1"/>
              <a:t>năng</a:t>
            </a:r>
            <a:r>
              <a:rPr lang="en-US" dirty="0"/>
              <a:t> </a:t>
            </a:r>
            <a:r>
              <a:rPr lang="en-US" dirty="0" err="1"/>
              <a:t>đếm</a:t>
            </a:r>
            <a:r>
              <a:rPr lang="en-US" dirty="0"/>
              <a:t> </a:t>
            </a:r>
            <a:r>
              <a:rPr lang="en-US" dirty="0" err="1"/>
              <a:t>các</a:t>
            </a:r>
            <a:r>
              <a:rPr lang="en-US" dirty="0"/>
              <a:t> </a:t>
            </a:r>
            <a:r>
              <a:rPr lang="en-US" dirty="0" err="1"/>
              <a:t>các</a:t>
            </a:r>
            <a:r>
              <a:rPr lang="en-US" dirty="0"/>
              <a:t> </a:t>
            </a:r>
            <a:r>
              <a:rPr lang="en-US" dirty="0" err="1"/>
              <a:t>sô</a:t>
            </a:r>
            <a:r>
              <a:rPr lang="en-US" dirty="0"/>
              <a:t> </a:t>
            </a:r>
            <a:r>
              <a:rPr lang="en-US" dirty="0" err="1"/>
              <a:t>từ</a:t>
            </a:r>
            <a:r>
              <a:rPr lang="en-US" dirty="0"/>
              <a:t> 0 </a:t>
            </a:r>
            <a:r>
              <a:rPr lang="en-US" dirty="0" err="1"/>
              <a:t>đến</a:t>
            </a:r>
            <a:r>
              <a:rPr lang="en-US" dirty="0"/>
              <a:t> 5 </a:t>
            </a:r>
            <a:r>
              <a:rPr lang="en-US" dirty="0" err="1"/>
              <a:t>đấy</a:t>
            </a:r>
            <a:r>
              <a:rPr lang="en-US" dirty="0"/>
              <a:t>.</a:t>
            </a:r>
          </a:p>
        </p:txBody>
      </p:sp>
      <p:sp>
        <p:nvSpPr>
          <p:cNvPr id="4" name="Slide Number Placeholder 3"/>
          <p:cNvSpPr>
            <a:spLocks noGrp="1"/>
          </p:cNvSpPr>
          <p:nvPr>
            <p:ph type="sldNum" sz="quarter" idx="5"/>
          </p:nvPr>
        </p:nvSpPr>
        <p:spPr/>
        <p:txBody>
          <a:bodyPr/>
          <a:lstStyle/>
          <a:p>
            <a:fld id="{AF65F507-1483-497D-B293-80E7E228D0D4}" type="slidenum">
              <a:rPr lang="en-US" smtClean="0"/>
              <a:t>10</a:t>
            </a:fld>
            <a:endParaRPr lang="en-US"/>
          </a:p>
        </p:txBody>
      </p:sp>
    </p:spTree>
    <p:extLst>
      <p:ext uri="{BB962C8B-B14F-4D97-AF65-F5344CB8AC3E}">
        <p14:creationId xmlns:p14="http://schemas.microsoft.com/office/powerpoint/2010/main" val="2607483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Bây</a:t>
            </a:r>
            <a:r>
              <a:rPr lang="en-US" dirty="0"/>
              <a:t> </a:t>
            </a:r>
            <a:r>
              <a:rPr lang="en-US" dirty="0" err="1"/>
              <a:t>giờ</a:t>
            </a:r>
            <a:r>
              <a:rPr lang="en-US" dirty="0"/>
              <a:t> </a:t>
            </a:r>
            <a:r>
              <a:rPr lang="en-US" dirty="0" err="1"/>
              <a:t>chúng</a:t>
            </a:r>
            <a:r>
              <a:rPr lang="en-US" dirty="0"/>
              <a:t> </a:t>
            </a:r>
            <a:r>
              <a:rPr lang="en-US" dirty="0" err="1"/>
              <a:t>mình</a:t>
            </a:r>
            <a:r>
              <a:rPr lang="en-US" dirty="0"/>
              <a:t> </a:t>
            </a:r>
            <a:r>
              <a:rPr lang="en-US" dirty="0" err="1"/>
              <a:t>cùng</a:t>
            </a:r>
            <a:r>
              <a:rPr lang="en-US" dirty="0"/>
              <a:t> </a:t>
            </a:r>
            <a:r>
              <a:rPr lang="en-US" dirty="0" err="1"/>
              <a:t>chuyển</a:t>
            </a:r>
            <a:r>
              <a:rPr lang="en-US" dirty="0"/>
              <a:t> sang </a:t>
            </a:r>
            <a:r>
              <a:rPr lang="en-US" dirty="0" err="1"/>
              <a:t>Bài</a:t>
            </a:r>
            <a:r>
              <a:rPr lang="en-US" dirty="0"/>
              <a:t> 2. </a:t>
            </a:r>
            <a:r>
              <a:rPr lang="en-US" dirty="0" err="1"/>
              <a:t>Số</a:t>
            </a:r>
            <a:r>
              <a:rPr lang="en-US" dirty="0"/>
              <a:t>? (</a:t>
            </a:r>
            <a:r>
              <a:rPr lang="en-US" dirty="0" err="1"/>
              <a:t>đọc</a:t>
            </a:r>
            <a:r>
              <a:rPr lang="en-US" dirty="0"/>
              <a:t> </a:t>
            </a:r>
            <a:r>
              <a:rPr lang="en-US" dirty="0" err="1"/>
              <a:t>lại</a:t>
            </a:r>
            <a:r>
              <a:rPr lang="en-US" dirty="0"/>
              <a:t> 1 </a:t>
            </a:r>
            <a:r>
              <a:rPr lang="en-US" dirty="0" err="1"/>
              <a:t>lần</a:t>
            </a:r>
            <a:r>
              <a:rPr lang="en-US" dirty="0"/>
              <a:t>) </a:t>
            </a:r>
            <a:r>
              <a:rPr lang="en-GB" sz="1200" dirty="0" err="1">
                <a:solidFill>
                  <a:srgbClr val="40505E"/>
                </a:solidFill>
                <a:latin typeface="Calibri" panose="020F0502020204030204" pitchFamily="34" charset="0"/>
                <a:cs typeface="Lato Heavy" panose="020F0502020204030203" pitchFamily="34" charset="0"/>
              </a:rPr>
              <a:t>Các</a:t>
            </a:r>
            <a:r>
              <a:rPr lang="en-GB" sz="1200" dirty="0">
                <a:solidFill>
                  <a:srgbClr val="40505E"/>
                </a:solidFill>
                <a:latin typeface="Calibri" panose="020F0502020204030204" pitchFamily="34" charset="0"/>
                <a:cs typeface="Lato Heavy" panose="020F0502020204030203" pitchFamily="34" charset="0"/>
              </a:rPr>
              <a:t> con </a:t>
            </a:r>
            <a:r>
              <a:rPr lang="en-GB" sz="1200" dirty="0" err="1">
                <a:solidFill>
                  <a:srgbClr val="40505E"/>
                </a:solidFill>
                <a:latin typeface="Calibri" panose="020F0502020204030204" pitchFamily="34" charset="0"/>
                <a:cs typeface="Lato Heavy" panose="020F0502020204030203" pitchFamily="34" charset="0"/>
              </a:rPr>
              <a:t>hãy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quan</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sát</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dãy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số</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trên</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chúng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mình</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cần</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tìm</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số</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thích</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hợp</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thay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cho</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dấu</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hỏi</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chấm</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đấy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Các</a:t>
            </a:r>
            <a:r>
              <a:rPr lang="en-GB" sz="1200" dirty="0">
                <a:solidFill>
                  <a:srgbClr val="40505E"/>
                </a:solidFill>
                <a:latin typeface="Calibri" panose="020F0502020204030204" pitchFamily="34" charset="0"/>
                <a:cs typeface="Lato Heavy" panose="020F0502020204030203" pitchFamily="34" charset="0"/>
              </a:rPr>
              <a:t> con </a:t>
            </a:r>
            <a:r>
              <a:rPr lang="en-GB" sz="1200" dirty="0" err="1">
                <a:solidFill>
                  <a:srgbClr val="40505E"/>
                </a:solidFill>
                <a:latin typeface="Calibri" panose="020F0502020204030204" pitchFamily="34" charset="0"/>
                <a:cs typeface="Lato Heavy" panose="020F0502020204030203" pitchFamily="34" charset="0"/>
              </a:rPr>
              <a:t>hãy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suy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nghĩ</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và</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hoàn</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thành</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bài</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nào</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Mời</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các</a:t>
            </a:r>
            <a:r>
              <a:rPr lang="en-GB" sz="1200" dirty="0">
                <a:solidFill>
                  <a:srgbClr val="40505E"/>
                </a:solidFill>
                <a:latin typeface="Calibri" panose="020F0502020204030204" pitchFamily="34" charset="0"/>
                <a:cs typeface="Lato Heavy" panose="020F0502020204030203" pitchFamily="34" charset="0"/>
              </a:rPr>
              <a:t> con </a:t>
            </a:r>
            <a:r>
              <a:rPr lang="en-GB" sz="1200" dirty="0" err="1">
                <a:solidFill>
                  <a:srgbClr val="40505E"/>
                </a:solidFill>
                <a:latin typeface="Calibri" panose="020F0502020204030204" pitchFamily="34" charset="0"/>
                <a:cs typeface="Lato Heavy" panose="020F0502020204030203" pitchFamily="34" charset="0"/>
              </a:rPr>
              <a:t>hãy</a:t>
            </a:r>
            <a:r>
              <a:rPr lang="en-GB" sz="1200" dirty="0">
                <a:solidFill>
                  <a:srgbClr val="40505E"/>
                </a:solidFill>
                <a:latin typeface="Calibri" panose="020F0502020204030204" pitchFamily="34" charset="0"/>
                <a:cs typeface="Lato Heavy" panose="020F0502020204030203" pitchFamily="34" charset="0"/>
              </a:rPr>
              <a:t> so </a:t>
            </a:r>
            <a:r>
              <a:rPr lang="en-GB" sz="1200" dirty="0" err="1">
                <a:solidFill>
                  <a:srgbClr val="40505E"/>
                </a:solidFill>
                <a:latin typeface="Calibri" panose="020F0502020204030204" pitchFamily="34" charset="0"/>
                <a:cs typeface="Lato Heavy" panose="020F0502020204030203" pitchFamily="34" charset="0"/>
              </a:rPr>
              <a:t>sánh</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với</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kết</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quả</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của</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cô</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và</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chữa</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bài</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nhé</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Bài</a:t>
            </a:r>
            <a:r>
              <a:rPr lang="en-GB" sz="1200" dirty="0">
                <a:solidFill>
                  <a:srgbClr val="40505E"/>
                </a:solidFill>
                <a:latin typeface="Calibri" panose="020F0502020204030204" pitchFamily="34" charset="0"/>
                <a:cs typeface="Lato Heavy" panose="020F0502020204030203" pitchFamily="34" charset="0"/>
              </a:rPr>
              <a:t> 2 </a:t>
            </a:r>
            <a:r>
              <a:rPr lang="en-GB" sz="1200" dirty="0" err="1">
                <a:solidFill>
                  <a:srgbClr val="40505E"/>
                </a:solidFill>
                <a:latin typeface="Calibri" panose="020F0502020204030204" pitchFamily="34" charset="0"/>
                <a:cs typeface="Lato Heavy" panose="020F0502020204030203" pitchFamily="34" charset="0"/>
              </a:rPr>
              <a:t>đã</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giúp</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chúng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mình</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củng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cố</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thêm</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kĩ</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năng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đếm</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và</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điền</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các</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số</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thích</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hợp</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theo</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thứ</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tự</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từ</a:t>
            </a:r>
            <a:r>
              <a:rPr lang="en-GB" sz="1200" dirty="0">
                <a:solidFill>
                  <a:srgbClr val="40505E"/>
                </a:solidFill>
                <a:latin typeface="Calibri" panose="020F0502020204030204" pitchFamily="34" charset="0"/>
                <a:cs typeface="Lato Heavy" panose="020F0502020204030203" pitchFamily="34" charset="0"/>
              </a:rPr>
              <a:t> 0 </a:t>
            </a:r>
            <a:r>
              <a:rPr lang="en-GB" sz="1200" dirty="0" err="1">
                <a:solidFill>
                  <a:srgbClr val="40505E"/>
                </a:solidFill>
                <a:latin typeface="Calibri" panose="020F0502020204030204" pitchFamily="34" charset="0"/>
                <a:cs typeface="Lato Heavy" panose="020F0502020204030203" pitchFamily="34" charset="0"/>
              </a:rPr>
              <a:t>đến</a:t>
            </a:r>
            <a:r>
              <a:rPr lang="en-GB" sz="1200" dirty="0">
                <a:solidFill>
                  <a:srgbClr val="40505E"/>
                </a:solidFill>
                <a:latin typeface="Calibri" panose="020F0502020204030204" pitchFamily="34" charset="0"/>
                <a:cs typeface="Lato Heavy" panose="020F0502020204030203" pitchFamily="34" charset="0"/>
              </a:rPr>
              <a:t> 5. </a:t>
            </a:r>
            <a:r>
              <a:rPr lang="en-GB" sz="1200" dirty="0" err="1">
                <a:solidFill>
                  <a:srgbClr val="40505E"/>
                </a:solidFill>
                <a:latin typeface="Calibri" panose="020F0502020204030204" pitchFamily="34" charset="0"/>
                <a:cs typeface="Lato Heavy" panose="020F0502020204030203" pitchFamily="34" charset="0"/>
              </a:rPr>
              <a:t>Các</a:t>
            </a:r>
            <a:r>
              <a:rPr lang="en-GB" sz="1200" dirty="0">
                <a:solidFill>
                  <a:srgbClr val="40505E"/>
                </a:solidFill>
                <a:latin typeface="Calibri" panose="020F0502020204030204" pitchFamily="34" charset="0"/>
                <a:cs typeface="Lato Heavy" panose="020F0502020204030203" pitchFamily="34" charset="0"/>
              </a:rPr>
              <a:t> con </a:t>
            </a:r>
            <a:r>
              <a:rPr lang="en-GB" sz="1200" dirty="0" err="1">
                <a:solidFill>
                  <a:srgbClr val="40505E"/>
                </a:solidFill>
                <a:latin typeface="Calibri" panose="020F0502020204030204" pitchFamily="34" charset="0"/>
                <a:cs typeface="Lato Heavy" panose="020F0502020204030203" pitchFamily="34" charset="0"/>
              </a:rPr>
              <a:t>hãy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nhớ</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và</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vận</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dụng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nó</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thật</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tốt</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để</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làm</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bài</a:t>
            </a:r>
            <a:r>
              <a:rPr lang="en-GB" sz="1200" dirty="0">
                <a:solidFill>
                  <a:srgbClr val="40505E"/>
                </a:solidFill>
                <a:latin typeface="Calibri" panose="020F0502020204030204" pitchFamily="34" charset="0"/>
                <a:cs typeface="Lato Heavy" panose="020F0502020204030203" pitchFamily="34" charset="0"/>
              </a:rPr>
              <a:t> 3 </a:t>
            </a:r>
            <a:r>
              <a:rPr lang="en-GB" sz="1200" dirty="0" err="1">
                <a:solidFill>
                  <a:srgbClr val="40505E"/>
                </a:solidFill>
                <a:latin typeface="Calibri" panose="020F0502020204030204" pitchFamily="34" charset="0"/>
                <a:cs typeface="Lato Heavy" panose="020F0502020204030203" pitchFamily="34" charset="0"/>
              </a:rPr>
              <a:t>nhé</a:t>
            </a:r>
            <a:r>
              <a:rPr lang="en-GB" sz="1200" dirty="0">
                <a:solidFill>
                  <a:srgbClr val="40505E"/>
                </a:solidFill>
                <a:latin typeface="Calibri" panose="020F0502020204030204" pitchFamily="34" charset="0"/>
                <a:cs typeface="Lato Heavy" panose="020F0502020204030203" pitchFamily="34" charset="0"/>
              </a:rPr>
              <a:t>.</a:t>
            </a:r>
            <a:endParaRPr lang="en-US" dirty="0"/>
          </a:p>
        </p:txBody>
      </p:sp>
      <p:sp>
        <p:nvSpPr>
          <p:cNvPr id="4" name="Slide Number Placeholder 3"/>
          <p:cNvSpPr>
            <a:spLocks noGrp="1"/>
          </p:cNvSpPr>
          <p:nvPr>
            <p:ph type="sldNum" sz="quarter" idx="5"/>
          </p:nvPr>
        </p:nvSpPr>
        <p:spPr/>
        <p:txBody>
          <a:bodyPr/>
          <a:lstStyle/>
          <a:p>
            <a:fld id="{AF65F507-1483-497D-B293-80E7E228D0D4}" type="slidenum">
              <a:rPr lang="en-US" smtClean="0"/>
              <a:t>11</a:t>
            </a:fld>
            <a:endParaRPr lang="en-US"/>
          </a:p>
        </p:txBody>
      </p:sp>
    </p:spTree>
    <p:extLst>
      <p:ext uri="{BB962C8B-B14F-4D97-AF65-F5344CB8AC3E}">
        <p14:creationId xmlns:p14="http://schemas.microsoft.com/office/powerpoint/2010/main" val="3182846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Bài</a:t>
            </a:r>
            <a:r>
              <a:rPr lang="en-US" dirty="0"/>
              <a:t> 3. </a:t>
            </a:r>
            <a:r>
              <a:rPr lang="en-US" dirty="0" err="1"/>
              <a:t>Có</a:t>
            </a:r>
            <a:r>
              <a:rPr lang="en-US" dirty="0"/>
              <a:t> ….? </a:t>
            </a:r>
            <a:r>
              <a:rPr lang="en-US" dirty="0" err="1"/>
              <a:t>Vậy</a:t>
            </a:r>
            <a:r>
              <a:rPr lang="en-US" dirty="0"/>
              <a:t> </a:t>
            </a:r>
            <a:r>
              <a:rPr lang="en-US" dirty="0" err="1"/>
              <a:t>bài</a:t>
            </a:r>
            <a:r>
              <a:rPr lang="en-US" dirty="0"/>
              <a:t> 3 </a:t>
            </a:r>
            <a:r>
              <a:rPr lang="en-US" dirty="0" err="1"/>
              <a:t>yêu</a:t>
            </a:r>
            <a:r>
              <a:rPr lang="en-US" dirty="0"/>
              <a:t> </a:t>
            </a:r>
            <a:r>
              <a:rPr lang="en-US" dirty="0" err="1"/>
              <a:t>cầu</a:t>
            </a:r>
            <a:r>
              <a:rPr lang="en-US" dirty="0"/>
              <a:t> </a:t>
            </a:r>
            <a:r>
              <a:rPr lang="en-US" dirty="0" err="1"/>
              <a:t>chúng</a:t>
            </a:r>
            <a:r>
              <a:rPr lang="en-US" dirty="0"/>
              <a:t> </a:t>
            </a:r>
            <a:r>
              <a:rPr lang="en-US" dirty="0" err="1"/>
              <a:t>mình</a:t>
            </a:r>
            <a:r>
              <a:rPr lang="en-US" dirty="0"/>
              <a:t> </a:t>
            </a:r>
            <a:r>
              <a:rPr lang="en-US" dirty="0" err="1"/>
              <a:t>làm</a:t>
            </a:r>
            <a:r>
              <a:rPr lang="en-US" dirty="0"/>
              <a:t> </a:t>
            </a:r>
            <a:r>
              <a:rPr lang="en-US" dirty="0" err="1"/>
              <a:t>gì</a:t>
            </a:r>
            <a:r>
              <a:rPr lang="en-US" dirty="0"/>
              <a:t> </a:t>
            </a:r>
            <a:r>
              <a:rPr lang="en-US" dirty="0" err="1"/>
              <a:t>nhỉ</a:t>
            </a:r>
            <a:r>
              <a:rPr lang="en-US" dirty="0"/>
              <a:t>? … À </a:t>
            </a:r>
            <a:r>
              <a:rPr lang="en-US" dirty="0" err="1"/>
              <a:t>đúng</a:t>
            </a:r>
            <a:r>
              <a:rPr lang="en-US" dirty="0"/>
              <a:t> </a:t>
            </a:r>
            <a:r>
              <a:rPr lang="en-US" dirty="0" err="1"/>
              <a:t>rồi</a:t>
            </a:r>
            <a:r>
              <a:rPr lang="en-US" dirty="0"/>
              <a:t> </a:t>
            </a:r>
            <a:r>
              <a:rPr lang="en-US" dirty="0" err="1"/>
              <a:t>đấy</a:t>
            </a:r>
            <a:r>
              <a:rPr lang="en-US" dirty="0"/>
              <a:t>! </a:t>
            </a:r>
            <a:r>
              <a:rPr lang="en-US" dirty="0" err="1"/>
              <a:t>Chúng</a:t>
            </a:r>
            <a:r>
              <a:rPr lang="en-US" dirty="0"/>
              <a:t> </a:t>
            </a:r>
            <a:r>
              <a:rPr lang="en-US" dirty="0" err="1"/>
              <a:t>mình</a:t>
            </a:r>
            <a:r>
              <a:rPr lang="en-US" dirty="0"/>
              <a:t> </a:t>
            </a:r>
            <a:r>
              <a:rPr lang="en-US" dirty="0" err="1"/>
              <a:t>cần</a:t>
            </a:r>
            <a:r>
              <a:rPr lang="en-US" dirty="0"/>
              <a:t> </a:t>
            </a:r>
            <a:r>
              <a:rPr lang="en-US" dirty="0" err="1"/>
              <a:t>đếm</a:t>
            </a:r>
            <a:r>
              <a:rPr lang="en-US" dirty="0"/>
              <a:t> </a:t>
            </a:r>
            <a:r>
              <a:rPr lang="en-US" dirty="0" err="1"/>
              <a:t>và</a:t>
            </a:r>
            <a:r>
              <a:rPr lang="en-US" dirty="0"/>
              <a:t> </a:t>
            </a:r>
            <a:r>
              <a:rPr lang="en-US" dirty="0" err="1"/>
              <a:t>nhặt</a:t>
            </a:r>
            <a:r>
              <a:rPr lang="en-US" dirty="0"/>
              <a:t> </a:t>
            </a:r>
            <a:r>
              <a:rPr lang="en-US" dirty="0" err="1"/>
              <a:t>các</a:t>
            </a:r>
            <a:r>
              <a:rPr lang="en-US" dirty="0"/>
              <a:t> </a:t>
            </a:r>
            <a:r>
              <a:rPr lang="en-US" dirty="0" err="1"/>
              <a:t>củ</a:t>
            </a:r>
            <a:r>
              <a:rPr lang="en-US" dirty="0"/>
              <a:t> </a:t>
            </a:r>
            <a:r>
              <a:rPr lang="en-US" dirty="0" err="1"/>
              <a:t>cà</a:t>
            </a:r>
            <a:r>
              <a:rPr lang="en-US" dirty="0"/>
              <a:t> </a:t>
            </a:r>
            <a:r>
              <a:rPr lang="en-US" dirty="0" err="1"/>
              <a:t>rốt</a:t>
            </a:r>
            <a:r>
              <a:rPr lang="en-US" dirty="0"/>
              <a:t> </a:t>
            </a:r>
            <a:r>
              <a:rPr lang="en-US" dirty="0" err="1"/>
              <a:t>đã</a:t>
            </a:r>
            <a:r>
              <a:rPr lang="en-US" dirty="0"/>
              <a:t> </a:t>
            </a:r>
            <a:r>
              <a:rPr lang="en-US" dirty="0" err="1"/>
              <a:t>tô</a:t>
            </a:r>
            <a:r>
              <a:rPr lang="en-US" dirty="0"/>
              <a:t> </a:t>
            </a:r>
            <a:r>
              <a:rPr lang="en-US" dirty="0" err="1"/>
              <a:t>màu</a:t>
            </a:r>
            <a:r>
              <a:rPr lang="en-US" dirty="0"/>
              <a:t>. </a:t>
            </a:r>
            <a:r>
              <a:rPr lang="en-US" dirty="0" err="1"/>
              <a:t>Các</a:t>
            </a:r>
            <a:r>
              <a:rPr lang="en-US" dirty="0"/>
              <a:t> con </a:t>
            </a:r>
            <a:r>
              <a:rPr lang="en-US" dirty="0" err="1"/>
              <a:t>đã</a:t>
            </a:r>
            <a:r>
              <a:rPr lang="en-US" dirty="0"/>
              <a:t> </a:t>
            </a:r>
            <a:r>
              <a:rPr lang="en-US" dirty="0" err="1"/>
              <a:t>sẵn</a:t>
            </a:r>
            <a:r>
              <a:rPr lang="en-US" dirty="0"/>
              <a:t> </a:t>
            </a:r>
            <a:r>
              <a:rPr lang="en-US" dirty="0" err="1"/>
              <a:t>sàng</a:t>
            </a:r>
            <a:r>
              <a:rPr lang="en-US" dirty="0"/>
              <a:t> </a:t>
            </a:r>
            <a:r>
              <a:rPr lang="en-US" dirty="0" err="1"/>
              <a:t>rồi</a:t>
            </a:r>
            <a:r>
              <a:rPr lang="en-US" dirty="0"/>
              <a:t> </a:t>
            </a:r>
            <a:r>
              <a:rPr lang="en-US" dirty="0" err="1"/>
              <a:t>chứ</a:t>
            </a:r>
            <a:r>
              <a:rPr lang="en-US" dirty="0"/>
              <a:t>, </a:t>
            </a:r>
            <a:r>
              <a:rPr lang="en-US" dirty="0" err="1"/>
              <a:t>cô</a:t>
            </a:r>
            <a:r>
              <a:rPr lang="en-US" dirty="0"/>
              <a:t> </a:t>
            </a:r>
            <a:r>
              <a:rPr lang="en-US" dirty="0" err="1"/>
              <a:t>mời</a:t>
            </a:r>
            <a:r>
              <a:rPr lang="en-US" dirty="0"/>
              <a:t> </a:t>
            </a:r>
            <a:r>
              <a:rPr lang="en-US" dirty="0" err="1"/>
              <a:t>các</a:t>
            </a:r>
            <a:r>
              <a:rPr lang="en-US" dirty="0"/>
              <a:t> con </a:t>
            </a:r>
            <a:r>
              <a:rPr lang="en-US" dirty="0" err="1"/>
              <a:t>làm</a:t>
            </a:r>
            <a:r>
              <a:rPr lang="en-US" dirty="0"/>
              <a:t> </a:t>
            </a:r>
            <a:r>
              <a:rPr lang="en-US" dirty="0" err="1"/>
              <a:t>bài</a:t>
            </a:r>
            <a:r>
              <a:rPr lang="en-US" dirty="0"/>
              <a:t>.</a:t>
            </a:r>
          </a:p>
        </p:txBody>
      </p:sp>
      <p:sp>
        <p:nvSpPr>
          <p:cNvPr id="4" name="Slide Number Placeholder 3"/>
          <p:cNvSpPr>
            <a:spLocks noGrp="1"/>
          </p:cNvSpPr>
          <p:nvPr>
            <p:ph type="sldNum" sz="quarter" idx="5"/>
          </p:nvPr>
        </p:nvSpPr>
        <p:spPr/>
        <p:txBody>
          <a:bodyPr/>
          <a:lstStyle/>
          <a:p>
            <a:fld id="{AF65F507-1483-497D-B293-80E7E228D0D4}" type="slidenum">
              <a:rPr lang="en-US" smtClean="0"/>
              <a:t>12</a:t>
            </a:fld>
            <a:endParaRPr lang="en-US"/>
          </a:p>
        </p:txBody>
      </p:sp>
    </p:spTree>
    <p:extLst>
      <p:ext uri="{BB962C8B-B14F-4D97-AF65-F5344CB8AC3E}">
        <p14:creationId xmlns:p14="http://schemas.microsoft.com/office/powerpoint/2010/main" val="2542595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Cô</a:t>
            </a:r>
            <a:r>
              <a:rPr lang="en-US" dirty="0"/>
              <a:t> </a:t>
            </a:r>
            <a:r>
              <a:rPr lang="en-US" dirty="0" err="1"/>
              <a:t>khen</a:t>
            </a:r>
            <a:r>
              <a:rPr lang="en-US" dirty="0"/>
              <a:t> </a:t>
            </a:r>
            <a:r>
              <a:rPr lang="en-US" dirty="0" err="1"/>
              <a:t>các</a:t>
            </a:r>
            <a:r>
              <a:rPr lang="en-US" dirty="0"/>
              <a:t> </a:t>
            </a:r>
            <a:r>
              <a:rPr lang="en-US" dirty="0" err="1"/>
              <a:t>bạn</a:t>
            </a:r>
            <a:r>
              <a:rPr lang="en-US" dirty="0"/>
              <a:t> </a:t>
            </a:r>
            <a:r>
              <a:rPr lang="en-US" dirty="0" err="1"/>
              <a:t>đã</a:t>
            </a:r>
            <a:r>
              <a:rPr lang="en-US" dirty="0"/>
              <a:t> </a:t>
            </a:r>
            <a:r>
              <a:rPr lang="en-US" dirty="0" err="1"/>
              <a:t>làm</a:t>
            </a:r>
            <a:r>
              <a:rPr lang="en-US" dirty="0"/>
              <a:t> </a:t>
            </a:r>
            <a:r>
              <a:rPr lang="en-US" dirty="0" err="1"/>
              <a:t>xong</a:t>
            </a:r>
            <a:r>
              <a:rPr lang="en-US" dirty="0"/>
              <a:t> </a:t>
            </a:r>
            <a:r>
              <a:rPr lang="en-US" dirty="0" err="1"/>
              <a:t>bài</a:t>
            </a:r>
            <a:r>
              <a:rPr lang="en-US" dirty="0"/>
              <a:t> </a:t>
            </a:r>
            <a:r>
              <a:rPr lang="en-US" dirty="0" err="1"/>
              <a:t>rồi</a:t>
            </a:r>
            <a:r>
              <a:rPr lang="en-US" dirty="0"/>
              <a:t> </a:t>
            </a:r>
            <a:r>
              <a:rPr lang="en-US" dirty="0" err="1"/>
              <a:t>đấy</a:t>
            </a:r>
            <a:r>
              <a:rPr lang="en-US" dirty="0"/>
              <a:t>. </a:t>
            </a:r>
            <a:r>
              <a:rPr lang="en-US" dirty="0" err="1"/>
              <a:t>Mời</a:t>
            </a:r>
            <a:r>
              <a:rPr lang="en-US" dirty="0"/>
              <a:t> </a:t>
            </a:r>
            <a:r>
              <a:rPr lang="en-US" dirty="0" err="1"/>
              <a:t>các</a:t>
            </a:r>
            <a:r>
              <a:rPr lang="en-US" dirty="0"/>
              <a:t> con </a:t>
            </a:r>
            <a:r>
              <a:rPr lang="en-US" dirty="0" err="1"/>
              <a:t>hướng</a:t>
            </a:r>
            <a:r>
              <a:rPr lang="en-US" dirty="0"/>
              <a:t> </a:t>
            </a:r>
            <a:r>
              <a:rPr lang="en-US" dirty="0" err="1"/>
              <a:t>lên</a:t>
            </a:r>
            <a:r>
              <a:rPr lang="en-US" dirty="0"/>
              <a:t> </a:t>
            </a:r>
            <a:r>
              <a:rPr lang="en-US" dirty="0" err="1"/>
              <a:t>màn</a:t>
            </a:r>
            <a:r>
              <a:rPr lang="en-US" dirty="0"/>
              <a:t> </a:t>
            </a:r>
            <a:r>
              <a:rPr lang="en-US" dirty="0" err="1"/>
              <a:t>hình</a:t>
            </a:r>
            <a:r>
              <a:rPr lang="en-US" dirty="0"/>
              <a:t> </a:t>
            </a:r>
            <a:r>
              <a:rPr lang="en-US" dirty="0" err="1"/>
              <a:t>để</a:t>
            </a:r>
            <a:r>
              <a:rPr lang="en-US" dirty="0"/>
              <a:t> </a:t>
            </a:r>
            <a:r>
              <a:rPr lang="en-US" dirty="0" err="1"/>
              <a:t>chữa</a:t>
            </a:r>
            <a:r>
              <a:rPr lang="en-US" dirty="0"/>
              <a:t> </a:t>
            </a:r>
            <a:r>
              <a:rPr lang="en-US" dirty="0" err="1"/>
              <a:t>bài</a:t>
            </a:r>
            <a:r>
              <a:rPr lang="en-US" dirty="0"/>
              <a:t> </a:t>
            </a:r>
            <a:r>
              <a:rPr lang="en-US" dirty="0" err="1"/>
              <a:t>cùng</a:t>
            </a:r>
            <a:r>
              <a:rPr lang="en-US" dirty="0"/>
              <a:t> </a:t>
            </a:r>
            <a:r>
              <a:rPr lang="en-US" dirty="0" err="1"/>
              <a:t>cô</a:t>
            </a:r>
            <a:r>
              <a:rPr lang="en-US" dirty="0"/>
              <a:t> </a:t>
            </a:r>
            <a:r>
              <a:rPr lang="en-US" dirty="0" err="1"/>
              <a:t>nào</a:t>
            </a:r>
            <a:r>
              <a:rPr lang="en-US" dirty="0"/>
              <a:t>. </a:t>
            </a:r>
            <a:r>
              <a:rPr lang="en-US" dirty="0" err="1"/>
              <a:t>Hình</a:t>
            </a:r>
            <a:r>
              <a:rPr lang="en-US" dirty="0"/>
              <a:t> </a:t>
            </a:r>
            <a:r>
              <a:rPr lang="en-US" dirty="0" err="1"/>
              <a:t>đầu</a:t>
            </a:r>
            <a:r>
              <a:rPr lang="en-US" dirty="0"/>
              <a:t> </a:t>
            </a:r>
            <a:r>
              <a:rPr lang="en-US" dirty="0" err="1"/>
              <a:t>tiên</a:t>
            </a:r>
            <a:r>
              <a:rPr lang="en-US" dirty="0"/>
              <a:t> </a:t>
            </a:r>
            <a:r>
              <a:rPr lang="en-US" dirty="0" err="1"/>
              <a:t>có</a:t>
            </a:r>
            <a:r>
              <a:rPr lang="en-US" dirty="0"/>
              <a:t>… 1, 2, 3 </a:t>
            </a:r>
            <a:r>
              <a:rPr lang="en-US" dirty="0" err="1"/>
              <a:t>vậy</a:t>
            </a:r>
            <a:r>
              <a:rPr lang="en-US" dirty="0"/>
              <a:t> </a:t>
            </a:r>
            <a:r>
              <a:rPr lang="en-US" dirty="0" err="1"/>
              <a:t>có</a:t>
            </a:r>
            <a:r>
              <a:rPr lang="en-US" dirty="0"/>
              <a:t> 3 </a:t>
            </a:r>
            <a:r>
              <a:rPr lang="en-US" dirty="0" err="1"/>
              <a:t>củ</a:t>
            </a:r>
            <a:r>
              <a:rPr lang="en-US" dirty="0"/>
              <a:t> </a:t>
            </a:r>
            <a:r>
              <a:rPr lang="en-US" dirty="0" err="1"/>
              <a:t>cà</a:t>
            </a:r>
            <a:r>
              <a:rPr lang="en-US" dirty="0"/>
              <a:t> </a:t>
            </a:r>
            <a:r>
              <a:rPr lang="en-US" dirty="0" err="1"/>
              <a:t>rốt</a:t>
            </a:r>
            <a:r>
              <a:rPr lang="en-US" dirty="0"/>
              <a:t> </a:t>
            </a:r>
            <a:r>
              <a:rPr lang="en-US" dirty="0" err="1"/>
              <a:t>đã</a:t>
            </a:r>
            <a:r>
              <a:rPr lang="en-US" dirty="0"/>
              <a:t> </a:t>
            </a:r>
            <a:r>
              <a:rPr lang="en-US" dirty="0" err="1"/>
              <a:t>tô</a:t>
            </a:r>
            <a:r>
              <a:rPr lang="en-US" dirty="0"/>
              <a:t> </a:t>
            </a:r>
            <a:r>
              <a:rPr lang="en-US" dirty="0" err="1"/>
              <a:t>màu</a:t>
            </a:r>
            <a:r>
              <a:rPr lang="en-US" dirty="0"/>
              <a:t> </a:t>
            </a:r>
            <a:r>
              <a:rPr lang="en-US" dirty="0" err="1"/>
              <a:t>phải</a:t>
            </a:r>
            <a:r>
              <a:rPr lang="en-US" dirty="0"/>
              <a:t> </a:t>
            </a:r>
            <a:r>
              <a:rPr lang="en-US" dirty="0" err="1"/>
              <a:t>không</a:t>
            </a:r>
            <a:r>
              <a:rPr lang="en-US" dirty="0"/>
              <a:t> </a:t>
            </a:r>
            <a:r>
              <a:rPr lang="en-US" dirty="0" err="1"/>
              <a:t>các</a:t>
            </a:r>
            <a:r>
              <a:rPr lang="en-US" dirty="0"/>
              <a:t> con.</a:t>
            </a:r>
          </a:p>
        </p:txBody>
      </p:sp>
      <p:sp>
        <p:nvSpPr>
          <p:cNvPr id="4" name="Slide Number Placeholder 3"/>
          <p:cNvSpPr>
            <a:spLocks noGrp="1"/>
          </p:cNvSpPr>
          <p:nvPr>
            <p:ph type="sldNum" sz="quarter" idx="5"/>
          </p:nvPr>
        </p:nvSpPr>
        <p:spPr/>
        <p:txBody>
          <a:bodyPr/>
          <a:lstStyle/>
          <a:p>
            <a:fld id="{AF65F507-1483-497D-B293-80E7E228D0D4}" type="slidenum">
              <a:rPr lang="en-US" smtClean="0"/>
              <a:t>13</a:t>
            </a:fld>
            <a:endParaRPr lang="en-US"/>
          </a:p>
        </p:txBody>
      </p:sp>
    </p:spTree>
    <p:extLst>
      <p:ext uri="{BB962C8B-B14F-4D97-AF65-F5344CB8AC3E}">
        <p14:creationId xmlns:p14="http://schemas.microsoft.com/office/powerpoint/2010/main" val="1452565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Tiếp</a:t>
            </a:r>
            <a:r>
              <a:rPr lang="en-US" dirty="0"/>
              <a:t> </a:t>
            </a:r>
            <a:r>
              <a:rPr lang="en-US" dirty="0" err="1"/>
              <a:t>theo</a:t>
            </a:r>
            <a:r>
              <a:rPr lang="en-US" dirty="0"/>
              <a:t>, </a:t>
            </a:r>
            <a:r>
              <a:rPr lang="en-US" dirty="0" err="1"/>
              <a:t>đố</a:t>
            </a:r>
            <a:r>
              <a:rPr lang="en-US" dirty="0"/>
              <a:t> </a:t>
            </a:r>
            <a:r>
              <a:rPr lang="en-US" dirty="0" err="1"/>
              <a:t>các</a:t>
            </a:r>
            <a:r>
              <a:rPr lang="en-US" dirty="0"/>
              <a:t> </a:t>
            </a:r>
            <a:r>
              <a:rPr lang="en-US" dirty="0" err="1"/>
              <a:t>bạn</a:t>
            </a:r>
            <a:r>
              <a:rPr lang="en-US" dirty="0"/>
              <a:t> </a:t>
            </a:r>
            <a:r>
              <a:rPr lang="en-US" dirty="0" err="1"/>
              <a:t>nhỏ</a:t>
            </a:r>
            <a:r>
              <a:rPr lang="en-US" dirty="0"/>
              <a:t> </a:t>
            </a:r>
            <a:r>
              <a:rPr lang="en-US" dirty="0" err="1"/>
              <a:t>yêu</a:t>
            </a:r>
            <a:r>
              <a:rPr lang="en-US" dirty="0"/>
              <a:t> </a:t>
            </a:r>
            <a:r>
              <a:rPr lang="en-US" dirty="0" err="1"/>
              <a:t>quý</a:t>
            </a:r>
            <a:r>
              <a:rPr lang="en-US" dirty="0"/>
              <a:t> </a:t>
            </a:r>
            <a:r>
              <a:rPr lang="en-US" dirty="0" err="1"/>
              <a:t>có</a:t>
            </a:r>
            <a:r>
              <a:rPr lang="en-US" dirty="0"/>
              <a:t> </a:t>
            </a:r>
            <a:r>
              <a:rPr lang="en-US" dirty="0" err="1"/>
              <a:t>mấy</a:t>
            </a:r>
            <a:r>
              <a:rPr lang="en-US" dirty="0"/>
              <a:t> </a:t>
            </a:r>
            <a:r>
              <a:rPr lang="en-US" dirty="0" err="1"/>
              <a:t>củ</a:t>
            </a:r>
            <a:r>
              <a:rPr lang="en-US" dirty="0"/>
              <a:t> </a:t>
            </a:r>
            <a:r>
              <a:rPr lang="en-US" dirty="0" err="1"/>
              <a:t>cà</a:t>
            </a:r>
            <a:r>
              <a:rPr lang="en-US" dirty="0"/>
              <a:t> </a:t>
            </a:r>
            <a:r>
              <a:rPr lang="en-US" dirty="0" err="1"/>
              <a:t>rốt</a:t>
            </a:r>
            <a:r>
              <a:rPr lang="en-US" dirty="0"/>
              <a:t> </a:t>
            </a:r>
            <a:r>
              <a:rPr lang="en-US" dirty="0" err="1"/>
              <a:t>đã</a:t>
            </a:r>
            <a:r>
              <a:rPr lang="en-US" dirty="0"/>
              <a:t> </a:t>
            </a:r>
            <a:r>
              <a:rPr lang="en-US" dirty="0" err="1"/>
              <a:t>được</a:t>
            </a:r>
            <a:r>
              <a:rPr lang="en-US" dirty="0"/>
              <a:t> </a:t>
            </a:r>
            <a:r>
              <a:rPr lang="en-US" dirty="0" err="1"/>
              <a:t>tổ</a:t>
            </a:r>
            <a:r>
              <a:rPr lang="en-US" dirty="0"/>
              <a:t> </a:t>
            </a:r>
            <a:r>
              <a:rPr lang="en-US" dirty="0" err="1"/>
              <a:t>màu</a:t>
            </a:r>
            <a:r>
              <a:rPr lang="en-US" dirty="0"/>
              <a:t>? </a:t>
            </a:r>
            <a:r>
              <a:rPr lang="en-US" dirty="0" err="1"/>
              <a:t>Chính</a:t>
            </a:r>
            <a:r>
              <a:rPr lang="en-US" dirty="0"/>
              <a:t> </a:t>
            </a:r>
            <a:r>
              <a:rPr lang="en-US" dirty="0" err="1"/>
              <a:t>xác</a:t>
            </a:r>
            <a:r>
              <a:rPr lang="en-US" dirty="0"/>
              <a:t>. Ở </a:t>
            </a:r>
            <a:r>
              <a:rPr lang="en-US" dirty="0" err="1"/>
              <a:t>hình</a:t>
            </a:r>
            <a:r>
              <a:rPr lang="en-US" dirty="0"/>
              <a:t> </a:t>
            </a:r>
            <a:r>
              <a:rPr lang="en-US" dirty="0" err="1"/>
              <a:t>này</a:t>
            </a:r>
            <a:r>
              <a:rPr lang="en-US" dirty="0"/>
              <a:t> </a:t>
            </a:r>
            <a:r>
              <a:rPr lang="en-US" dirty="0" err="1"/>
              <a:t>có</a:t>
            </a:r>
            <a:r>
              <a:rPr lang="en-US" dirty="0"/>
              <a:t> 2 </a:t>
            </a:r>
            <a:r>
              <a:rPr lang="en-US" dirty="0" err="1"/>
              <a:t>củ</a:t>
            </a:r>
            <a:r>
              <a:rPr lang="en-US" dirty="0"/>
              <a:t> </a:t>
            </a:r>
            <a:r>
              <a:rPr lang="en-US" dirty="0" err="1"/>
              <a:t>cà</a:t>
            </a:r>
            <a:r>
              <a:rPr lang="en-US" dirty="0"/>
              <a:t> </a:t>
            </a:r>
            <a:r>
              <a:rPr lang="en-US" dirty="0" err="1"/>
              <a:t>rốt</a:t>
            </a:r>
            <a:r>
              <a:rPr lang="en-US" dirty="0"/>
              <a:t> </a:t>
            </a:r>
            <a:r>
              <a:rPr lang="en-US" dirty="0" err="1"/>
              <a:t>đã</a:t>
            </a:r>
            <a:r>
              <a:rPr lang="en-US" dirty="0"/>
              <a:t> </a:t>
            </a:r>
            <a:r>
              <a:rPr lang="en-US" dirty="0" err="1"/>
              <a:t>đc</a:t>
            </a:r>
            <a:r>
              <a:rPr lang="en-US" dirty="0"/>
              <a:t> </a:t>
            </a:r>
            <a:r>
              <a:rPr lang="en-US" dirty="0" err="1"/>
              <a:t>tô</a:t>
            </a:r>
            <a:r>
              <a:rPr lang="en-US" dirty="0"/>
              <a:t> </a:t>
            </a:r>
            <a:r>
              <a:rPr lang="en-US" dirty="0" err="1"/>
              <a:t>màu</a:t>
            </a:r>
            <a:r>
              <a:rPr lang="en-US" dirty="0"/>
              <a:t>.</a:t>
            </a:r>
          </a:p>
        </p:txBody>
      </p:sp>
      <p:sp>
        <p:nvSpPr>
          <p:cNvPr id="4" name="Slide Number Placeholder 3"/>
          <p:cNvSpPr>
            <a:spLocks noGrp="1"/>
          </p:cNvSpPr>
          <p:nvPr>
            <p:ph type="sldNum" sz="quarter" idx="5"/>
          </p:nvPr>
        </p:nvSpPr>
        <p:spPr/>
        <p:txBody>
          <a:bodyPr/>
          <a:lstStyle/>
          <a:p>
            <a:fld id="{AF65F507-1483-497D-B293-80E7E228D0D4}" type="slidenum">
              <a:rPr lang="en-US" smtClean="0"/>
              <a:t>14</a:t>
            </a:fld>
            <a:endParaRPr lang="en-US"/>
          </a:p>
        </p:txBody>
      </p:sp>
    </p:spTree>
    <p:extLst>
      <p:ext uri="{BB962C8B-B14F-4D97-AF65-F5344CB8AC3E}">
        <p14:creationId xmlns:p14="http://schemas.microsoft.com/office/powerpoint/2010/main" val="3222500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Thế</a:t>
            </a:r>
            <a:r>
              <a:rPr lang="en-US" dirty="0"/>
              <a:t> </a:t>
            </a:r>
            <a:r>
              <a:rPr lang="en-US" dirty="0" err="1"/>
              <a:t>còn</a:t>
            </a:r>
            <a:r>
              <a:rPr lang="en-US" dirty="0"/>
              <a:t> </a:t>
            </a:r>
            <a:r>
              <a:rPr lang="en-US" dirty="0" err="1"/>
              <a:t>đây</a:t>
            </a:r>
            <a:r>
              <a:rPr lang="en-US" dirty="0"/>
              <a:t>, </a:t>
            </a:r>
            <a:r>
              <a:rPr lang="en-US" dirty="0" err="1"/>
              <a:t>chúng</a:t>
            </a:r>
            <a:r>
              <a:rPr lang="en-US" dirty="0"/>
              <a:t> </a:t>
            </a:r>
            <a:r>
              <a:rPr lang="en-US" dirty="0" err="1"/>
              <a:t>mình</a:t>
            </a:r>
            <a:r>
              <a:rPr lang="en-US" dirty="0"/>
              <a:t> </a:t>
            </a:r>
            <a:r>
              <a:rPr lang="en-US" dirty="0" err="1"/>
              <a:t>cùng</a:t>
            </a:r>
            <a:r>
              <a:rPr lang="en-US" dirty="0"/>
              <a:t> </a:t>
            </a:r>
            <a:r>
              <a:rPr lang="en-US" dirty="0" err="1"/>
              <a:t>đếm</a:t>
            </a:r>
            <a:r>
              <a:rPr lang="en-US" dirty="0"/>
              <a:t> </a:t>
            </a:r>
            <a:r>
              <a:rPr lang="en-US" dirty="0" err="1"/>
              <a:t>nào</a:t>
            </a:r>
            <a:r>
              <a:rPr lang="en-US" dirty="0"/>
              <a:t>….. </a:t>
            </a:r>
            <a:r>
              <a:rPr lang="en-US" dirty="0" err="1"/>
              <a:t>Vậy</a:t>
            </a:r>
            <a:r>
              <a:rPr lang="en-US" dirty="0"/>
              <a:t> ở </a:t>
            </a:r>
            <a:r>
              <a:rPr lang="en-US" dirty="0" err="1"/>
              <a:t>hình</a:t>
            </a:r>
            <a:r>
              <a:rPr lang="en-US" dirty="0"/>
              <a:t> </a:t>
            </a:r>
            <a:r>
              <a:rPr lang="en-US" dirty="0" err="1"/>
              <a:t>này</a:t>
            </a:r>
            <a:r>
              <a:rPr lang="en-US" dirty="0"/>
              <a:t> </a:t>
            </a:r>
            <a:r>
              <a:rPr lang="en-US" dirty="0" err="1"/>
              <a:t>có</a:t>
            </a:r>
            <a:r>
              <a:rPr lang="en-US" dirty="0"/>
              <a:t> 4 </a:t>
            </a:r>
            <a:r>
              <a:rPr lang="en-US" dirty="0" err="1"/>
              <a:t>củ</a:t>
            </a:r>
            <a:r>
              <a:rPr lang="en-US" dirty="0"/>
              <a:t> </a:t>
            </a:r>
            <a:r>
              <a:rPr lang="en-US" dirty="0" err="1"/>
              <a:t>cà</a:t>
            </a:r>
            <a:r>
              <a:rPr lang="en-US" dirty="0"/>
              <a:t> </a:t>
            </a:r>
            <a:r>
              <a:rPr lang="en-US" dirty="0" err="1"/>
              <a:t>rốt</a:t>
            </a:r>
            <a:r>
              <a:rPr lang="en-US" dirty="0"/>
              <a:t> </a:t>
            </a:r>
            <a:r>
              <a:rPr lang="en-US" dirty="0" err="1"/>
              <a:t>đã</a:t>
            </a:r>
            <a:r>
              <a:rPr lang="en-US" dirty="0"/>
              <a:t> </a:t>
            </a:r>
            <a:r>
              <a:rPr lang="en-US" dirty="0" err="1"/>
              <a:t>đc</a:t>
            </a:r>
            <a:r>
              <a:rPr lang="en-US" dirty="0"/>
              <a:t> </a:t>
            </a:r>
            <a:r>
              <a:rPr lang="en-US" dirty="0" err="1"/>
              <a:t>tô</a:t>
            </a:r>
            <a:r>
              <a:rPr lang="en-US" dirty="0"/>
              <a:t> </a:t>
            </a:r>
            <a:r>
              <a:rPr lang="en-US" dirty="0" err="1"/>
              <a:t>màu</a:t>
            </a:r>
            <a:r>
              <a:rPr lang="en-US" dirty="0"/>
              <a:t> </a:t>
            </a:r>
            <a:r>
              <a:rPr lang="en-US" dirty="0" err="1"/>
              <a:t>đấy</a:t>
            </a:r>
            <a:r>
              <a:rPr lang="en-US" dirty="0"/>
              <a:t> </a:t>
            </a:r>
            <a:r>
              <a:rPr lang="en-US" dirty="0" err="1"/>
              <a:t>các</a:t>
            </a:r>
            <a:r>
              <a:rPr lang="en-US" dirty="0"/>
              <a:t> con ạ.</a:t>
            </a:r>
          </a:p>
        </p:txBody>
      </p:sp>
      <p:sp>
        <p:nvSpPr>
          <p:cNvPr id="4" name="Slide Number Placeholder 3"/>
          <p:cNvSpPr>
            <a:spLocks noGrp="1"/>
          </p:cNvSpPr>
          <p:nvPr>
            <p:ph type="sldNum" sz="quarter" idx="5"/>
          </p:nvPr>
        </p:nvSpPr>
        <p:spPr/>
        <p:txBody>
          <a:bodyPr/>
          <a:lstStyle/>
          <a:p>
            <a:fld id="{AF65F507-1483-497D-B293-80E7E228D0D4}" type="slidenum">
              <a:rPr lang="en-US" smtClean="0"/>
              <a:t>15</a:t>
            </a:fld>
            <a:endParaRPr lang="en-US"/>
          </a:p>
        </p:txBody>
      </p:sp>
    </p:spTree>
    <p:extLst>
      <p:ext uri="{BB962C8B-B14F-4D97-AF65-F5344CB8AC3E}">
        <p14:creationId xmlns:p14="http://schemas.microsoft.com/office/powerpoint/2010/main" val="1200643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Ô </a:t>
            </a:r>
            <a:r>
              <a:rPr lang="en-US" dirty="0" err="1"/>
              <a:t>hình</a:t>
            </a:r>
            <a:r>
              <a:rPr lang="en-US" dirty="0"/>
              <a:t> </a:t>
            </a:r>
            <a:r>
              <a:rPr lang="en-US" dirty="0" err="1"/>
              <a:t>này</a:t>
            </a:r>
            <a:r>
              <a:rPr lang="en-US" dirty="0"/>
              <a:t> </a:t>
            </a:r>
            <a:r>
              <a:rPr lang="en-US" dirty="0" err="1"/>
              <a:t>cô</a:t>
            </a:r>
            <a:r>
              <a:rPr lang="en-US" dirty="0"/>
              <a:t> </a:t>
            </a:r>
            <a:r>
              <a:rPr lang="en-US" dirty="0" err="1"/>
              <a:t>chắc</a:t>
            </a:r>
            <a:r>
              <a:rPr lang="en-US" dirty="0"/>
              <a:t> </a:t>
            </a:r>
            <a:r>
              <a:rPr lang="en-US" dirty="0" err="1"/>
              <a:t>chắn</a:t>
            </a:r>
            <a:r>
              <a:rPr lang="en-US" dirty="0"/>
              <a:t> </a:t>
            </a:r>
            <a:r>
              <a:rPr lang="en-US" dirty="0" err="1"/>
              <a:t>các</a:t>
            </a:r>
            <a:r>
              <a:rPr lang="en-US" dirty="0"/>
              <a:t> con </a:t>
            </a:r>
            <a:r>
              <a:rPr lang="en-US" dirty="0" err="1"/>
              <a:t>có</a:t>
            </a:r>
            <a:r>
              <a:rPr lang="en-US" dirty="0"/>
              <a:t> </a:t>
            </a:r>
            <a:r>
              <a:rPr lang="en-US" dirty="0" err="1"/>
              <a:t>thể</a:t>
            </a:r>
            <a:r>
              <a:rPr lang="en-US" dirty="0"/>
              <a:t> </a:t>
            </a:r>
            <a:r>
              <a:rPr lang="en-US" dirty="0" err="1"/>
              <a:t>đếm</a:t>
            </a:r>
            <a:r>
              <a:rPr lang="en-US" dirty="0"/>
              <a:t> </a:t>
            </a:r>
            <a:r>
              <a:rPr lang="en-US" dirty="0" err="1"/>
              <a:t>đc</a:t>
            </a:r>
            <a:r>
              <a:rPr lang="en-US" dirty="0"/>
              <a:t> </a:t>
            </a:r>
            <a:r>
              <a:rPr lang="en-US" dirty="0" err="1"/>
              <a:t>ngay</a:t>
            </a:r>
            <a:r>
              <a:rPr lang="en-US" dirty="0"/>
              <a:t> </a:t>
            </a:r>
            <a:r>
              <a:rPr lang="en-US" dirty="0" err="1"/>
              <a:t>đấy</a:t>
            </a:r>
            <a:r>
              <a:rPr lang="en-US" dirty="0"/>
              <a:t>. </a:t>
            </a:r>
            <a:r>
              <a:rPr lang="en-US" dirty="0" err="1"/>
              <a:t>Vì</a:t>
            </a:r>
            <a:r>
              <a:rPr lang="en-US" dirty="0"/>
              <a:t> </a:t>
            </a:r>
            <a:r>
              <a:rPr lang="en-US" dirty="0" err="1"/>
              <a:t>chỉ</a:t>
            </a:r>
            <a:r>
              <a:rPr lang="en-US" dirty="0"/>
              <a:t> </a:t>
            </a:r>
            <a:r>
              <a:rPr lang="en-US" dirty="0" err="1"/>
              <a:t>có</a:t>
            </a:r>
            <a:r>
              <a:rPr lang="en-US" dirty="0"/>
              <a:t> </a:t>
            </a:r>
            <a:r>
              <a:rPr lang="en-US" dirty="0" err="1"/>
              <a:t>duy</a:t>
            </a:r>
            <a:r>
              <a:rPr lang="en-US" dirty="0"/>
              <a:t> </a:t>
            </a:r>
            <a:r>
              <a:rPr lang="en-US" dirty="0" err="1"/>
              <a:t>nhất</a:t>
            </a:r>
            <a:r>
              <a:rPr lang="en-US" dirty="0"/>
              <a:t> 1 </a:t>
            </a:r>
            <a:r>
              <a:rPr lang="en-US" dirty="0" err="1"/>
              <a:t>củ</a:t>
            </a:r>
            <a:r>
              <a:rPr lang="en-US" dirty="0"/>
              <a:t> </a:t>
            </a:r>
            <a:r>
              <a:rPr lang="en-US" dirty="0" err="1"/>
              <a:t>cà</a:t>
            </a:r>
            <a:r>
              <a:rPr lang="en-US" dirty="0"/>
              <a:t> </a:t>
            </a:r>
            <a:r>
              <a:rPr lang="en-US" dirty="0" err="1"/>
              <a:t>rốt</a:t>
            </a:r>
            <a:r>
              <a:rPr lang="en-US" dirty="0"/>
              <a:t> </a:t>
            </a:r>
            <a:r>
              <a:rPr lang="en-US" dirty="0" err="1"/>
              <a:t>đc</a:t>
            </a:r>
            <a:r>
              <a:rPr lang="en-US" dirty="0"/>
              <a:t> </a:t>
            </a:r>
            <a:r>
              <a:rPr lang="en-US" dirty="0" err="1"/>
              <a:t>tô</a:t>
            </a:r>
            <a:r>
              <a:rPr lang="en-US" dirty="0"/>
              <a:t> </a:t>
            </a:r>
            <a:r>
              <a:rPr lang="en-US" dirty="0" err="1"/>
              <a:t>màu</a:t>
            </a:r>
            <a:r>
              <a:rPr lang="en-US" dirty="0"/>
              <a:t> </a:t>
            </a:r>
            <a:r>
              <a:rPr lang="en-US" dirty="0" err="1"/>
              <a:t>phải</a:t>
            </a:r>
            <a:r>
              <a:rPr lang="en-US" dirty="0"/>
              <a:t> </a:t>
            </a:r>
            <a:r>
              <a:rPr lang="en-US" dirty="0" err="1"/>
              <a:t>không</a:t>
            </a:r>
            <a:r>
              <a:rPr lang="en-US" dirty="0"/>
              <a:t> </a:t>
            </a:r>
            <a:r>
              <a:rPr lang="en-US" dirty="0" err="1"/>
              <a:t>nào</a:t>
            </a:r>
            <a:r>
              <a:rPr lang="en-US" dirty="0"/>
              <a:t>!</a:t>
            </a:r>
          </a:p>
        </p:txBody>
      </p:sp>
      <p:sp>
        <p:nvSpPr>
          <p:cNvPr id="4" name="Slide Number Placeholder 3"/>
          <p:cNvSpPr>
            <a:spLocks noGrp="1"/>
          </p:cNvSpPr>
          <p:nvPr>
            <p:ph type="sldNum" sz="quarter" idx="5"/>
          </p:nvPr>
        </p:nvSpPr>
        <p:spPr/>
        <p:txBody>
          <a:bodyPr/>
          <a:lstStyle/>
          <a:p>
            <a:fld id="{AF65F507-1483-497D-B293-80E7E228D0D4}" type="slidenum">
              <a:rPr lang="en-US" smtClean="0"/>
              <a:t>16</a:t>
            </a:fld>
            <a:endParaRPr lang="en-US"/>
          </a:p>
        </p:txBody>
      </p:sp>
    </p:spTree>
    <p:extLst>
      <p:ext uri="{BB962C8B-B14F-4D97-AF65-F5344CB8AC3E}">
        <p14:creationId xmlns:p14="http://schemas.microsoft.com/office/powerpoint/2010/main" val="808668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Tiếp</a:t>
            </a:r>
            <a:r>
              <a:rPr lang="en-US" dirty="0"/>
              <a:t> </a:t>
            </a:r>
            <a:r>
              <a:rPr lang="en-US" dirty="0" err="1"/>
              <a:t>theo</a:t>
            </a:r>
            <a:r>
              <a:rPr lang="en-US" dirty="0"/>
              <a:t>, </a:t>
            </a:r>
            <a:r>
              <a:rPr lang="en-US" dirty="0" err="1"/>
              <a:t>các</a:t>
            </a:r>
            <a:r>
              <a:rPr lang="en-US" dirty="0"/>
              <a:t> </a:t>
            </a:r>
            <a:r>
              <a:rPr lang="en-US" dirty="0" err="1"/>
              <a:t>bạn</a:t>
            </a:r>
            <a:r>
              <a:rPr lang="en-US" dirty="0"/>
              <a:t> </a:t>
            </a:r>
            <a:r>
              <a:rPr lang="en-US" dirty="0" err="1"/>
              <a:t>nhỏ</a:t>
            </a:r>
            <a:r>
              <a:rPr lang="en-US" dirty="0"/>
              <a:t> </a:t>
            </a:r>
            <a:r>
              <a:rPr lang="en-US" dirty="0" err="1"/>
              <a:t>hãy</a:t>
            </a:r>
            <a:r>
              <a:rPr lang="en-US" dirty="0"/>
              <a:t> </a:t>
            </a:r>
            <a:r>
              <a:rPr lang="en-US" dirty="0" err="1"/>
              <a:t>cùng</a:t>
            </a:r>
            <a:r>
              <a:rPr lang="en-US" dirty="0"/>
              <a:t> </a:t>
            </a:r>
            <a:r>
              <a:rPr lang="en-US" dirty="0" err="1"/>
              <a:t>đọc</a:t>
            </a:r>
            <a:r>
              <a:rPr lang="en-US" dirty="0"/>
              <a:t> to </a:t>
            </a:r>
            <a:r>
              <a:rPr lang="en-US" dirty="0" err="1"/>
              <a:t>cho</a:t>
            </a:r>
            <a:r>
              <a:rPr lang="en-US" dirty="0"/>
              <a:t> </a:t>
            </a:r>
            <a:r>
              <a:rPr lang="en-US" dirty="0" err="1"/>
              <a:t>cô</a:t>
            </a:r>
            <a:r>
              <a:rPr lang="en-US" dirty="0"/>
              <a:t> </a:t>
            </a:r>
            <a:r>
              <a:rPr lang="en-US" dirty="0" err="1"/>
              <a:t>biết</a:t>
            </a:r>
            <a:r>
              <a:rPr lang="en-US" dirty="0"/>
              <a:t> </a:t>
            </a:r>
            <a:r>
              <a:rPr lang="en-US" dirty="0" err="1"/>
              <a:t>trong</a:t>
            </a:r>
            <a:r>
              <a:rPr lang="en-US" dirty="0"/>
              <a:t> </a:t>
            </a:r>
            <a:r>
              <a:rPr lang="en-US" dirty="0" err="1"/>
              <a:t>hình</a:t>
            </a:r>
            <a:r>
              <a:rPr lang="en-US" dirty="0"/>
              <a:t> </a:t>
            </a:r>
            <a:r>
              <a:rPr lang="en-US" dirty="0" err="1"/>
              <a:t>có</a:t>
            </a:r>
            <a:r>
              <a:rPr lang="en-US" dirty="0"/>
              <a:t> </a:t>
            </a:r>
            <a:r>
              <a:rPr lang="en-US" dirty="0" err="1"/>
              <a:t>mấy</a:t>
            </a:r>
            <a:r>
              <a:rPr lang="en-US" dirty="0"/>
              <a:t> </a:t>
            </a:r>
            <a:r>
              <a:rPr lang="en-US" dirty="0" err="1"/>
              <a:t>củ</a:t>
            </a:r>
            <a:r>
              <a:rPr lang="en-US" dirty="0"/>
              <a:t> </a:t>
            </a:r>
            <a:r>
              <a:rPr lang="en-US" dirty="0" err="1"/>
              <a:t>cà</a:t>
            </a:r>
            <a:r>
              <a:rPr lang="en-US" dirty="0"/>
              <a:t> </a:t>
            </a:r>
            <a:r>
              <a:rPr lang="en-US" dirty="0" err="1"/>
              <a:t>rốt</a:t>
            </a:r>
            <a:r>
              <a:rPr lang="en-US" dirty="0"/>
              <a:t> </a:t>
            </a:r>
            <a:r>
              <a:rPr lang="en-US" dirty="0" err="1"/>
              <a:t>đã</a:t>
            </a:r>
            <a:r>
              <a:rPr lang="en-US" dirty="0"/>
              <a:t> </a:t>
            </a:r>
            <a:r>
              <a:rPr lang="en-US" dirty="0" err="1"/>
              <a:t>tô</a:t>
            </a:r>
            <a:r>
              <a:rPr lang="en-US" dirty="0"/>
              <a:t> </a:t>
            </a:r>
            <a:r>
              <a:rPr lang="en-US" dirty="0" err="1"/>
              <a:t>màu</a:t>
            </a:r>
            <a:r>
              <a:rPr lang="en-US" dirty="0"/>
              <a:t>? </a:t>
            </a:r>
            <a:r>
              <a:rPr lang="en-US" dirty="0" err="1"/>
              <a:t>Tuyệt</a:t>
            </a:r>
            <a:r>
              <a:rPr lang="en-US" dirty="0"/>
              <a:t> </a:t>
            </a:r>
            <a:r>
              <a:rPr lang="en-US" dirty="0" err="1"/>
              <a:t>vời</a:t>
            </a:r>
            <a:r>
              <a:rPr lang="en-US" dirty="0"/>
              <a:t>, </a:t>
            </a:r>
            <a:r>
              <a:rPr lang="en-US" dirty="0" err="1"/>
              <a:t>đáp</a:t>
            </a:r>
            <a:r>
              <a:rPr lang="en-US" dirty="0"/>
              <a:t> </a:t>
            </a:r>
            <a:r>
              <a:rPr lang="en-US" dirty="0" err="1"/>
              <a:t>án</a:t>
            </a:r>
            <a:r>
              <a:rPr lang="en-US" dirty="0"/>
              <a:t> </a:t>
            </a:r>
            <a:r>
              <a:rPr lang="en-US" dirty="0" err="1"/>
              <a:t>của</a:t>
            </a:r>
            <a:r>
              <a:rPr lang="en-US" dirty="0"/>
              <a:t> </a:t>
            </a:r>
            <a:r>
              <a:rPr lang="en-US" dirty="0" err="1"/>
              <a:t>cô</a:t>
            </a:r>
            <a:r>
              <a:rPr lang="en-US" dirty="0"/>
              <a:t> </a:t>
            </a:r>
            <a:r>
              <a:rPr lang="en-US" dirty="0" err="1"/>
              <a:t>cũng</a:t>
            </a:r>
            <a:r>
              <a:rPr lang="en-US" dirty="0"/>
              <a:t> </a:t>
            </a:r>
            <a:r>
              <a:rPr lang="en-US" dirty="0" err="1"/>
              <a:t>là</a:t>
            </a:r>
            <a:r>
              <a:rPr lang="en-US" dirty="0"/>
              <a:t> 5 </a:t>
            </a:r>
            <a:r>
              <a:rPr lang="en-US" dirty="0" err="1"/>
              <a:t>đấy</a:t>
            </a:r>
            <a:r>
              <a:rPr lang="en-US" dirty="0"/>
              <a:t>.</a:t>
            </a:r>
          </a:p>
        </p:txBody>
      </p:sp>
      <p:sp>
        <p:nvSpPr>
          <p:cNvPr id="4" name="Slide Number Placeholder 3"/>
          <p:cNvSpPr>
            <a:spLocks noGrp="1"/>
          </p:cNvSpPr>
          <p:nvPr>
            <p:ph type="sldNum" sz="quarter" idx="5"/>
          </p:nvPr>
        </p:nvSpPr>
        <p:spPr/>
        <p:txBody>
          <a:bodyPr/>
          <a:lstStyle/>
          <a:p>
            <a:fld id="{AF65F507-1483-497D-B293-80E7E228D0D4}" type="slidenum">
              <a:rPr lang="en-US" smtClean="0"/>
              <a:t>17</a:t>
            </a:fld>
            <a:endParaRPr lang="en-US"/>
          </a:p>
        </p:txBody>
      </p:sp>
    </p:spTree>
    <p:extLst>
      <p:ext uri="{BB962C8B-B14F-4D97-AF65-F5344CB8AC3E}">
        <p14:creationId xmlns:p14="http://schemas.microsoft.com/office/powerpoint/2010/main" val="4215408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Còn</a:t>
            </a:r>
            <a:r>
              <a:rPr lang="en-US" dirty="0"/>
              <a:t> </a:t>
            </a:r>
            <a:r>
              <a:rPr lang="en-US" dirty="0" err="1"/>
              <a:t>hình</a:t>
            </a:r>
            <a:r>
              <a:rPr lang="en-US" dirty="0"/>
              <a:t> </a:t>
            </a:r>
            <a:r>
              <a:rPr lang="en-US" dirty="0" err="1"/>
              <a:t>này</a:t>
            </a:r>
            <a:r>
              <a:rPr lang="en-US" dirty="0"/>
              <a:t> </a:t>
            </a:r>
            <a:r>
              <a:rPr lang="en-US" dirty="0" err="1"/>
              <a:t>thì</a:t>
            </a:r>
            <a:r>
              <a:rPr lang="en-US" dirty="0"/>
              <a:t> </a:t>
            </a:r>
            <a:r>
              <a:rPr lang="en-US" dirty="0" err="1"/>
              <a:t>sao</a:t>
            </a:r>
            <a:r>
              <a:rPr lang="en-US" dirty="0"/>
              <a:t>, </a:t>
            </a:r>
            <a:r>
              <a:rPr lang="en-US" dirty="0" err="1"/>
              <a:t>có</a:t>
            </a:r>
            <a:r>
              <a:rPr lang="en-US" dirty="0"/>
              <a:t> bn </a:t>
            </a:r>
            <a:r>
              <a:rPr lang="en-US" dirty="0" err="1"/>
              <a:t>củ</a:t>
            </a:r>
            <a:r>
              <a:rPr lang="en-US" dirty="0"/>
              <a:t> </a:t>
            </a:r>
            <a:r>
              <a:rPr lang="en-US" dirty="0" err="1"/>
              <a:t>cà</a:t>
            </a:r>
            <a:r>
              <a:rPr lang="en-US" dirty="0"/>
              <a:t> </a:t>
            </a:r>
            <a:r>
              <a:rPr lang="en-US" dirty="0" err="1"/>
              <a:t>rốt</a:t>
            </a:r>
            <a:r>
              <a:rPr lang="en-US" dirty="0"/>
              <a:t> </a:t>
            </a:r>
            <a:r>
              <a:rPr lang="en-US" dirty="0" err="1"/>
              <a:t>đã</a:t>
            </a:r>
            <a:r>
              <a:rPr lang="en-US" dirty="0"/>
              <a:t> </a:t>
            </a:r>
            <a:r>
              <a:rPr lang="en-US" dirty="0" err="1"/>
              <a:t>tô</a:t>
            </a:r>
            <a:r>
              <a:rPr lang="en-US" dirty="0"/>
              <a:t> </a:t>
            </a:r>
            <a:r>
              <a:rPr lang="en-US" dirty="0" err="1"/>
              <a:t>màu</a:t>
            </a:r>
            <a:r>
              <a:rPr lang="en-US" dirty="0"/>
              <a:t>??? Ồ, </a:t>
            </a:r>
            <a:r>
              <a:rPr lang="en-US" dirty="0" err="1"/>
              <a:t>không</a:t>
            </a:r>
            <a:r>
              <a:rPr lang="en-US" dirty="0"/>
              <a:t> </a:t>
            </a:r>
            <a:r>
              <a:rPr lang="en-US" dirty="0" err="1"/>
              <a:t>có</a:t>
            </a:r>
            <a:r>
              <a:rPr lang="en-US" dirty="0"/>
              <a:t> </a:t>
            </a:r>
            <a:r>
              <a:rPr lang="en-US" dirty="0" err="1"/>
              <a:t>củ</a:t>
            </a:r>
            <a:r>
              <a:rPr lang="en-US" dirty="0"/>
              <a:t> </a:t>
            </a:r>
            <a:r>
              <a:rPr lang="en-US" dirty="0" err="1"/>
              <a:t>cà</a:t>
            </a:r>
            <a:r>
              <a:rPr lang="en-US" dirty="0"/>
              <a:t> </a:t>
            </a:r>
            <a:r>
              <a:rPr lang="en-US" dirty="0" err="1"/>
              <a:t>rốt</a:t>
            </a:r>
            <a:r>
              <a:rPr lang="en-US" dirty="0"/>
              <a:t> </a:t>
            </a:r>
            <a:r>
              <a:rPr lang="en-US" dirty="0" err="1"/>
              <a:t>đã</a:t>
            </a:r>
            <a:r>
              <a:rPr lang="en-US" dirty="0"/>
              <a:t> </a:t>
            </a:r>
            <a:r>
              <a:rPr lang="en-US" dirty="0" err="1"/>
              <a:t>tô</a:t>
            </a:r>
            <a:r>
              <a:rPr lang="en-US" dirty="0"/>
              <a:t> </a:t>
            </a:r>
            <a:r>
              <a:rPr lang="en-US" dirty="0" err="1"/>
              <a:t>màu</a:t>
            </a:r>
            <a:r>
              <a:rPr lang="en-US" dirty="0"/>
              <a:t> </a:t>
            </a:r>
            <a:r>
              <a:rPr lang="en-US" dirty="0" err="1"/>
              <a:t>nào</a:t>
            </a:r>
            <a:r>
              <a:rPr lang="en-US" dirty="0"/>
              <a:t>. </a:t>
            </a:r>
            <a:r>
              <a:rPr lang="en-US" dirty="0" err="1"/>
              <a:t>Chúc</a:t>
            </a:r>
            <a:r>
              <a:rPr lang="en-US" dirty="0"/>
              <a:t> </a:t>
            </a:r>
            <a:r>
              <a:rPr lang="en-US" dirty="0" err="1"/>
              <a:t>mừng</a:t>
            </a:r>
            <a:r>
              <a:rPr lang="en-US" dirty="0"/>
              <a:t> </a:t>
            </a:r>
            <a:r>
              <a:rPr lang="en-US" dirty="0" err="1"/>
              <a:t>các</a:t>
            </a:r>
            <a:r>
              <a:rPr lang="en-US" dirty="0"/>
              <a:t> </a:t>
            </a:r>
            <a:r>
              <a:rPr lang="en-US" dirty="0" err="1"/>
              <a:t>bạn</a:t>
            </a:r>
            <a:r>
              <a:rPr lang="en-US" dirty="0"/>
              <a:t> </a:t>
            </a:r>
            <a:r>
              <a:rPr lang="en-US" dirty="0" err="1"/>
              <a:t>đã</a:t>
            </a:r>
            <a:r>
              <a:rPr lang="en-US" dirty="0"/>
              <a:t> </a:t>
            </a:r>
            <a:r>
              <a:rPr lang="en-US" dirty="0" err="1"/>
              <a:t>làm</a:t>
            </a:r>
            <a:r>
              <a:rPr lang="en-US" dirty="0"/>
              <a:t> </a:t>
            </a:r>
            <a:r>
              <a:rPr lang="en-US" dirty="0" err="1"/>
              <a:t>bài</a:t>
            </a:r>
            <a:r>
              <a:rPr lang="en-US" dirty="0"/>
              <a:t> </a:t>
            </a:r>
            <a:r>
              <a:rPr lang="en-US" dirty="0" err="1"/>
              <a:t>đúng</a:t>
            </a:r>
            <a:r>
              <a:rPr lang="en-US" dirty="0"/>
              <a:t>! </a:t>
            </a:r>
            <a:r>
              <a:rPr lang="en-US" dirty="0" err="1"/>
              <a:t>Các</a:t>
            </a:r>
            <a:r>
              <a:rPr lang="en-US" dirty="0"/>
              <a:t> con </a:t>
            </a:r>
            <a:r>
              <a:rPr lang="en-US" dirty="0" err="1"/>
              <a:t>ơi</a:t>
            </a:r>
            <a:r>
              <a:rPr lang="en-US" dirty="0"/>
              <a:t>, </a:t>
            </a:r>
            <a:r>
              <a:rPr lang="en-US" dirty="0" err="1"/>
              <a:t>hoàn</a:t>
            </a:r>
            <a:r>
              <a:rPr lang="en-US" dirty="0"/>
              <a:t> </a:t>
            </a:r>
            <a:r>
              <a:rPr lang="en-US" dirty="0" err="1"/>
              <a:t>thành</a:t>
            </a:r>
            <a:r>
              <a:rPr lang="en-US" dirty="0"/>
              <a:t> </a:t>
            </a:r>
            <a:r>
              <a:rPr lang="en-US" dirty="0" err="1"/>
              <a:t>xong</a:t>
            </a:r>
            <a:r>
              <a:rPr lang="en-US" dirty="0"/>
              <a:t> </a:t>
            </a:r>
            <a:r>
              <a:rPr lang="en-US" dirty="0" err="1"/>
              <a:t>Bài</a:t>
            </a:r>
            <a:r>
              <a:rPr lang="en-US" dirty="0"/>
              <a:t> 3 </a:t>
            </a:r>
            <a:r>
              <a:rPr lang="en-US" dirty="0" err="1"/>
              <a:t>đã</a:t>
            </a:r>
            <a:r>
              <a:rPr lang="en-US" dirty="0"/>
              <a:t> </a:t>
            </a:r>
            <a:r>
              <a:rPr lang="en-US" dirty="0" err="1"/>
              <a:t>giúp</a:t>
            </a:r>
            <a:r>
              <a:rPr lang="en-US" dirty="0"/>
              <a:t> </a:t>
            </a:r>
            <a:r>
              <a:rPr lang="en-US" dirty="0" err="1"/>
              <a:t>chúng</a:t>
            </a:r>
            <a:r>
              <a:rPr lang="en-US" dirty="0"/>
              <a:t> </a:t>
            </a:r>
            <a:r>
              <a:rPr lang="en-US" dirty="0" err="1"/>
              <a:t>mình</a:t>
            </a:r>
            <a:r>
              <a:rPr lang="en-US" dirty="0"/>
              <a:t> </a:t>
            </a:r>
            <a:r>
              <a:rPr lang="en-US" dirty="0" err="1"/>
              <a:t>nắm</a:t>
            </a:r>
            <a:r>
              <a:rPr lang="en-US" dirty="0"/>
              <a:t> </a:t>
            </a:r>
            <a:r>
              <a:rPr lang="en-US" dirty="0" err="1"/>
              <a:t>chắc</a:t>
            </a:r>
            <a:r>
              <a:rPr lang="en-US" dirty="0"/>
              <a:t> </a:t>
            </a:r>
            <a:r>
              <a:rPr lang="en-US" dirty="0" err="1"/>
              <a:t>thêm</a:t>
            </a:r>
            <a:r>
              <a:rPr lang="en-US" dirty="0"/>
              <a:t> </a:t>
            </a:r>
            <a:r>
              <a:rPr lang="en-US" dirty="0" err="1"/>
              <a:t>kĩ</a:t>
            </a:r>
            <a:r>
              <a:rPr lang="en-US" dirty="0"/>
              <a:t> </a:t>
            </a:r>
            <a:r>
              <a:rPr lang="en-US" dirty="0" err="1"/>
              <a:t>năng</a:t>
            </a:r>
            <a:r>
              <a:rPr lang="en-US" dirty="0"/>
              <a:t> </a:t>
            </a:r>
            <a:r>
              <a:rPr lang="en-US" dirty="0" err="1"/>
              <a:t>đếm</a:t>
            </a:r>
            <a:r>
              <a:rPr lang="en-US" dirty="0"/>
              <a:t> </a:t>
            </a:r>
            <a:r>
              <a:rPr lang="en-US" dirty="0" err="1"/>
              <a:t>các</a:t>
            </a:r>
            <a:r>
              <a:rPr lang="en-US" dirty="0"/>
              <a:t> </a:t>
            </a:r>
            <a:r>
              <a:rPr lang="en-US" dirty="0" err="1"/>
              <a:t>số</a:t>
            </a:r>
            <a:r>
              <a:rPr lang="en-US" dirty="0"/>
              <a:t> </a:t>
            </a:r>
            <a:r>
              <a:rPr lang="en-US" dirty="0" err="1"/>
              <a:t>rồi</a:t>
            </a:r>
            <a:r>
              <a:rPr lang="en-US" dirty="0"/>
              <a:t> </a:t>
            </a:r>
            <a:r>
              <a:rPr lang="en-US" dirty="0" err="1"/>
              <a:t>đấy</a:t>
            </a:r>
            <a:r>
              <a:rPr lang="en-US" dirty="0"/>
              <a:t>. </a:t>
            </a:r>
            <a:r>
              <a:rPr lang="en-US" dirty="0" err="1"/>
              <a:t>Còn</a:t>
            </a:r>
            <a:r>
              <a:rPr lang="en-US" dirty="0"/>
              <a:t> </a:t>
            </a:r>
            <a:r>
              <a:rPr lang="en-US" dirty="0" err="1"/>
              <a:t>thử</a:t>
            </a:r>
            <a:r>
              <a:rPr lang="en-US" dirty="0"/>
              <a:t> </a:t>
            </a:r>
            <a:r>
              <a:rPr lang="en-US" dirty="0" err="1"/>
              <a:t>thách</a:t>
            </a:r>
            <a:r>
              <a:rPr lang="en-US" dirty="0"/>
              <a:t> </a:t>
            </a:r>
            <a:r>
              <a:rPr lang="en-US" dirty="0" err="1"/>
              <a:t>gì</a:t>
            </a:r>
            <a:r>
              <a:rPr lang="en-US" dirty="0"/>
              <a:t> </a:t>
            </a:r>
            <a:r>
              <a:rPr lang="en-US" dirty="0" err="1"/>
              <a:t>đang</a:t>
            </a:r>
            <a:r>
              <a:rPr lang="en-US" dirty="0"/>
              <a:t> </a:t>
            </a:r>
            <a:r>
              <a:rPr lang="en-US" dirty="0" err="1"/>
              <a:t>chờ</a:t>
            </a:r>
            <a:r>
              <a:rPr lang="en-US" dirty="0"/>
              <a:t> </a:t>
            </a:r>
            <a:r>
              <a:rPr lang="en-US" dirty="0" err="1"/>
              <a:t>chúng</a:t>
            </a:r>
            <a:r>
              <a:rPr lang="en-US" dirty="0"/>
              <a:t> </a:t>
            </a:r>
            <a:r>
              <a:rPr lang="en-US" dirty="0" err="1"/>
              <a:t>mình</a:t>
            </a:r>
            <a:r>
              <a:rPr lang="en-US" dirty="0"/>
              <a:t> ở </a:t>
            </a:r>
            <a:r>
              <a:rPr lang="en-US" dirty="0" err="1"/>
              <a:t>Bài</a:t>
            </a:r>
            <a:r>
              <a:rPr lang="en-US" dirty="0"/>
              <a:t> 4 </a:t>
            </a:r>
            <a:r>
              <a:rPr lang="en-US" dirty="0" err="1"/>
              <a:t>nhỉ</a:t>
            </a:r>
            <a:r>
              <a:rPr lang="en-US" dirty="0"/>
              <a:t>? </a:t>
            </a:r>
            <a:r>
              <a:rPr lang="en-US" dirty="0" err="1"/>
              <a:t>Hãy</a:t>
            </a:r>
            <a:r>
              <a:rPr lang="en-US" dirty="0"/>
              <a:t> </a:t>
            </a:r>
            <a:r>
              <a:rPr lang="en-US" dirty="0" err="1"/>
              <a:t>cùng</a:t>
            </a:r>
            <a:r>
              <a:rPr lang="en-US" dirty="0"/>
              <a:t> </a:t>
            </a:r>
            <a:r>
              <a:rPr lang="en-US" dirty="0" err="1"/>
              <a:t>khám</a:t>
            </a:r>
            <a:r>
              <a:rPr lang="en-US" dirty="0"/>
              <a:t> </a:t>
            </a:r>
            <a:r>
              <a:rPr lang="en-US" dirty="0" err="1"/>
              <a:t>phá</a:t>
            </a:r>
            <a:r>
              <a:rPr lang="en-US" dirty="0"/>
              <a:t> </a:t>
            </a:r>
            <a:r>
              <a:rPr lang="en-US" dirty="0" err="1"/>
              <a:t>nhé</a:t>
            </a:r>
            <a:endParaRPr lang="en-US" dirty="0"/>
          </a:p>
        </p:txBody>
      </p:sp>
      <p:sp>
        <p:nvSpPr>
          <p:cNvPr id="4" name="Slide Number Placeholder 3"/>
          <p:cNvSpPr>
            <a:spLocks noGrp="1"/>
          </p:cNvSpPr>
          <p:nvPr>
            <p:ph type="sldNum" sz="quarter" idx="5"/>
          </p:nvPr>
        </p:nvSpPr>
        <p:spPr/>
        <p:txBody>
          <a:bodyPr/>
          <a:lstStyle/>
          <a:p>
            <a:fld id="{AF65F507-1483-497D-B293-80E7E228D0D4}" type="slidenum">
              <a:rPr lang="en-US" smtClean="0"/>
              <a:t>18</a:t>
            </a:fld>
            <a:endParaRPr lang="en-US"/>
          </a:p>
        </p:txBody>
      </p:sp>
    </p:spTree>
    <p:extLst>
      <p:ext uri="{BB962C8B-B14F-4D97-AF65-F5344CB8AC3E}">
        <p14:creationId xmlns:p14="http://schemas.microsoft.com/office/powerpoint/2010/main" val="3787808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err="1">
                <a:solidFill>
                  <a:srgbClr val="40505E"/>
                </a:solidFill>
                <a:latin typeface="Calibri" panose="020F0502020204030204" pitchFamily="34" charset="0"/>
                <a:cs typeface="Lato Heavy" panose="020F0502020204030203" pitchFamily="34" charset="0"/>
              </a:rPr>
              <a:t>Các</a:t>
            </a:r>
            <a:r>
              <a:rPr lang="en-GB" sz="1200" dirty="0">
                <a:solidFill>
                  <a:srgbClr val="40505E"/>
                </a:solidFill>
                <a:latin typeface="Calibri" panose="020F0502020204030204" pitchFamily="34" charset="0"/>
                <a:cs typeface="Lato Heavy" panose="020F0502020204030203" pitchFamily="34" charset="0"/>
              </a:rPr>
              <a:t> con </a:t>
            </a:r>
            <a:r>
              <a:rPr lang="en-GB" sz="1200" dirty="0" err="1">
                <a:solidFill>
                  <a:srgbClr val="40505E"/>
                </a:solidFill>
                <a:latin typeface="Calibri" panose="020F0502020204030204" pitchFamily="34" charset="0"/>
                <a:cs typeface="Lato Heavy" panose="020F0502020204030203" pitchFamily="34" charset="0"/>
              </a:rPr>
              <a:t>ơi</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hãy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nhìn</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những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chú</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gà</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đang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nhởn</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nhơ</a:t>
            </a:r>
            <a:r>
              <a:rPr lang="en-GB" sz="1200" dirty="0">
                <a:solidFill>
                  <a:srgbClr val="40505E"/>
                </a:solidFill>
                <a:latin typeface="Calibri" panose="020F0502020204030204" pitchFamily="34" charset="0"/>
                <a:cs typeface="Lato Heavy" panose="020F0502020204030203" pitchFamily="34" charset="0"/>
              </a:rPr>
              <a:t> </a:t>
            </a:r>
            <a:r>
              <a:rPr lang="vi-VN" sz="1200" dirty="0">
                <a:solidFill>
                  <a:srgbClr val="40505E"/>
                </a:solidFill>
                <a:latin typeface="Calibri" panose="020F0502020204030204" pitchFamily="34" charset="0"/>
                <a:cs typeface="Lato Heavy" panose="020F0502020204030203" pitchFamily="34" charset="0"/>
              </a:rPr>
              <a:t>ngoài sân </a:t>
            </a:r>
            <a:r>
              <a:rPr lang="en-GB" sz="1200" dirty="0" err="1">
                <a:solidFill>
                  <a:srgbClr val="40505E"/>
                </a:solidFill>
                <a:latin typeface="Calibri" panose="020F0502020204030204" pitchFamily="34" charset="0"/>
                <a:cs typeface="Lato Heavy" panose="020F0502020204030203" pitchFamily="34" charset="0"/>
              </a:rPr>
              <a:t>kìa</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nhiệm</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vụ</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của</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chúng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mình</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là</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đưa</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các</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chú</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gà</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có</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số</a:t>
            </a:r>
            <a:r>
              <a:rPr lang="en-GB" sz="1200" dirty="0">
                <a:solidFill>
                  <a:srgbClr val="40505E"/>
                </a:solidFill>
                <a:latin typeface="Calibri" panose="020F0502020204030204" pitchFamily="34" charset="0"/>
                <a:cs typeface="Lato Heavy" panose="020F0502020204030203" pitchFamily="34" charset="0"/>
              </a:rPr>
              <a:t> 2 </a:t>
            </a:r>
            <a:r>
              <a:rPr lang="en-GB" sz="1200" dirty="0" err="1">
                <a:solidFill>
                  <a:srgbClr val="40505E"/>
                </a:solidFill>
                <a:latin typeface="Calibri" panose="020F0502020204030204" pitchFamily="34" charset="0"/>
                <a:cs typeface="Lato Heavy" panose="020F0502020204030203" pitchFamily="34" charset="0"/>
              </a:rPr>
              <a:t>về</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chuồng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và</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đếm</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chúng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đấy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Hã</a:t>
            </a:r>
            <a:r>
              <a:rPr lang="vi-VN" sz="1200" dirty="0">
                <a:solidFill>
                  <a:srgbClr val="40505E"/>
                </a:solidFill>
                <a:latin typeface="Calibri" panose="020F0502020204030204" pitchFamily="34" charset="0"/>
                <a:cs typeface="Lato Heavy" panose="020F0502020204030203" pitchFamily="34" charset="0"/>
              </a:rPr>
              <a:t>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giúp</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các</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chú</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gà</a:t>
            </a:r>
            <a:r>
              <a:rPr lang="en-GB" sz="1200" dirty="0">
                <a:solidFill>
                  <a:srgbClr val="40505E"/>
                </a:solidFill>
                <a:latin typeface="Calibri" panose="020F0502020204030204" pitchFamily="34" charset="0"/>
                <a:cs typeface="Lato Heavy" panose="020F0502020204030203" pitchFamily="34" charset="0"/>
              </a:rPr>
              <a:t> </a:t>
            </a:r>
            <a:r>
              <a:rPr lang="vi-VN" sz="1200" dirty="0">
                <a:solidFill>
                  <a:srgbClr val="40505E"/>
                </a:solidFill>
                <a:latin typeface="Calibri" panose="020F0502020204030204" pitchFamily="34" charset="0"/>
                <a:cs typeface="Lato Heavy" panose="020F0502020204030203" pitchFamily="34" charset="0"/>
              </a:rPr>
              <a:t>nhé! Các con hãy làm cùng cô nào! 1...2...3 Vậy có 3 chú gà ghi số 2 đã về chuồng rồi. Các chú gà gửi ời cảm ơn chúng mình và khen chúng mình thật giỏi vì đã biết nhận diện số, hơn nữa lại còn đếm số thành thạo nữa</a:t>
            </a:r>
            <a:r>
              <a:rPr lang="vi-VN" sz="1200">
                <a:solidFill>
                  <a:srgbClr val="40505E"/>
                </a:solidFill>
                <a:latin typeface="Calibri" panose="020F0502020204030204" pitchFamily="34" charset="0"/>
                <a:cs typeface="Lato Heavy" panose="020F0502020204030203" pitchFamily="34" charset="0"/>
              </a:rPr>
              <a:t>! </a:t>
            </a:r>
            <a:r>
              <a:rPr lang="vi-VN" sz="1200" smtClean="0">
                <a:solidFill>
                  <a:srgbClr val="40505E"/>
                </a:solidFill>
                <a:latin typeface="Calibri" panose="020F0502020204030204" pitchFamily="34" charset="0"/>
                <a:cs typeface="Lato Heavy" panose="020F0502020204030203" pitchFamily="34" charset="0"/>
              </a:rPr>
              <a:t>Thật </a:t>
            </a:r>
            <a:r>
              <a:rPr lang="vi-VN" sz="1200" dirty="0">
                <a:solidFill>
                  <a:srgbClr val="40505E"/>
                </a:solidFill>
                <a:latin typeface="Calibri" panose="020F0502020204030204" pitchFamily="34" charset="0"/>
                <a:cs typeface="Lato Heavy" panose="020F0502020204030203" pitchFamily="34" charset="0"/>
              </a:rPr>
              <a:t>là đáng khen phải không? hãy tự dành cho chúng mình 1 tràng vỗ tay nào...</a:t>
            </a:r>
            <a:endParaRPr lang="en-US" dirty="0"/>
          </a:p>
        </p:txBody>
      </p:sp>
      <p:sp>
        <p:nvSpPr>
          <p:cNvPr id="4" name="Slide Number Placeholder 3"/>
          <p:cNvSpPr>
            <a:spLocks noGrp="1"/>
          </p:cNvSpPr>
          <p:nvPr>
            <p:ph type="sldNum" sz="quarter" idx="5"/>
          </p:nvPr>
        </p:nvSpPr>
        <p:spPr/>
        <p:txBody>
          <a:bodyPr/>
          <a:lstStyle/>
          <a:p>
            <a:fld id="{AF65F507-1483-497D-B293-80E7E228D0D4}" type="slidenum">
              <a:rPr lang="en-US" smtClean="0"/>
              <a:t>19</a:t>
            </a:fld>
            <a:endParaRPr lang="en-US"/>
          </a:p>
        </p:txBody>
      </p:sp>
    </p:spTree>
    <p:extLst>
      <p:ext uri="{BB962C8B-B14F-4D97-AF65-F5344CB8AC3E}">
        <p14:creationId xmlns:p14="http://schemas.microsoft.com/office/powerpoint/2010/main" val="384665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Nằm</a:t>
            </a:r>
            <a:r>
              <a:rPr lang="en-US" dirty="0"/>
              <a:t> </a:t>
            </a:r>
            <a:r>
              <a:rPr lang="en-US" dirty="0" err="1"/>
              <a:t>trong</a:t>
            </a:r>
            <a:r>
              <a:rPr lang="en-US" dirty="0"/>
              <a:t> </a:t>
            </a:r>
            <a:r>
              <a:rPr lang="en-US" dirty="0" err="1"/>
              <a:t>chủ</a:t>
            </a:r>
            <a:r>
              <a:rPr lang="en-US" dirty="0"/>
              <a:t> </a:t>
            </a:r>
            <a:r>
              <a:rPr lang="en-US" dirty="0" err="1"/>
              <a:t>đề</a:t>
            </a:r>
            <a:r>
              <a:rPr lang="en-US" dirty="0"/>
              <a:t> </a:t>
            </a:r>
            <a:r>
              <a:rPr lang="en-US" dirty="0" err="1"/>
              <a:t>Các</a:t>
            </a:r>
            <a:r>
              <a:rPr lang="en-US" dirty="0"/>
              <a:t> con </a:t>
            </a:r>
            <a:r>
              <a:rPr lang="en-US" dirty="0" err="1"/>
              <a:t>số</a:t>
            </a:r>
            <a:r>
              <a:rPr lang="en-US" dirty="0"/>
              <a:t> </a:t>
            </a:r>
            <a:r>
              <a:rPr lang="en-US" dirty="0" err="1"/>
              <a:t>từ</a:t>
            </a:r>
            <a:r>
              <a:rPr lang="en-US" dirty="0"/>
              <a:t> 0 </a:t>
            </a:r>
            <a:r>
              <a:rPr lang="en-US" dirty="0" err="1"/>
              <a:t>đến</a:t>
            </a:r>
            <a:r>
              <a:rPr lang="en-US" dirty="0"/>
              <a:t> 10, </a:t>
            </a:r>
            <a:r>
              <a:rPr lang="en-US" dirty="0" err="1"/>
              <a:t>nối</a:t>
            </a:r>
            <a:r>
              <a:rPr lang="en-US" dirty="0"/>
              <a:t> </a:t>
            </a:r>
            <a:r>
              <a:rPr lang="en-US" dirty="0" err="1"/>
              <a:t>tiếp</a:t>
            </a:r>
            <a:r>
              <a:rPr lang="en-US" dirty="0"/>
              <a:t> </a:t>
            </a:r>
            <a:r>
              <a:rPr lang="en-US" dirty="0" err="1"/>
              <a:t>bài</a:t>
            </a:r>
            <a:r>
              <a:rPr lang="en-US" dirty="0"/>
              <a:t> </a:t>
            </a:r>
            <a:r>
              <a:rPr lang="en-US" dirty="0" err="1"/>
              <a:t>học</a:t>
            </a:r>
            <a:r>
              <a:rPr lang="en-US" dirty="0"/>
              <a:t> </a:t>
            </a:r>
            <a:r>
              <a:rPr lang="en-US" dirty="0" err="1"/>
              <a:t>hôm</a:t>
            </a:r>
            <a:r>
              <a:rPr lang="en-US" dirty="0"/>
              <a:t> </a:t>
            </a:r>
            <a:r>
              <a:rPr lang="en-US" dirty="0" err="1"/>
              <a:t>trước</a:t>
            </a:r>
            <a:r>
              <a:rPr lang="en-US" dirty="0"/>
              <a:t>. </a:t>
            </a:r>
            <a:r>
              <a:rPr lang="en-US" dirty="0" err="1"/>
              <a:t>Hôm</a:t>
            </a:r>
            <a:r>
              <a:rPr lang="en-US" dirty="0"/>
              <a:t> nay </a:t>
            </a:r>
            <a:r>
              <a:rPr lang="en-US" dirty="0" err="1"/>
              <a:t>chúng</a:t>
            </a:r>
            <a:r>
              <a:rPr lang="en-US" dirty="0"/>
              <a:t> ta </a:t>
            </a:r>
            <a:r>
              <a:rPr lang="en-US" dirty="0" err="1"/>
              <a:t>sẽ</a:t>
            </a:r>
            <a:r>
              <a:rPr lang="en-US" dirty="0"/>
              <a:t> </a:t>
            </a:r>
            <a:r>
              <a:rPr lang="en-US" dirty="0" err="1"/>
              <a:t>học</a:t>
            </a:r>
            <a:r>
              <a:rPr lang="en-US" dirty="0"/>
              <a:t> </a:t>
            </a:r>
            <a:r>
              <a:rPr lang="en-US" dirty="0" err="1"/>
              <a:t>bài</a:t>
            </a:r>
            <a:r>
              <a:rPr lang="en-US" dirty="0"/>
              <a:t> </a:t>
            </a:r>
            <a:r>
              <a:rPr lang="en-US" dirty="0" err="1"/>
              <a:t>Các</a:t>
            </a:r>
            <a:r>
              <a:rPr lang="en-US" dirty="0"/>
              <a:t> con </a:t>
            </a:r>
            <a:r>
              <a:rPr lang="en-US" dirty="0" err="1"/>
              <a:t>số</a:t>
            </a:r>
            <a:r>
              <a:rPr lang="en-US" dirty="0"/>
              <a:t> 0, 1 2 3 4 5. (</a:t>
            </a:r>
            <a:r>
              <a:rPr lang="en-US" dirty="0" err="1"/>
              <a:t>tiết</a:t>
            </a:r>
            <a:r>
              <a:rPr lang="en-US" dirty="0"/>
              <a:t> 2). </a:t>
            </a:r>
            <a:r>
              <a:rPr lang="en-US" dirty="0" err="1"/>
              <a:t>Cô</a:t>
            </a:r>
            <a:r>
              <a:rPr lang="en-US" dirty="0"/>
              <a:t> </a:t>
            </a:r>
            <a:r>
              <a:rPr lang="en-US" dirty="0" err="1"/>
              <a:t>mời</a:t>
            </a:r>
            <a:r>
              <a:rPr lang="en-US" dirty="0"/>
              <a:t> </a:t>
            </a:r>
            <a:r>
              <a:rPr lang="en-US" dirty="0" err="1"/>
              <a:t>các</a:t>
            </a:r>
            <a:r>
              <a:rPr lang="en-US" dirty="0"/>
              <a:t> con </a:t>
            </a:r>
            <a:r>
              <a:rPr lang="en-US" dirty="0" err="1"/>
              <a:t>mở</a:t>
            </a:r>
            <a:r>
              <a:rPr lang="en-US" dirty="0"/>
              <a:t> </a:t>
            </a:r>
            <a:r>
              <a:rPr lang="en-US" dirty="0" err="1"/>
              <a:t>Sách</a:t>
            </a:r>
            <a:r>
              <a:rPr lang="en-US" dirty="0"/>
              <a:t> </a:t>
            </a:r>
            <a:r>
              <a:rPr lang="en-US" dirty="0" err="1"/>
              <a:t>giáo</a:t>
            </a:r>
            <a:r>
              <a:rPr lang="en-US" dirty="0"/>
              <a:t> khoa </a:t>
            </a:r>
            <a:r>
              <a:rPr lang="en-US" dirty="0" err="1"/>
              <a:t>Toán</a:t>
            </a:r>
            <a:r>
              <a:rPr lang="en-US" dirty="0"/>
              <a:t> </a:t>
            </a:r>
            <a:r>
              <a:rPr lang="en-US" dirty="0" err="1"/>
              <a:t>trang</a:t>
            </a:r>
            <a:r>
              <a:rPr lang="en-US" dirty="0"/>
              <a:t> 10 </a:t>
            </a:r>
            <a:r>
              <a:rPr lang="en-US" dirty="0" err="1"/>
              <a:t>để</a:t>
            </a:r>
            <a:r>
              <a:rPr lang="en-US" dirty="0"/>
              <a:t> </a:t>
            </a:r>
            <a:r>
              <a:rPr lang="en-US" dirty="0" err="1"/>
              <a:t>theo</a:t>
            </a:r>
            <a:r>
              <a:rPr lang="en-US" dirty="0"/>
              <a:t> </a:t>
            </a:r>
            <a:r>
              <a:rPr lang="en-US" dirty="0" err="1"/>
              <a:t>dõi</a:t>
            </a:r>
            <a:r>
              <a:rPr lang="en-US" dirty="0"/>
              <a:t> </a:t>
            </a:r>
            <a:r>
              <a:rPr lang="en-US" dirty="0" err="1"/>
              <a:t>bài</a:t>
            </a:r>
            <a:r>
              <a:rPr lang="en-US" dirty="0"/>
              <a:t> </a:t>
            </a:r>
            <a:r>
              <a:rPr lang="en-US" dirty="0" err="1"/>
              <a:t>học</a:t>
            </a:r>
            <a:r>
              <a:rPr lang="en-US" dirty="0"/>
              <a:t> </a:t>
            </a:r>
            <a:r>
              <a:rPr lang="en-US" dirty="0" err="1"/>
              <a:t>nhé</a:t>
            </a:r>
            <a:r>
              <a:rPr lang="en-US" dirty="0"/>
              <a:t>.</a:t>
            </a:r>
          </a:p>
        </p:txBody>
      </p:sp>
      <p:sp>
        <p:nvSpPr>
          <p:cNvPr id="4" name="Slide Number Placeholder 3"/>
          <p:cNvSpPr>
            <a:spLocks noGrp="1"/>
          </p:cNvSpPr>
          <p:nvPr>
            <p:ph type="sldNum" sz="quarter" idx="5"/>
          </p:nvPr>
        </p:nvSpPr>
        <p:spPr/>
        <p:txBody>
          <a:bodyPr/>
          <a:lstStyle/>
          <a:p>
            <a:fld id="{AF65F507-1483-497D-B293-80E7E228D0D4}" type="slidenum">
              <a:rPr lang="en-US" smtClean="0"/>
              <a:t>2</a:t>
            </a:fld>
            <a:endParaRPr lang="en-US"/>
          </a:p>
        </p:txBody>
      </p:sp>
    </p:spTree>
    <p:extLst>
      <p:ext uri="{BB962C8B-B14F-4D97-AF65-F5344CB8AC3E}">
        <p14:creationId xmlns:p14="http://schemas.microsoft.com/office/powerpoint/2010/main" val="3005835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Bài 4 cũng đã khép lại bài học hôm nay của chúng mình rồi đấy. </a:t>
            </a:r>
            <a:r>
              <a:rPr lang="en-US" dirty="0" err="1"/>
              <a:t>Cô</a:t>
            </a:r>
            <a:r>
              <a:rPr lang="en-US" dirty="0"/>
              <a:t> </a:t>
            </a:r>
            <a:r>
              <a:rPr lang="en-US" dirty="0" err="1"/>
              <a:t>khen</a:t>
            </a:r>
            <a:r>
              <a:rPr lang="en-US" dirty="0"/>
              <a:t> </a:t>
            </a:r>
            <a:r>
              <a:rPr lang="en-US" dirty="0" err="1"/>
              <a:t>các</a:t>
            </a:r>
            <a:r>
              <a:rPr lang="en-US" dirty="0"/>
              <a:t> con </a:t>
            </a:r>
            <a:r>
              <a:rPr lang="en-US" dirty="0" err="1"/>
              <a:t>nắm</a:t>
            </a:r>
            <a:r>
              <a:rPr lang="en-US" dirty="0"/>
              <a:t> </a:t>
            </a:r>
            <a:r>
              <a:rPr lang="en-US" dirty="0" err="1"/>
              <a:t>chắc</a:t>
            </a:r>
            <a:r>
              <a:rPr lang="en-US" dirty="0"/>
              <a:t> </a:t>
            </a:r>
            <a:r>
              <a:rPr lang="en-US" dirty="0" err="1"/>
              <a:t>kiến</a:t>
            </a:r>
            <a:r>
              <a:rPr lang="en-US" dirty="0"/>
              <a:t> </a:t>
            </a:r>
            <a:r>
              <a:rPr lang="en-US" dirty="0" err="1"/>
              <a:t>thức</a:t>
            </a:r>
            <a:r>
              <a:rPr lang="en-US" dirty="0"/>
              <a:t> </a:t>
            </a:r>
            <a:r>
              <a:rPr lang="en-US" dirty="0" err="1"/>
              <a:t>và</a:t>
            </a:r>
            <a:r>
              <a:rPr lang="en-US" dirty="0"/>
              <a:t> </a:t>
            </a:r>
            <a:r>
              <a:rPr lang="en-US" dirty="0" err="1"/>
              <a:t>biết</a:t>
            </a:r>
            <a:r>
              <a:rPr lang="en-US" dirty="0"/>
              <a:t> </a:t>
            </a:r>
            <a:r>
              <a:rPr lang="en-US" dirty="0" err="1"/>
              <a:t>làm</a:t>
            </a:r>
            <a:r>
              <a:rPr lang="en-US" dirty="0"/>
              <a:t> </a:t>
            </a:r>
            <a:r>
              <a:rPr lang="en-US" dirty="0" err="1"/>
              <a:t>các</a:t>
            </a:r>
            <a:r>
              <a:rPr lang="en-US" dirty="0"/>
              <a:t> </a:t>
            </a:r>
            <a:r>
              <a:rPr lang="en-US" dirty="0" err="1"/>
              <a:t>dạng</a:t>
            </a:r>
            <a:r>
              <a:rPr lang="en-US" dirty="0"/>
              <a:t> </a:t>
            </a:r>
            <a:r>
              <a:rPr lang="en-US" dirty="0" err="1"/>
              <a:t>bài</a:t>
            </a:r>
            <a:r>
              <a:rPr lang="en-US" dirty="0"/>
              <a:t> </a:t>
            </a:r>
            <a:r>
              <a:rPr lang="en-US" dirty="0" err="1"/>
              <a:t>tập</a:t>
            </a:r>
            <a:r>
              <a:rPr lang="en-US" dirty="0"/>
              <a:t> </a:t>
            </a:r>
            <a:r>
              <a:rPr lang="en-US" dirty="0" err="1"/>
              <a:t>đúng</a:t>
            </a:r>
            <a:r>
              <a:rPr lang="en-US" dirty="0"/>
              <a:t>. </a:t>
            </a:r>
            <a:r>
              <a:rPr lang="en-US" dirty="0" err="1"/>
              <a:t>Về</a:t>
            </a:r>
            <a:r>
              <a:rPr lang="en-US" dirty="0"/>
              <a:t> </a:t>
            </a:r>
            <a:r>
              <a:rPr lang="en-US" dirty="0" err="1"/>
              <a:t>nhà</a:t>
            </a:r>
            <a:r>
              <a:rPr lang="en-US" dirty="0"/>
              <a:t> cm </a:t>
            </a:r>
            <a:r>
              <a:rPr lang="vi-VN" dirty="0"/>
              <a:t>hãy vận dụng kiến thức đã học vào thực tế để chia sẻ câu trả lời cho cô và các bạn cùng nghe. Ví dụ như: Gia đình con có bao nhiêu thành viên? Hay con hãy quan sát trên cơ thể mình và đếm các bộ phận như: có mấy bàn tay, chiếc mũi hay bàn chân nhé! Tạm biệt các con! Hẹn gặp các con ở những tiết học sau!</a:t>
            </a:r>
            <a:endParaRPr lang="en-US" dirty="0"/>
          </a:p>
        </p:txBody>
      </p:sp>
      <p:sp>
        <p:nvSpPr>
          <p:cNvPr id="4" name="Slide Number Placeholder 3"/>
          <p:cNvSpPr>
            <a:spLocks noGrp="1"/>
          </p:cNvSpPr>
          <p:nvPr>
            <p:ph type="sldNum" sz="quarter" idx="5"/>
          </p:nvPr>
        </p:nvSpPr>
        <p:spPr/>
        <p:txBody>
          <a:bodyPr/>
          <a:lstStyle/>
          <a:p>
            <a:fld id="{AF65F507-1483-497D-B293-80E7E228D0D4}" type="slidenum">
              <a:rPr lang="en-US" smtClean="0"/>
              <a:t>20</a:t>
            </a:fld>
            <a:endParaRPr lang="en-US"/>
          </a:p>
        </p:txBody>
      </p:sp>
    </p:spTree>
    <p:extLst>
      <p:ext uri="{BB962C8B-B14F-4D97-AF65-F5344CB8AC3E}">
        <p14:creationId xmlns:p14="http://schemas.microsoft.com/office/powerpoint/2010/main" val="3366683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Mục</a:t>
            </a:r>
            <a:r>
              <a:rPr lang="en-US" dirty="0"/>
              <a:t> </a:t>
            </a:r>
            <a:r>
              <a:rPr lang="en-US" dirty="0" err="1"/>
              <a:t>tiêu</a:t>
            </a:r>
            <a:r>
              <a:rPr lang="en-US" dirty="0"/>
              <a:t> </a:t>
            </a:r>
            <a:r>
              <a:rPr lang="en-US" dirty="0" err="1"/>
              <a:t>của</a:t>
            </a:r>
            <a:r>
              <a:rPr lang="en-US" dirty="0"/>
              <a:t> </a:t>
            </a:r>
            <a:r>
              <a:rPr lang="en-US" dirty="0" err="1"/>
              <a:t>tiết</a:t>
            </a:r>
            <a:r>
              <a:rPr lang="en-US" dirty="0"/>
              <a:t> </a:t>
            </a:r>
            <a:r>
              <a:rPr lang="en-US" dirty="0" err="1"/>
              <a:t>học</a:t>
            </a:r>
            <a:r>
              <a:rPr lang="en-US" dirty="0"/>
              <a:t> </a:t>
            </a:r>
            <a:r>
              <a:rPr lang="en-US" dirty="0" err="1"/>
              <a:t>này</a:t>
            </a:r>
            <a:r>
              <a:rPr lang="en-US" dirty="0"/>
              <a:t>, </a:t>
            </a:r>
            <a:r>
              <a:rPr lang="en-US" dirty="0" err="1"/>
              <a:t>là</a:t>
            </a:r>
            <a:r>
              <a:rPr lang="en-US" dirty="0"/>
              <a:t> </a:t>
            </a:r>
            <a:r>
              <a:rPr lang="en-US" dirty="0" err="1"/>
              <a:t>giúp</a:t>
            </a:r>
            <a:r>
              <a:rPr lang="en-US" dirty="0"/>
              <a:t> </a:t>
            </a:r>
            <a:r>
              <a:rPr lang="en-US" dirty="0" err="1"/>
              <a:t>các</a:t>
            </a:r>
            <a:r>
              <a:rPr lang="en-US" dirty="0"/>
              <a:t> con </a:t>
            </a:r>
            <a:r>
              <a:rPr lang="en-US" dirty="0" err="1"/>
              <a:t>ôn</a:t>
            </a:r>
            <a:r>
              <a:rPr lang="en-US" dirty="0"/>
              <a:t> </a:t>
            </a:r>
            <a:r>
              <a:rPr lang="en-US" dirty="0" err="1"/>
              <a:t>và</a:t>
            </a:r>
            <a:r>
              <a:rPr lang="en-US" dirty="0"/>
              <a:t> </a:t>
            </a:r>
            <a:r>
              <a:rPr lang="en-US" sz="1800" dirty="0" err="1">
                <a:effectLst/>
                <a:latin typeface="Times New Roman" panose="02020603050405020304" pitchFamily="18" charset="0"/>
              </a:rPr>
              <a:t>l</a:t>
            </a:r>
            <a:r>
              <a:rPr lang="en-US" sz="1800" dirty="0" err="1">
                <a:effectLst/>
                <a:latin typeface="Times New Roman" panose="02020603050405020304" pitchFamily="18" charset="0"/>
                <a:ea typeface="Times New Roman" panose="02020603050405020304" pitchFamily="18" charset="0"/>
              </a:rPr>
              <a:t>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tập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thêm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BT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0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5.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con </a:t>
            </a:r>
            <a:r>
              <a:rPr lang="en-US" sz="1800" dirty="0" err="1">
                <a:effectLst/>
                <a:latin typeface="Times New Roman" panose="02020603050405020304" pitchFamily="18" charset="0"/>
                <a:ea typeface="Times New Roman" panose="02020603050405020304" pitchFamily="18" charset="0"/>
              </a:rPr>
              <a:t>đã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sẵn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sàng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chưa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rPr>
              <a:t> 1.</a:t>
            </a:r>
            <a:endParaRPr lang="en-US" dirty="0"/>
          </a:p>
        </p:txBody>
      </p:sp>
      <p:sp>
        <p:nvSpPr>
          <p:cNvPr id="4" name="Slide Number Placeholder 3"/>
          <p:cNvSpPr>
            <a:spLocks noGrp="1"/>
          </p:cNvSpPr>
          <p:nvPr>
            <p:ph type="sldNum" sz="quarter" idx="5"/>
          </p:nvPr>
        </p:nvSpPr>
        <p:spPr/>
        <p:txBody>
          <a:bodyPr/>
          <a:lstStyle/>
          <a:p>
            <a:fld id="{AF65F507-1483-497D-B293-80E7E228D0D4}" type="slidenum">
              <a:rPr lang="en-US" smtClean="0"/>
              <a:t>3</a:t>
            </a:fld>
            <a:endParaRPr lang="en-US"/>
          </a:p>
        </p:txBody>
      </p:sp>
    </p:spTree>
    <p:extLst>
      <p:ext uri="{BB962C8B-B14F-4D97-AF65-F5344CB8AC3E}">
        <p14:creationId xmlns:p14="http://schemas.microsoft.com/office/powerpoint/2010/main" val="259227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Bài 1. Số ? - đọc lại 1 lần. Các con hãy quan sát trên màn hình của cô có 6 khung hình, mỗi khung hình lại có số con vật khác nhau. Vì đã được làm quen với dạng bài này từ tiết trước, nên chắc hẳn các con đã rõ yêu cầu của đề bài phải ko nào, chúng ta sẽ đếm để biết trong khung hình có bao nhiêu con vật đấy. Cô mời các con làm bài.</a:t>
            </a:r>
            <a:endParaRPr lang="en-US" dirty="0"/>
          </a:p>
        </p:txBody>
      </p:sp>
      <p:sp>
        <p:nvSpPr>
          <p:cNvPr id="4" name="Slide Number Placeholder 3"/>
          <p:cNvSpPr>
            <a:spLocks noGrp="1"/>
          </p:cNvSpPr>
          <p:nvPr>
            <p:ph type="sldNum" sz="quarter" idx="5"/>
          </p:nvPr>
        </p:nvSpPr>
        <p:spPr/>
        <p:txBody>
          <a:bodyPr/>
          <a:lstStyle/>
          <a:p>
            <a:fld id="{AF65F507-1483-497D-B293-80E7E228D0D4}" type="slidenum">
              <a:rPr lang="en-US" smtClean="0"/>
              <a:t>4</a:t>
            </a:fld>
            <a:endParaRPr lang="en-US"/>
          </a:p>
        </p:txBody>
      </p:sp>
    </p:spTree>
    <p:extLst>
      <p:ext uri="{BB962C8B-B14F-4D97-AF65-F5344CB8AC3E}">
        <p14:creationId xmlns:p14="http://schemas.microsoft.com/office/powerpoint/2010/main" val="2019673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Mời các con cùng quan sát khung hình đầu tiên và cho cô biết trong hình có bao nhiêu con vật? Giỏi lắm! Trong hình không có con vật nào nên đáp án đúng là số 0.</a:t>
            </a:r>
            <a:endParaRPr lang="en-US" dirty="0"/>
          </a:p>
        </p:txBody>
      </p:sp>
      <p:sp>
        <p:nvSpPr>
          <p:cNvPr id="4" name="Slide Number Placeholder 3"/>
          <p:cNvSpPr>
            <a:spLocks noGrp="1"/>
          </p:cNvSpPr>
          <p:nvPr>
            <p:ph type="sldNum" sz="quarter" idx="5"/>
          </p:nvPr>
        </p:nvSpPr>
        <p:spPr/>
        <p:txBody>
          <a:bodyPr/>
          <a:lstStyle/>
          <a:p>
            <a:fld id="{AF65F507-1483-497D-B293-80E7E228D0D4}" type="slidenum">
              <a:rPr lang="en-US" smtClean="0"/>
              <a:t>5</a:t>
            </a:fld>
            <a:endParaRPr lang="en-US"/>
          </a:p>
        </p:txBody>
      </p:sp>
    </p:spTree>
    <p:extLst>
      <p:ext uri="{BB962C8B-B14F-4D97-AF65-F5344CB8AC3E}">
        <p14:creationId xmlns:p14="http://schemas.microsoft.com/office/powerpoint/2010/main" val="658829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Tương</a:t>
            </a:r>
            <a:r>
              <a:rPr lang="en-US" dirty="0"/>
              <a:t> </a:t>
            </a:r>
            <a:r>
              <a:rPr lang="en-US" dirty="0" err="1"/>
              <a:t>tự</a:t>
            </a:r>
            <a:r>
              <a:rPr lang="en-US" dirty="0"/>
              <a:t> </a:t>
            </a:r>
            <a:r>
              <a:rPr lang="en-US" dirty="0" err="1"/>
              <a:t>với</a:t>
            </a:r>
            <a:r>
              <a:rPr lang="en-US" dirty="0"/>
              <a:t> </a:t>
            </a:r>
            <a:r>
              <a:rPr lang="en-US" dirty="0" err="1"/>
              <a:t>hình</a:t>
            </a:r>
            <a:r>
              <a:rPr lang="en-US" dirty="0"/>
              <a:t> </a:t>
            </a:r>
            <a:r>
              <a:rPr lang="en-US" dirty="0" err="1"/>
              <a:t>thứ</a:t>
            </a:r>
            <a:r>
              <a:rPr lang="en-US" dirty="0"/>
              <a:t> 2, </a:t>
            </a:r>
            <a:r>
              <a:rPr lang="en-US" dirty="0" err="1"/>
              <a:t>đố</a:t>
            </a:r>
            <a:r>
              <a:rPr lang="en-US" dirty="0"/>
              <a:t> </a:t>
            </a:r>
            <a:r>
              <a:rPr lang="en-US" dirty="0" err="1"/>
              <a:t>các</a:t>
            </a:r>
            <a:r>
              <a:rPr lang="en-US" dirty="0"/>
              <a:t> con </a:t>
            </a:r>
            <a:r>
              <a:rPr lang="en-US" dirty="0" err="1"/>
              <a:t>biết</a:t>
            </a:r>
            <a:r>
              <a:rPr lang="en-US" dirty="0"/>
              <a:t> </a:t>
            </a:r>
            <a:r>
              <a:rPr lang="en-US" dirty="0" err="1"/>
              <a:t>có</a:t>
            </a:r>
            <a:r>
              <a:rPr lang="en-US" dirty="0"/>
              <a:t> bao </a:t>
            </a:r>
            <a:r>
              <a:rPr lang="en-US" dirty="0" err="1"/>
              <a:t>nhiêu</a:t>
            </a:r>
            <a:r>
              <a:rPr lang="en-US" dirty="0"/>
              <a:t> </a:t>
            </a:r>
            <a:r>
              <a:rPr lang="en-US" dirty="0" err="1"/>
              <a:t>chú</a:t>
            </a:r>
            <a:r>
              <a:rPr lang="en-US" dirty="0"/>
              <a:t> </a:t>
            </a:r>
            <a:r>
              <a:rPr lang="en-US" dirty="0" err="1"/>
              <a:t>chó</a:t>
            </a:r>
            <a:r>
              <a:rPr lang="en-US" dirty="0"/>
              <a:t> </a:t>
            </a:r>
            <a:r>
              <a:rPr lang="en-US" dirty="0" err="1"/>
              <a:t>trong</a:t>
            </a:r>
            <a:r>
              <a:rPr lang="en-US" dirty="0"/>
              <a:t> </a:t>
            </a:r>
            <a:r>
              <a:rPr lang="en-US" dirty="0" err="1"/>
              <a:t>hình</a:t>
            </a:r>
            <a:r>
              <a:rPr lang="en-US" dirty="0"/>
              <a:t>? </a:t>
            </a:r>
            <a:r>
              <a:rPr lang="en-US" dirty="0" err="1"/>
              <a:t>Chính</a:t>
            </a:r>
            <a:r>
              <a:rPr lang="en-US" dirty="0"/>
              <a:t> </a:t>
            </a:r>
            <a:r>
              <a:rPr lang="en-US" dirty="0" err="1"/>
              <a:t>xác</a:t>
            </a:r>
            <a:r>
              <a:rPr lang="en-US" dirty="0"/>
              <a:t>! </a:t>
            </a:r>
            <a:r>
              <a:rPr lang="en-US" dirty="0" err="1"/>
              <a:t>Trong</a:t>
            </a:r>
            <a:r>
              <a:rPr lang="en-US" dirty="0"/>
              <a:t> </a:t>
            </a:r>
            <a:r>
              <a:rPr lang="en-US" dirty="0" err="1"/>
              <a:t>hình</a:t>
            </a:r>
            <a:r>
              <a:rPr lang="en-US" dirty="0"/>
              <a:t> </a:t>
            </a:r>
            <a:r>
              <a:rPr lang="en-US" dirty="0" err="1"/>
              <a:t>có</a:t>
            </a:r>
            <a:r>
              <a:rPr lang="en-US" dirty="0"/>
              <a:t> 3 </a:t>
            </a:r>
            <a:r>
              <a:rPr lang="en-US" dirty="0" err="1"/>
              <a:t>chú</a:t>
            </a:r>
            <a:r>
              <a:rPr lang="en-US" dirty="0"/>
              <a:t> </a:t>
            </a:r>
            <a:r>
              <a:rPr lang="en-US" dirty="0" err="1"/>
              <a:t>chó</a:t>
            </a:r>
            <a:r>
              <a:rPr lang="en-US" dirty="0"/>
              <a:t> </a:t>
            </a:r>
            <a:r>
              <a:rPr lang="en-US" dirty="0" err="1"/>
              <a:t>nên</a:t>
            </a:r>
            <a:r>
              <a:rPr lang="en-US" dirty="0"/>
              <a:t> </a:t>
            </a:r>
            <a:r>
              <a:rPr lang="en-US" dirty="0" err="1"/>
              <a:t>đáp</a:t>
            </a:r>
            <a:r>
              <a:rPr lang="en-US" dirty="0"/>
              <a:t> </a:t>
            </a:r>
            <a:r>
              <a:rPr lang="en-US" dirty="0" err="1"/>
              <a:t>án</a:t>
            </a:r>
            <a:r>
              <a:rPr lang="en-US" dirty="0"/>
              <a:t> </a:t>
            </a:r>
            <a:r>
              <a:rPr lang="en-US" dirty="0" err="1"/>
              <a:t>cần</a:t>
            </a:r>
            <a:r>
              <a:rPr lang="en-US" dirty="0"/>
              <a:t> </a:t>
            </a:r>
            <a:r>
              <a:rPr lang="en-US" dirty="0" err="1"/>
              <a:t>điên</a:t>
            </a:r>
            <a:r>
              <a:rPr lang="en-US" dirty="0"/>
              <a:t> </a:t>
            </a:r>
            <a:r>
              <a:rPr lang="en-US" dirty="0" err="1"/>
              <a:t>là</a:t>
            </a:r>
            <a:r>
              <a:rPr lang="en-US" dirty="0"/>
              <a:t> </a:t>
            </a:r>
            <a:r>
              <a:rPr lang="en-US" dirty="0" err="1"/>
              <a:t>số</a:t>
            </a:r>
            <a:r>
              <a:rPr lang="en-US" dirty="0"/>
              <a:t> 3.</a:t>
            </a:r>
          </a:p>
        </p:txBody>
      </p:sp>
      <p:sp>
        <p:nvSpPr>
          <p:cNvPr id="4" name="Slide Number Placeholder 3"/>
          <p:cNvSpPr>
            <a:spLocks noGrp="1"/>
          </p:cNvSpPr>
          <p:nvPr>
            <p:ph type="sldNum" sz="quarter" idx="5"/>
          </p:nvPr>
        </p:nvSpPr>
        <p:spPr/>
        <p:txBody>
          <a:bodyPr/>
          <a:lstStyle/>
          <a:p>
            <a:fld id="{AF65F507-1483-497D-B293-80E7E228D0D4}" type="slidenum">
              <a:rPr lang="en-US" smtClean="0"/>
              <a:t>6</a:t>
            </a:fld>
            <a:endParaRPr lang="en-US"/>
          </a:p>
        </p:txBody>
      </p:sp>
    </p:spTree>
    <p:extLst>
      <p:ext uri="{BB962C8B-B14F-4D97-AF65-F5344CB8AC3E}">
        <p14:creationId xmlns:p14="http://schemas.microsoft.com/office/powerpoint/2010/main" val="2087687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Còn</a:t>
            </a:r>
            <a:r>
              <a:rPr lang="en-US" dirty="0"/>
              <a:t> </a:t>
            </a:r>
            <a:r>
              <a:rPr lang="en-US" dirty="0" err="1"/>
              <a:t>đây</a:t>
            </a:r>
            <a:r>
              <a:rPr lang="en-US" dirty="0"/>
              <a:t>, </a:t>
            </a:r>
            <a:r>
              <a:rPr lang="en-US" dirty="0" err="1"/>
              <a:t>đố</a:t>
            </a:r>
            <a:r>
              <a:rPr lang="en-US" dirty="0"/>
              <a:t> </a:t>
            </a:r>
            <a:r>
              <a:rPr lang="en-US" dirty="0" err="1"/>
              <a:t>các</a:t>
            </a:r>
            <a:r>
              <a:rPr lang="en-US" dirty="0"/>
              <a:t> </a:t>
            </a:r>
            <a:r>
              <a:rPr lang="en-US" dirty="0" err="1"/>
              <a:t>bạn</a:t>
            </a:r>
            <a:r>
              <a:rPr lang="en-US" dirty="0"/>
              <a:t> </a:t>
            </a:r>
            <a:r>
              <a:rPr lang="en-US" dirty="0" err="1"/>
              <a:t>nhỏ</a:t>
            </a:r>
            <a:r>
              <a:rPr lang="en-US" dirty="0"/>
              <a:t> </a:t>
            </a:r>
            <a:r>
              <a:rPr lang="en-US" dirty="0" err="1"/>
              <a:t>biết</a:t>
            </a:r>
            <a:r>
              <a:rPr lang="en-US" dirty="0"/>
              <a:t> </a:t>
            </a:r>
            <a:r>
              <a:rPr lang="en-US" dirty="0" err="1"/>
              <a:t>trong</a:t>
            </a:r>
            <a:r>
              <a:rPr lang="en-US" dirty="0"/>
              <a:t> </a:t>
            </a:r>
            <a:r>
              <a:rPr lang="en-US" dirty="0" err="1"/>
              <a:t>hình</a:t>
            </a:r>
            <a:r>
              <a:rPr lang="en-US" dirty="0"/>
              <a:t> </a:t>
            </a:r>
            <a:r>
              <a:rPr lang="en-US" dirty="0" err="1"/>
              <a:t>có</a:t>
            </a:r>
            <a:r>
              <a:rPr lang="en-US" dirty="0"/>
              <a:t> </a:t>
            </a:r>
            <a:r>
              <a:rPr lang="en-US" dirty="0" err="1"/>
              <a:t>mấy</a:t>
            </a:r>
            <a:r>
              <a:rPr lang="en-US" dirty="0"/>
              <a:t> </a:t>
            </a:r>
            <a:r>
              <a:rPr lang="en-US" dirty="0" err="1"/>
              <a:t>chú</a:t>
            </a:r>
            <a:r>
              <a:rPr lang="en-US" dirty="0"/>
              <a:t> </a:t>
            </a:r>
            <a:r>
              <a:rPr lang="en-US" dirty="0" err="1"/>
              <a:t>mèo</a:t>
            </a:r>
            <a:r>
              <a:rPr lang="en-US" dirty="0"/>
              <a:t> </a:t>
            </a:r>
            <a:r>
              <a:rPr lang="en-US" dirty="0" err="1"/>
              <a:t>nhỉ</a:t>
            </a:r>
            <a:r>
              <a:rPr lang="en-US" dirty="0"/>
              <a:t>? A… </a:t>
            </a:r>
            <a:r>
              <a:rPr lang="en-US" dirty="0" err="1"/>
              <a:t>đúng</a:t>
            </a:r>
            <a:r>
              <a:rPr lang="en-US" dirty="0"/>
              <a:t> </a:t>
            </a:r>
            <a:r>
              <a:rPr lang="en-US" dirty="0" err="1"/>
              <a:t>rồi</a:t>
            </a:r>
            <a:r>
              <a:rPr lang="en-US" dirty="0"/>
              <a:t>. </a:t>
            </a:r>
            <a:r>
              <a:rPr lang="en-US" dirty="0" err="1"/>
              <a:t>Chúng</a:t>
            </a:r>
            <a:r>
              <a:rPr lang="en-US" dirty="0"/>
              <a:t> ta </a:t>
            </a:r>
            <a:r>
              <a:rPr lang="en-US" dirty="0" err="1"/>
              <a:t>cần</a:t>
            </a:r>
            <a:r>
              <a:rPr lang="en-US" dirty="0"/>
              <a:t> </a:t>
            </a:r>
            <a:r>
              <a:rPr lang="en-US" dirty="0" err="1"/>
              <a:t>điền</a:t>
            </a:r>
            <a:r>
              <a:rPr lang="en-US" dirty="0"/>
              <a:t> </a:t>
            </a:r>
            <a:r>
              <a:rPr lang="en-US" dirty="0" err="1"/>
              <a:t>số</a:t>
            </a:r>
            <a:r>
              <a:rPr lang="en-US" dirty="0"/>
              <a:t> 2 </a:t>
            </a:r>
            <a:r>
              <a:rPr lang="en-US" dirty="0" err="1"/>
              <a:t>vì</a:t>
            </a:r>
            <a:r>
              <a:rPr lang="en-US" dirty="0"/>
              <a:t> </a:t>
            </a:r>
            <a:r>
              <a:rPr lang="en-US" dirty="0" err="1"/>
              <a:t>có</a:t>
            </a:r>
            <a:r>
              <a:rPr lang="en-US" dirty="0"/>
              <a:t> 2 </a:t>
            </a:r>
            <a:r>
              <a:rPr lang="en-US" dirty="0" err="1"/>
              <a:t>chú</a:t>
            </a:r>
            <a:r>
              <a:rPr lang="en-US" dirty="0"/>
              <a:t> </a:t>
            </a:r>
            <a:r>
              <a:rPr lang="en-US" dirty="0" err="1"/>
              <a:t>mèo</a:t>
            </a:r>
            <a:r>
              <a:rPr lang="en-US" dirty="0"/>
              <a:t> ở </a:t>
            </a:r>
            <a:r>
              <a:rPr lang="en-US" dirty="0" err="1"/>
              <a:t>trong</a:t>
            </a:r>
            <a:r>
              <a:rPr lang="en-US" dirty="0"/>
              <a:t> </a:t>
            </a:r>
            <a:r>
              <a:rPr lang="en-US" dirty="0" err="1"/>
              <a:t>hình</a:t>
            </a:r>
            <a:r>
              <a:rPr lang="en-US" dirty="0"/>
              <a:t> </a:t>
            </a:r>
            <a:r>
              <a:rPr lang="en-US" dirty="0" err="1"/>
              <a:t>đấy</a:t>
            </a:r>
            <a:r>
              <a:rPr lang="en-US" dirty="0"/>
              <a:t> </a:t>
            </a:r>
            <a:r>
              <a:rPr lang="en-US" dirty="0" err="1"/>
              <a:t>các</a:t>
            </a:r>
            <a:r>
              <a:rPr lang="en-US" dirty="0"/>
              <a:t> con ạ.</a:t>
            </a:r>
          </a:p>
        </p:txBody>
      </p:sp>
      <p:sp>
        <p:nvSpPr>
          <p:cNvPr id="4" name="Slide Number Placeholder 3"/>
          <p:cNvSpPr>
            <a:spLocks noGrp="1"/>
          </p:cNvSpPr>
          <p:nvPr>
            <p:ph type="sldNum" sz="quarter" idx="5"/>
          </p:nvPr>
        </p:nvSpPr>
        <p:spPr/>
        <p:txBody>
          <a:bodyPr/>
          <a:lstStyle/>
          <a:p>
            <a:fld id="{AF65F507-1483-497D-B293-80E7E228D0D4}" type="slidenum">
              <a:rPr lang="en-US" smtClean="0"/>
              <a:t>7</a:t>
            </a:fld>
            <a:endParaRPr lang="en-US"/>
          </a:p>
        </p:txBody>
      </p:sp>
    </p:spTree>
    <p:extLst>
      <p:ext uri="{BB962C8B-B14F-4D97-AF65-F5344CB8AC3E}">
        <p14:creationId xmlns:p14="http://schemas.microsoft.com/office/powerpoint/2010/main" val="1120812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Chíp</a:t>
            </a:r>
            <a:r>
              <a:rPr lang="en-US" dirty="0"/>
              <a:t> chip </a:t>
            </a:r>
            <a:r>
              <a:rPr lang="en-US" dirty="0" err="1"/>
              <a:t>chip</a:t>
            </a:r>
            <a:r>
              <a:rPr lang="en-US" dirty="0"/>
              <a:t> </a:t>
            </a:r>
            <a:r>
              <a:rPr lang="en-US" dirty="0" err="1"/>
              <a:t>chip</a:t>
            </a:r>
            <a:r>
              <a:rPr lang="en-US" dirty="0"/>
              <a:t>… </a:t>
            </a:r>
            <a:r>
              <a:rPr lang="en-US" dirty="0" err="1"/>
              <a:t>đố</a:t>
            </a:r>
            <a:r>
              <a:rPr lang="en-US" dirty="0"/>
              <a:t> </a:t>
            </a:r>
            <a:r>
              <a:rPr lang="en-US" dirty="0" err="1"/>
              <a:t>các</a:t>
            </a:r>
            <a:r>
              <a:rPr lang="en-US" dirty="0"/>
              <a:t> </a:t>
            </a:r>
            <a:r>
              <a:rPr lang="en-US" dirty="0" err="1"/>
              <a:t>bạn</a:t>
            </a:r>
            <a:r>
              <a:rPr lang="en-US" dirty="0"/>
              <a:t> </a:t>
            </a:r>
            <a:r>
              <a:rPr lang="en-US" dirty="0" err="1"/>
              <a:t>nhỏ</a:t>
            </a:r>
            <a:r>
              <a:rPr lang="en-US" dirty="0"/>
              <a:t> </a:t>
            </a:r>
            <a:r>
              <a:rPr lang="en-US" dirty="0" err="1"/>
              <a:t>biết</a:t>
            </a:r>
            <a:r>
              <a:rPr lang="en-US" dirty="0"/>
              <a:t> </a:t>
            </a:r>
            <a:r>
              <a:rPr lang="en-US" dirty="0" err="1"/>
              <a:t>chúng</a:t>
            </a:r>
            <a:r>
              <a:rPr lang="en-US" dirty="0"/>
              <a:t> </a:t>
            </a:r>
            <a:r>
              <a:rPr lang="en-US" dirty="0" err="1"/>
              <a:t>tớ</a:t>
            </a:r>
            <a:r>
              <a:rPr lang="en-US" dirty="0"/>
              <a:t> </a:t>
            </a:r>
            <a:r>
              <a:rPr lang="en-US" dirty="0" err="1"/>
              <a:t>có</a:t>
            </a:r>
            <a:r>
              <a:rPr lang="en-US" dirty="0"/>
              <a:t> bao </a:t>
            </a:r>
            <a:r>
              <a:rPr lang="en-US" dirty="0" err="1"/>
              <a:t>nhiêu</a:t>
            </a:r>
            <a:r>
              <a:rPr lang="en-US" dirty="0"/>
              <a:t> </a:t>
            </a:r>
            <a:r>
              <a:rPr lang="en-US" dirty="0" err="1"/>
              <a:t>chú</a:t>
            </a:r>
            <a:r>
              <a:rPr lang="en-US" dirty="0"/>
              <a:t> </a:t>
            </a:r>
            <a:r>
              <a:rPr lang="en-US" dirty="0" err="1"/>
              <a:t>gà</a:t>
            </a:r>
            <a:r>
              <a:rPr lang="en-US" dirty="0"/>
              <a:t> con? </a:t>
            </a:r>
            <a:r>
              <a:rPr lang="en-US" dirty="0" err="1"/>
              <a:t>Các</a:t>
            </a:r>
            <a:r>
              <a:rPr lang="en-US" dirty="0"/>
              <a:t> </a:t>
            </a:r>
            <a:r>
              <a:rPr lang="en-US" dirty="0" err="1"/>
              <a:t>bạn</a:t>
            </a:r>
            <a:r>
              <a:rPr lang="en-US" dirty="0"/>
              <a:t> </a:t>
            </a:r>
            <a:r>
              <a:rPr lang="en-US" dirty="0" err="1"/>
              <a:t>giỏi</a:t>
            </a:r>
            <a:r>
              <a:rPr lang="en-US" dirty="0"/>
              <a:t> </a:t>
            </a:r>
            <a:r>
              <a:rPr lang="en-US" dirty="0" err="1"/>
              <a:t>lắm</a:t>
            </a:r>
            <a:r>
              <a:rPr lang="en-US" dirty="0"/>
              <a:t>! </a:t>
            </a:r>
            <a:r>
              <a:rPr lang="en-US" dirty="0" err="1"/>
              <a:t>Vậy</a:t>
            </a:r>
            <a:r>
              <a:rPr lang="en-US" dirty="0"/>
              <a:t> </a:t>
            </a:r>
            <a:r>
              <a:rPr lang="en-US" dirty="0" err="1"/>
              <a:t>số</a:t>
            </a:r>
            <a:r>
              <a:rPr lang="en-US" dirty="0"/>
              <a:t> </a:t>
            </a:r>
            <a:r>
              <a:rPr lang="en-US" dirty="0" err="1"/>
              <a:t>cần</a:t>
            </a:r>
            <a:r>
              <a:rPr lang="en-US" dirty="0"/>
              <a:t> </a:t>
            </a:r>
            <a:r>
              <a:rPr lang="en-US" dirty="0" err="1"/>
              <a:t>điền</a:t>
            </a:r>
            <a:r>
              <a:rPr lang="en-US" dirty="0"/>
              <a:t> </a:t>
            </a:r>
            <a:r>
              <a:rPr lang="en-US" dirty="0" err="1"/>
              <a:t>chắc</a:t>
            </a:r>
            <a:r>
              <a:rPr lang="en-US" dirty="0"/>
              <a:t> </a:t>
            </a:r>
            <a:r>
              <a:rPr lang="en-US" dirty="0" err="1"/>
              <a:t>haenr</a:t>
            </a:r>
            <a:r>
              <a:rPr lang="en-US" dirty="0"/>
              <a:t> </a:t>
            </a:r>
            <a:r>
              <a:rPr lang="en-US" dirty="0" err="1"/>
              <a:t>là</a:t>
            </a:r>
            <a:r>
              <a:rPr lang="en-US" dirty="0"/>
              <a:t> </a:t>
            </a:r>
            <a:r>
              <a:rPr lang="en-US" dirty="0" err="1"/>
              <a:t>số</a:t>
            </a:r>
            <a:r>
              <a:rPr lang="en-US" dirty="0"/>
              <a:t> 4 </a:t>
            </a:r>
            <a:r>
              <a:rPr lang="en-US" dirty="0" err="1"/>
              <a:t>rồi</a:t>
            </a:r>
            <a:r>
              <a:rPr lang="en-US" dirty="0"/>
              <a:t>.</a:t>
            </a:r>
          </a:p>
        </p:txBody>
      </p:sp>
      <p:sp>
        <p:nvSpPr>
          <p:cNvPr id="4" name="Slide Number Placeholder 3"/>
          <p:cNvSpPr>
            <a:spLocks noGrp="1"/>
          </p:cNvSpPr>
          <p:nvPr>
            <p:ph type="sldNum" sz="quarter" idx="5"/>
          </p:nvPr>
        </p:nvSpPr>
        <p:spPr/>
        <p:txBody>
          <a:bodyPr/>
          <a:lstStyle/>
          <a:p>
            <a:fld id="{AF65F507-1483-497D-B293-80E7E228D0D4}" type="slidenum">
              <a:rPr lang="en-US" smtClean="0"/>
              <a:t>8</a:t>
            </a:fld>
            <a:endParaRPr lang="en-US"/>
          </a:p>
        </p:txBody>
      </p:sp>
    </p:spTree>
    <p:extLst>
      <p:ext uri="{BB962C8B-B14F-4D97-AF65-F5344CB8AC3E}">
        <p14:creationId xmlns:p14="http://schemas.microsoft.com/office/powerpoint/2010/main" val="3297845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bạn</a:t>
            </a:r>
            <a:r>
              <a:rPr lang="en-US" dirty="0"/>
              <a:t> </a:t>
            </a:r>
            <a:r>
              <a:rPr lang="en-US" dirty="0" err="1"/>
              <a:t>có</a:t>
            </a:r>
            <a:r>
              <a:rPr lang="en-US" dirty="0"/>
              <a:t> </a:t>
            </a:r>
            <a:r>
              <a:rPr lang="en-US" dirty="0" err="1"/>
              <a:t>nhìn</a:t>
            </a:r>
            <a:r>
              <a:rPr lang="en-US" dirty="0"/>
              <a:t> </a:t>
            </a:r>
            <a:r>
              <a:rPr lang="en-US" dirty="0" err="1"/>
              <a:t>thấy</a:t>
            </a:r>
            <a:r>
              <a:rPr lang="en-US" dirty="0"/>
              <a:t> </a:t>
            </a:r>
            <a:r>
              <a:rPr lang="en-US" dirty="0" err="1"/>
              <a:t>thỏ</a:t>
            </a:r>
            <a:r>
              <a:rPr lang="en-US" dirty="0"/>
              <a:t> </a:t>
            </a:r>
            <a:r>
              <a:rPr lang="en-US" dirty="0" err="1"/>
              <a:t>hồng</a:t>
            </a:r>
            <a:r>
              <a:rPr lang="en-US" dirty="0"/>
              <a:t> </a:t>
            </a:r>
            <a:r>
              <a:rPr lang="en-US" dirty="0" err="1"/>
              <a:t>xinh</a:t>
            </a:r>
            <a:r>
              <a:rPr lang="en-US" dirty="0"/>
              <a:t> </a:t>
            </a:r>
            <a:r>
              <a:rPr lang="en-US" dirty="0" err="1"/>
              <a:t>xắn</a:t>
            </a:r>
            <a:r>
              <a:rPr lang="en-US" dirty="0"/>
              <a:t> ko, </a:t>
            </a:r>
            <a:r>
              <a:rPr lang="en-US" dirty="0" err="1"/>
              <a:t>chúng</a:t>
            </a:r>
            <a:r>
              <a:rPr lang="en-US" dirty="0"/>
              <a:t> </a:t>
            </a:r>
            <a:r>
              <a:rPr lang="en-US" dirty="0" err="1"/>
              <a:t>mình</a:t>
            </a:r>
            <a:r>
              <a:rPr lang="en-US" dirty="0"/>
              <a:t> </a:t>
            </a:r>
            <a:r>
              <a:rPr lang="en-US" dirty="0" err="1"/>
              <a:t>phải</a:t>
            </a:r>
            <a:r>
              <a:rPr lang="en-US" dirty="0"/>
              <a:t> </a:t>
            </a:r>
            <a:r>
              <a:rPr lang="en-US" dirty="0" err="1"/>
              <a:t>điền</a:t>
            </a:r>
            <a:r>
              <a:rPr lang="en-US" dirty="0"/>
              <a:t> </a:t>
            </a:r>
            <a:r>
              <a:rPr lang="en-US" dirty="0" err="1"/>
              <a:t>số</a:t>
            </a:r>
            <a:r>
              <a:rPr lang="en-US" dirty="0"/>
              <a:t> </a:t>
            </a:r>
            <a:r>
              <a:rPr lang="en-US" dirty="0" err="1"/>
              <a:t>mấy</a:t>
            </a:r>
            <a:r>
              <a:rPr lang="en-US" dirty="0"/>
              <a:t> </a:t>
            </a:r>
            <a:r>
              <a:rPr lang="en-US" dirty="0" err="1"/>
              <a:t>nhỉ</a:t>
            </a:r>
            <a:r>
              <a:rPr lang="en-US" dirty="0"/>
              <a:t>? </a:t>
            </a:r>
            <a:r>
              <a:rPr lang="en-US" dirty="0" err="1"/>
              <a:t>Chúng</a:t>
            </a:r>
            <a:r>
              <a:rPr lang="en-US" dirty="0"/>
              <a:t> ta </a:t>
            </a:r>
            <a:r>
              <a:rPr lang="en-US" dirty="0" err="1"/>
              <a:t>cùng</a:t>
            </a:r>
            <a:r>
              <a:rPr lang="en-US" dirty="0"/>
              <a:t> </a:t>
            </a:r>
            <a:r>
              <a:rPr lang="en-US" dirty="0" err="1"/>
              <a:t>xem</a:t>
            </a:r>
            <a:r>
              <a:rPr lang="en-US" dirty="0"/>
              <a:t> </a:t>
            </a:r>
            <a:r>
              <a:rPr lang="en-US" dirty="0" err="1"/>
              <a:t>đáp</a:t>
            </a:r>
            <a:r>
              <a:rPr lang="en-US" dirty="0"/>
              <a:t> </a:t>
            </a:r>
            <a:r>
              <a:rPr lang="en-US" dirty="0" err="1"/>
              <a:t>án</a:t>
            </a:r>
            <a:r>
              <a:rPr lang="en-US" dirty="0"/>
              <a:t> </a:t>
            </a:r>
            <a:r>
              <a:rPr lang="en-US" dirty="0" err="1"/>
              <a:t>của</a:t>
            </a:r>
            <a:r>
              <a:rPr lang="en-US" dirty="0"/>
              <a:t> </a:t>
            </a:r>
            <a:r>
              <a:rPr lang="en-US" dirty="0" err="1"/>
              <a:t>cô</a:t>
            </a:r>
            <a:r>
              <a:rPr lang="en-US" dirty="0"/>
              <a:t> </a:t>
            </a:r>
            <a:r>
              <a:rPr lang="en-US" dirty="0" err="1"/>
              <a:t>nhé</a:t>
            </a:r>
            <a:r>
              <a:rPr lang="en-US" dirty="0"/>
              <a:t>.</a:t>
            </a:r>
          </a:p>
        </p:txBody>
      </p:sp>
      <p:sp>
        <p:nvSpPr>
          <p:cNvPr id="4" name="Slide Number Placeholder 3"/>
          <p:cNvSpPr>
            <a:spLocks noGrp="1"/>
          </p:cNvSpPr>
          <p:nvPr>
            <p:ph type="sldNum" sz="quarter" idx="5"/>
          </p:nvPr>
        </p:nvSpPr>
        <p:spPr/>
        <p:txBody>
          <a:bodyPr/>
          <a:lstStyle/>
          <a:p>
            <a:fld id="{AF65F507-1483-497D-B293-80E7E228D0D4}" type="slidenum">
              <a:rPr lang="en-US" smtClean="0"/>
              <a:t>9</a:t>
            </a:fld>
            <a:endParaRPr lang="en-US"/>
          </a:p>
        </p:txBody>
      </p:sp>
    </p:spTree>
    <p:extLst>
      <p:ext uri="{BB962C8B-B14F-4D97-AF65-F5344CB8AC3E}">
        <p14:creationId xmlns:p14="http://schemas.microsoft.com/office/powerpoint/2010/main" val="2814705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5.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8.svg"/><Relationship Id="rId4" Type="http://schemas.openxmlformats.org/officeDocument/2006/relationships/image" Target="../media/image2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a16="http://schemas.microsoft.com/office/drawing/2014/main"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a16="http://schemas.microsoft.com/office/drawing/2014/main"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1761295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a:extLst>
                <a:ext uri="{FF2B5EF4-FFF2-40B4-BE49-F238E27FC236}">
                  <a16:creationId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a:extLst>
                  <a:ext uri="{FF2B5EF4-FFF2-40B4-BE49-F238E27FC236}">
                    <a16:creationId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a:extLst>
                  <a:ext uri="{FF2B5EF4-FFF2-40B4-BE49-F238E27FC236}">
                    <a16:creationId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a:extLst>
                  <a:ext uri="{FF2B5EF4-FFF2-40B4-BE49-F238E27FC236}">
                    <a16:creationId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a:extLst>
                  <a:ext uri="{FF2B5EF4-FFF2-40B4-BE49-F238E27FC236}">
                    <a16:creationId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a:extLst>
                  <a:ext uri="{FF2B5EF4-FFF2-40B4-BE49-F238E27FC236}">
                    <a16:creationId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a:extLst>
                  <a:ext uri="{FF2B5EF4-FFF2-40B4-BE49-F238E27FC236}">
                    <a16:creationId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a:extLst>
                  <a:ext uri="{FF2B5EF4-FFF2-40B4-BE49-F238E27FC236}">
                    <a16:creationId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a:extLst>
                  <a:ext uri="{FF2B5EF4-FFF2-40B4-BE49-F238E27FC236}">
                    <a16:creationId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a:extLst>
                  <a:ext uri="{FF2B5EF4-FFF2-40B4-BE49-F238E27FC236}">
                    <a16:creationId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a:extLst>
                  <a:ext uri="{FF2B5EF4-FFF2-40B4-BE49-F238E27FC236}">
                    <a16:creationId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a:extLst>
                  <a:ext uri="{FF2B5EF4-FFF2-40B4-BE49-F238E27FC236}">
                    <a16:creationId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a:extLst>
                  <a:ext uri="{FF2B5EF4-FFF2-40B4-BE49-F238E27FC236}">
                    <a16:creationId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a:extLst>
                  <a:ext uri="{FF2B5EF4-FFF2-40B4-BE49-F238E27FC236}">
                    <a16:creationId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a:extLst>
                  <a:ext uri="{FF2B5EF4-FFF2-40B4-BE49-F238E27FC236}">
                    <a16:creationId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a:extLst>
                  <a:ext uri="{FF2B5EF4-FFF2-40B4-BE49-F238E27FC236}">
                    <a16:creationId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a:extLst>
                  <a:ext uri="{FF2B5EF4-FFF2-40B4-BE49-F238E27FC236}">
                    <a16:creationId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a:extLst>
                  <a:ext uri="{FF2B5EF4-FFF2-40B4-BE49-F238E27FC236}">
                    <a16:creationId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a:extLst>
                  <a:ext uri="{FF2B5EF4-FFF2-40B4-BE49-F238E27FC236}">
                    <a16:creationId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a:extLst>
                  <a:ext uri="{FF2B5EF4-FFF2-40B4-BE49-F238E27FC236}">
                    <a16:creationId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a:extLst>
                  <a:ext uri="{FF2B5EF4-FFF2-40B4-BE49-F238E27FC236}">
                    <a16:creationId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a:extLst>
                  <a:ext uri="{FF2B5EF4-FFF2-40B4-BE49-F238E27FC236}">
                    <a16:creationId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a:extLst>
                  <a:ext uri="{FF2B5EF4-FFF2-40B4-BE49-F238E27FC236}">
                    <a16:creationId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a:extLst>
                  <a:ext uri="{FF2B5EF4-FFF2-40B4-BE49-F238E27FC236}">
                    <a16:creationId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a:extLst>
                  <a:ext uri="{FF2B5EF4-FFF2-40B4-BE49-F238E27FC236}">
                    <a16:creationId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a:extLst>
                  <a:ext uri="{FF2B5EF4-FFF2-40B4-BE49-F238E27FC236}">
                    <a16:creationId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a:extLst>
                  <a:ext uri="{FF2B5EF4-FFF2-40B4-BE49-F238E27FC236}">
                    <a16:creationId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a:extLst>
                  <a:ext uri="{FF2B5EF4-FFF2-40B4-BE49-F238E27FC236}">
                    <a16:creationId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a:extLst>
                  <a:ext uri="{FF2B5EF4-FFF2-40B4-BE49-F238E27FC236}">
                    <a16:creationId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a:extLst>
                  <a:ext uri="{FF2B5EF4-FFF2-40B4-BE49-F238E27FC236}">
                    <a16:creationId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a:extLst>
                  <a:ext uri="{FF2B5EF4-FFF2-40B4-BE49-F238E27FC236}">
                    <a16:creationId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a:extLst>
                  <a:ext uri="{FF2B5EF4-FFF2-40B4-BE49-F238E27FC236}">
                    <a16:creationId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a:extLst>
                  <a:ext uri="{FF2B5EF4-FFF2-40B4-BE49-F238E27FC236}">
                    <a16:creationId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a:extLst>
                  <a:ext uri="{FF2B5EF4-FFF2-40B4-BE49-F238E27FC236}">
                    <a16:creationId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a:extLst>
                  <a:ext uri="{FF2B5EF4-FFF2-40B4-BE49-F238E27FC236}">
                    <a16:creationId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a:extLst>
                  <a:ext uri="{FF2B5EF4-FFF2-40B4-BE49-F238E27FC236}">
                    <a16:creationId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a:extLst>
                  <a:ext uri="{FF2B5EF4-FFF2-40B4-BE49-F238E27FC236}">
                    <a16:creationId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a:extLst>
                  <a:ext uri="{FF2B5EF4-FFF2-40B4-BE49-F238E27FC236}">
                    <a16:creationId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a:extLst>
                  <a:ext uri="{FF2B5EF4-FFF2-40B4-BE49-F238E27FC236}">
                    <a16:creationId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a:extLst>
                  <a:ext uri="{FF2B5EF4-FFF2-40B4-BE49-F238E27FC236}">
                    <a16:creationId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a:extLst>
                  <a:ext uri="{FF2B5EF4-FFF2-40B4-BE49-F238E27FC236}">
                    <a16:creationId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a:extLst>
                  <a:ext uri="{FF2B5EF4-FFF2-40B4-BE49-F238E27FC236}">
                    <a16:creationId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a:extLst>
                  <a:ext uri="{FF2B5EF4-FFF2-40B4-BE49-F238E27FC236}">
                    <a16:creationId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a:extLst>
                  <a:ext uri="{FF2B5EF4-FFF2-40B4-BE49-F238E27FC236}">
                    <a16:creationId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a:extLst>
                  <a:ext uri="{FF2B5EF4-FFF2-40B4-BE49-F238E27FC236}">
                    <a16:creationId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a:extLst>
                  <a:ext uri="{FF2B5EF4-FFF2-40B4-BE49-F238E27FC236}">
                    <a16:creationId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a:extLst>
                  <a:ext uri="{FF2B5EF4-FFF2-40B4-BE49-F238E27FC236}">
                    <a16:creationId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a:extLst>
                  <a:ext uri="{FF2B5EF4-FFF2-40B4-BE49-F238E27FC236}">
                    <a16:creationId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a:extLst>
                  <a:ext uri="{FF2B5EF4-FFF2-40B4-BE49-F238E27FC236}">
                    <a16:creationId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a:extLst>
                  <a:ext uri="{FF2B5EF4-FFF2-40B4-BE49-F238E27FC236}">
                    <a16:creationId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a:extLst>
                  <a:ext uri="{FF2B5EF4-FFF2-40B4-BE49-F238E27FC236}">
                    <a16:creationId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a:extLst>
                  <a:ext uri="{FF2B5EF4-FFF2-40B4-BE49-F238E27FC236}">
                    <a16:creationId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a:extLst>
                  <a:ext uri="{FF2B5EF4-FFF2-40B4-BE49-F238E27FC236}">
                    <a16:creationId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a:extLst>
                  <a:ext uri="{FF2B5EF4-FFF2-40B4-BE49-F238E27FC236}">
                    <a16:creationId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a:extLst>
                  <a:ext uri="{FF2B5EF4-FFF2-40B4-BE49-F238E27FC236}">
                    <a16:creationId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a:extLst>
                  <a:ext uri="{FF2B5EF4-FFF2-40B4-BE49-F238E27FC236}">
                    <a16:creationId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a:extLst>
                <a:ext uri="{FF2B5EF4-FFF2-40B4-BE49-F238E27FC236}">
                  <a16:creationId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a:extLst>
                <a:ext uri="{FF2B5EF4-FFF2-40B4-BE49-F238E27FC236}">
                  <a16:creationId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a:extLst>
                <a:ext uri="{FF2B5EF4-FFF2-40B4-BE49-F238E27FC236}">
                  <a16:creationId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a:extLst>
                <a:ext uri="{FF2B5EF4-FFF2-40B4-BE49-F238E27FC236}">
                  <a16:creationId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a:extLst>
                <a:ext uri="{FF2B5EF4-FFF2-40B4-BE49-F238E27FC236}">
                  <a16:creationId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a:extLst>
                <a:ext uri="{FF2B5EF4-FFF2-40B4-BE49-F238E27FC236}">
                  <a16:creationId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a:extLst>
                <a:ext uri="{FF2B5EF4-FFF2-40B4-BE49-F238E27FC236}">
                  <a16:creationId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a:extLst>
                <a:ext uri="{FF2B5EF4-FFF2-40B4-BE49-F238E27FC236}">
                  <a16:creationId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a:extLst>
                <a:ext uri="{FF2B5EF4-FFF2-40B4-BE49-F238E27FC236}">
                  <a16:creationId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a:extLst>
                <a:ext uri="{FF2B5EF4-FFF2-40B4-BE49-F238E27FC236}">
                  <a16:creationId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a:extLst>
                <a:ext uri="{FF2B5EF4-FFF2-40B4-BE49-F238E27FC236}">
                  <a16:creationId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a:extLst>
                <a:ext uri="{FF2B5EF4-FFF2-40B4-BE49-F238E27FC236}">
                  <a16:creationId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a:extLst>
                <a:ext uri="{FF2B5EF4-FFF2-40B4-BE49-F238E27FC236}">
                  <a16:creationId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a:extLst>
                <a:ext uri="{FF2B5EF4-FFF2-40B4-BE49-F238E27FC236}">
                  <a16:creationId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a:extLst>
                <a:ext uri="{FF2B5EF4-FFF2-40B4-BE49-F238E27FC236}">
                  <a16:creationId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a:extLst>
                <a:ext uri="{FF2B5EF4-FFF2-40B4-BE49-F238E27FC236}">
                  <a16:creationId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a:extLst>
                <a:ext uri="{FF2B5EF4-FFF2-40B4-BE49-F238E27FC236}">
                  <a16:creationId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a:extLst>
                <a:ext uri="{FF2B5EF4-FFF2-40B4-BE49-F238E27FC236}">
                  <a16:creationId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a:extLst>
                <a:ext uri="{FF2B5EF4-FFF2-40B4-BE49-F238E27FC236}">
                  <a16:creationId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a:extLst>
                <a:ext uri="{FF2B5EF4-FFF2-40B4-BE49-F238E27FC236}">
                  <a16:creationId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a:extLst>
                <a:ext uri="{FF2B5EF4-FFF2-40B4-BE49-F238E27FC236}">
                  <a16:creationId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a:extLst>
                <a:ext uri="{FF2B5EF4-FFF2-40B4-BE49-F238E27FC236}">
                  <a16:creationId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a:extLst>
                <a:ext uri="{FF2B5EF4-FFF2-40B4-BE49-F238E27FC236}">
                  <a16:creationId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a:extLst>
                <a:ext uri="{FF2B5EF4-FFF2-40B4-BE49-F238E27FC236}">
                  <a16:creationId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a:extLst>
                <a:ext uri="{FF2B5EF4-FFF2-40B4-BE49-F238E27FC236}">
                  <a16:creationId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a:extLst>
                <a:ext uri="{FF2B5EF4-FFF2-40B4-BE49-F238E27FC236}">
                  <a16:creationId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a:extLst>
                <a:ext uri="{FF2B5EF4-FFF2-40B4-BE49-F238E27FC236}">
                  <a16:creationId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a:extLst>
                <a:ext uri="{FF2B5EF4-FFF2-40B4-BE49-F238E27FC236}">
                  <a16:creationId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a:extLst>
                <a:ext uri="{FF2B5EF4-FFF2-40B4-BE49-F238E27FC236}">
                  <a16:creationId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a:extLst>
                <a:ext uri="{FF2B5EF4-FFF2-40B4-BE49-F238E27FC236}">
                  <a16:creationId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a:extLst>
                <a:ext uri="{FF2B5EF4-FFF2-40B4-BE49-F238E27FC236}">
                  <a16:creationId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a:extLst>
                <a:ext uri="{FF2B5EF4-FFF2-40B4-BE49-F238E27FC236}">
                  <a16:creationId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a:extLst>
                <a:ext uri="{FF2B5EF4-FFF2-40B4-BE49-F238E27FC236}">
                  <a16:creationId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a:extLst>
                <a:ext uri="{FF2B5EF4-FFF2-40B4-BE49-F238E27FC236}">
                  <a16:creationId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a:extLst>
                <a:ext uri="{FF2B5EF4-FFF2-40B4-BE49-F238E27FC236}">
                  <a16:creationId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a:extLst>
                <a:ext uri="{FF2B5EF4-FFF2-40B4-BE49-F238E27FC236}">
                  <a16:creationId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a:extLst>
                <a:ext uri="{FF2B5EF4-FFF2-40B4-BE49-F238E27FC236}">
                  <a16:creationId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a:extLst>
                <a:ext uri="{FF2B5EF4-FFF2-40B4-BE49-F238E27FC236}">
                  <a16:creationId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a:extLst>
                <a:ext uri="{FF2B5EF4-FFF2-40B4-BE49-F238E27FC236}">
                  <a16:creationId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a:extLst>
                <a:ext uri="{FF2B5EF4-FFF2-40B4-BE49-F238E27FC236}">
                  <a16:creationId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a:extLst>
                <a:ext uri="{FF2B5EF4-FFF2-40B4-BE49-F238E27FC236}">
                  <a16:creationId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a:extLst>
                <a:ext uri="{FF2B5EF4-FFF2-40B4-BE49-F238E27FC236}">
                  <a16:creationId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a:extLst>
                <a:ext uri="{FF2B5EF4-FFF2-40B4-BE49-F238E27FC236}">
                  <a16:creationId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a:extLst>
                <a:ext uri="{FF2B5EF4-FFF2-40B4-BE49-F238E27FC236}">
                  <a16:creationId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a:extLst>
                <a:ext uri="{FF2B5EF4-FFF2-40B4-BE49-F238E27FC236}">
                  <a16:creationId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a:extLst>
                <a:ext uri="{FF2B5EF4-FFF2-40B4-BE49-F238E27FC236}">
                  <a16:creationId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a:extLst>
                <a:ext uri="{FF2B5EF4-FFF2-40B4-BE49-F238E27FC236}">
                  <a16:creationId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a:extLst>
                <a:ext uri="{FF2B5EF4-FFF2-40B4-BE49-F238E27FC236}">
                  <a16:creationId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a:extLst>
                <a:ext uri="{FF2B5EF4-FFF2-40B4-BE49-F238E27FC236}">
                  <a16:creationId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a:extLst>
                <a:ext uri="{FF2B5EF4-FFF2-40B4-BE49-F238E27FC236}">
                  <a16:creationId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a:extLst>
                <a:ext uri="{FF2B5EF4-FFF2-40B4-BE49-F238E27FC236}">
                  <a16:creationId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a:extLst>
                <a:ext uri="{FF2B5EF4-FFF2-40B4-BE49-F238E27FC236}">
                  <a16:creationId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a:extLst>
                <a:ext uri="{FF2B5EF4-FFF2-40B4-BE49-F238E27FC236}">
                  <a16:creationId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a:extLst>
                <a:ext uri="{FF2B5EF4-FFF2-40B4-BE49-F238E27FC236}">
                  <a16:creationId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09266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ask="http://schemas.microsoft.com/office/drawing/2018/sketchyshapes" xmln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9836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140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191158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53197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58735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28328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50004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487446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27234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9/12/2024</a:t>
            </a:fld>
            <a:endParaRPr lang="en-US"/>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32400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489095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28014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710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182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72327"/>
      </p:ext>
    </p:extLst>
  </p:cSld>
  <p:clrMapOvr>
    <a:masterClrMapping/>
  </p:clrMapOvr>
  <mc:AlternateContent xmlns:mc="http://schemas.openxmlformats.org/markup-compatibility/2006" xmlns:p14="http://schemas.microsoft.com/office/powerpoint/2010/main">
    <mc:Choice Requires="p14">
      <p:transition spd="slow" p14:dur="1500" advClick="0" advTm="3713">
        <p:random/>
      </p:transition>
    </mc:Choice>
    <mc:Fallback xmlns="">
      <p:transition spd="slow" advClick="0" advTm="3713">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2172425013"/>
      </p:ext>
    </p:extLst>
  </p:cSld>
  <p:clrMapOvr>
    <a:masterClrMapping/>
  </p:clrMapOvr>
  <mc:AlternateContent xmlns:mc="http://schemas.openxmlformats.org/markup-compatibility/2006" xmlns:p14="http://schemas.microsoft.com/office/powerpoint/2010/main">
    <mc:Choice Requires="p14">
      <p:transition spd="slow" p14:dur="1500" advClick="0" advTm="3713">
        <p:random/>
      </p:transition>
    </mc:Choice>
    <mc:Fallback xmlns="">
      <p:transition spd="slow" advClick="0" advTm="3713">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2024/9/12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977499413"/>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2024/9/12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96430209"/>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id="{AC79E82E-725A-4A5C-8870-87B87B2217D2}"/>
              </a:ext>
            </a:extLst>
          </p:cNvPr>
          <p:cNvSpPr/>
          <p:nvPr userDrawn="1"/>
        </p:nvSpPr>
        <p:spPr>
          <a:xfrm>
            <a:off x="516732" y="469294"/>
            <a:ext cx="11158537"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a16="http://schemas.microsoft.com/office/drawing/2014/main" id="{7704643A-27F9-4F01-AE4B-E1CF77BBF78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a16="http://schemas.microsoft.com/office/drawing/2014/main" id="{52809BF3-EAF2-418A-8FE2-3182C056114E}"/>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a16="http://schemas.microsoft.com/office/drawing/2014/main"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a16="http://schemas.microsoft.com/office/drawing/2014/main" id="{B600497A-4A7B-4AA5-AFC0-36CD65FDAE70}"/>
              </a:ext>
            </a:extLst>
          </p:cNvPr>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a:extLst>
              <a:ext uri="{FF2B5EF4-FFF2-40B4-BE49-F238E27FC236}">
                <a16:creationId xmlns:a16="http://schemas.microsoft.com/office/drawing/2014/main" id="{E108BAEE-4A24-4598-AEF4-3244CF1E929F}"/>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0268FBC2-A039-41A8-B368-926DE1556C72}"/>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1521485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2024/9/12</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Tree>
    <p:extLst>
      <p:ext uri="{BB962C8B-B14F-4D97-AF65-F5344CB8AC3E}">
        <p14:creationId xmlns:p14="http://schemas.microsoft.com/office/powerpoint/2010/main" val="3942810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spTree>
    <p:extLst>
      <p:ext uri="{BB962C8B-B14F-4D97-AF65-F5344CB8AC3E}">
        <p14:creationId xmlns:p14="http://schemas.microsoft.com/office/powerpoint/2010/main" val="2236505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a16="http://schemas.microsoft.com/office/drawing/2014/main"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a16="http://schemas.microsoft.com/office/drawing/2014/main"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7174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a16="http://schemas.microsoft.com/office/drawing/2014/main"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a16="http://schemas.microsoft.com/office/drawing/2014/main"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Tree>
    <p:extLst>
      <p:ext uri="{BB962C8B-B14F-4D97-AF65-F5344CB8AC3E}">
        <p14:creationId xmlns:p14="http://schemas.microsoft.com/office/powerpoint/2010/main" val="1683341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a16="http://schemas.microsoft.com/office/drawing/2014/main"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a16="http://schemas.microsoft.com/office/drawing/2014/main"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a16="http://schemas.microsoft.com/office/drawing/2014/main"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a16="http://schemas.microsoft.com/office/drawing/2014/main"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a16="http://schemas.microsoft.com/office/drawing/2014/main"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a16="http://schemas.microsoft.com/office/drawing/2014/main"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a16="http://schemas.microsoft.com/office/drawing/2014/main"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Tree>
    <p:extLst>
      <p:ext uri="{BB962C8B-B14F-4D97-AF65-F5344CB8AC3E}">
        <p14:creationId xmlns:p14="http://schemas.microsoft.com/office/powerpoint/2010/main" val="261585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id="{E7242FD6-D5A6-4563-A793-692CAF20691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416645" y="3997564"/>
            <a:ext cx="3980370" cy="1979722"/>
          </a:xfrm>
          <a:prstGeom prst="rect">
            <a:avLst/>
          </a:prstGeom>
        </p:spPr>
      </p:pic>
    </p:spTree>
    <p:extLst>
      <p:ext uri="{BB962C8B-B14F-4D97-AF65-F5344CB8AC3E}">
        <p14:creationId xmlns:p14="http://schemas.microsoft.com/office/powerpoint/2010/main" val="4126300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278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9/12/2024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38498642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32BF82D2-7A68-459D-A996-9BDDA2518FA4}" type="datetimeFigureOut">
              <a:rPr lang="zh-CN" altLang="en-US" smtClean="0"/>
              <a:t>2024/9/12</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592770142"/>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1.png"/><Relationship Id="rId7"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52.png"/><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64.png"/><Relationship Id="rId3" Type="http://schemas.openxmlformats.org/officeDocument/2006/relationships/slide" Target="slide13.xml"/><Relationship Id="rId7" Type="http://schemas.openxmlformats.org/officeDocument/2006/relationships/image" Target="../media/image61.png"/><Relationship Id="rId12" Type="http://schemas.openxmlformats.org/officeDocument/2006/relationships/slide" Target="slide17.xml"/><Relationship Id="rId2" Type="http://schemas.openxmlformats.org/officeDocument/2006/relationships/notesSlide" Target="../notesSlides/notesSlide12.xml"/><Relationship Id="rId16"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slide" Target="slide14.xml"/><Relationship Id="rId11" Type="http://schemas.openxmlformats.org/officeDocument/2006/relationships/image" Target="../media/image63.png"/><Relationship Id="rId5" Type="http://schemas.openxmlformats.org/officeDocument/2006/relationships/image" Target="../media/image60.png"/><Relationship Id="rId15" Type="http://schemas.openxmlformats.org/officeDocument/2006/relationships/image" Target="../media/image65.png"/><Relationship Id="rId10" Type="http://schemas.openxmlformats.org/officeDocument/2006/relationships/slide" Target="slide16.xml"/><Relationship Id="rId4" Type="http://schemas.openxmlformats.org/officeDocument/2006/relationships/image" Target="../media/image59.png"/><Relationship Id="rId9" Type="http://schemas.openxmlformats.org/officeDocument/2006/relationships/image" Target="../media/image62.png"/><Relationship Id="rId14" Type="http://schemas.openxmlformats.org/officeDocument/2006/relationships/slide" Target="slide18.xml"/></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image" Target="../media/image68.png"/><Relationship Id="rId4" Type="http://schemas.openxmlformats.org/officeDocument/2006/relationships/image" Target="../media/image67.png"/></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image" Target="../media/image68.png"/><Relationship Id="rId4" Type="http://schemas.openxmlformats.org/officeDocument/2006/relationships/image" Target="../media/image67.png"/></Relationships>
</file>

<file path=ppt/slides/_rels/slide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image" Target="../media/image68.png"/><Relationship Id="rId4" Type="http://schemas.openxmlformats.org/officeDocument/2006/relationships/image" Target="../media/image67.png"/></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image" Target="../media/image68.png"/><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slide" Target="slide12.xml"/><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slide" Target="slide12.xml"/><Relationship Id="rId4" Type="http://schemas.openxmlformats.org/officeDocument/2006/relationships/image" Target="../media/image6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40.pn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slide" Target="slide10.xml"/><Relationship Id="rId18" Type="http://schemas.openxmlformats.org/officeDocument/2006/relationships/image" Target="../media/image37.png"/><Relationship Id="rId3" Type="http://schemas.openxmlformats.org/officeDocument/2006/relationships/slide" Target="slide14.xml"/><Relationship Id="rId7" Type="http://schemas.openxmlformats.org/officeDocument/2006/relationships/slide" Target="slide6.xml"/><Relationship Id="rId12" Type="http://schemas.openxmlformats.org/officeDocument/2006/relationships/image" Target="../media/image32.png"/><Relationship Id="rId17" Type="http://schemas.openxmlformats.org/officeDocument/2006/relationships/image" Target="../media/image36.png"/><Relationship Id="rId2" Type="http://schemas.openxmlformats.org/officeDocument/2006/relationships/notesSlide" Target="../notesSlides/notesSlide4.xml"/><Relationship Id="rId16"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slide" Target="slide17.xml"/><Relationship Id="rId11" Type="http://schemas.openxmlformats.org/officeDocument/2006/relationships/slide" Target="slide9.xml"/><Relationship Id="rId5" Type="http://schemas.openxmlformats.org/officeDocument/2006/relationships/slide" Target="slide16.xml"/><Relationship Id="rId15" Type="http://schemas.openxmlformats.org/officeDocument/2006/relationships/image" Target="../media/image34.png"/><Relationship Id="rId10" Type="http://schemas.openxmlformats.org/officeDocument/2006/relationships/image" Target="../media/image31.png"/><Relationship Id="rId19" Type="http://schemas.openxmlformats.org/officeDocument/2006/relationships/image" Target="../media/image38.png"/><Relationship Id="rId4" Type="http://schemas.openxmlformats.org/officeDocument/2006/relationships/slide" Target="slide5.xml"/><Relationship Id="rId9" Type="http://schemas.openxmlformats.org/officeDocument/2006/relationships/slide" Target="slide7.xml"/><Relationship Id="rId1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39.png"/><Relationship Id="rId4" Type="http://schemas.openxmlformats.org/officeDocument/2006/relationships/slide" Target="slide4.xml"/><Relationship Id="rId9"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1.png"/><Relationship Id="rId7"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45.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1.png"/><Relationship Id="rId7"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39.png"/><Relationship Id="rId10" Type="http://schemas.openxmlformats.org/officeDocument/2006/relationships/image" Target="../media/image40.png"/><Relationship Id="rId4" Type="http://schemas.openxmlformats.org/officeDocument/2006/relationships/slide" Target="slide4.xml"/><Relationship Id="rId9" Type="http://schemas.openxmlformats.org/officeDocument/2006/relationships/image" Target="../media/image50.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51.png"/><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8203" y="6602681"/>
            <a:ext cx="4560124" cy="24344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312680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4" action="ppaction://hlinksldjump" highlightClick="1"/>
          </p:cNvPr>
          <p:cNvSpPr/>
          <p:nvPr/>
        </p:nvSpPr>
        <p:spPr>
          <a:xfrm>
            <a:off x="11636815" y="6256341"/>
            <a:ext cx="555185" cy="56312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5</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6657" y="1994803"/>
            <a:ext cx="1347529" cy="1196875"/>
          </a:xfrm>
          <a:prstGeom prst="rect">
            <a:avLst/>
          </a:prstGeom>
        </p:spPr>
      </p:pic>
      <p:sp>
        <p:nvSpPr>
          <p:cNvPr id="11" name="Cloud Callout 10"/>
          <p:cNvSpPr/>
          <p:nvPr/>
        </p:nvSpPr>
        <p:spPr>
          <a:xfrm>
            <a:off x="674370" y="400050"/>
            <a:ext cx="3672227" cy="2379741"/>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3200" dirty="0" err="1">
                <a:solidFill>
                  <a:srgbClr val="4472C4">
                    <a:lumMod val="75000"/>
                  </a:srgbClr>
                </a:solidFill>
                <a:latin typeface="Calibri" panose="020F0502020204030204"/>
              </a:rPr>
              <a:t>Đố</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các</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bạn</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có</a:t>
            </a:r>
            <a:r>
              <a:rPr lang="en-GB" sz="3200" dirty="0">
                <a:solidFill>
                  <a:srgbClr val="4472C4">
                    <a:lumMod val="75000"/>
                  </a:srgbClr>
                </a:solidFill>
                <a:latin typeface="Calibri" panose="020F0502020204030204"/>
              </a:rPr>
              <a:t> bao </a:t>
            </a:r>
            <a:r>
              <a:rPr lang="en-GB" sz="3200" dirty="0" err="1">
                <a:solidFill>
                  <a:srgbClr val="4472C4">
                    <a:lumMod val="75000"/>
                  </a:srgbClr>
                </a:solidFill>
                <a:latin typeface="Calibri" panose="020F0502020204030204"/>
              </a:rPr>
              <a:t>nhiêu</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chú</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vịt</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trong</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hình</a:t>
            </a:r>
            <a:r>
              <a:rPr lang="en-GB" sz="3200" dirty="0">
                <a:solidFill>
                  <a:srgbClr val="4472C4">
                    <a:lumMod val="75000"/>
                  </a:srgbClr>
                </a:solidFill>
                <a:latin typeface="Calibri" panose="020F0502020204030204"/>
              </a:rPr>
              <a:t>?</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77906" y="3253064"/>
            <a:ext cx="2600808" cy="287528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0121" y="1901424"/>
            <a:ext cx="1347529" cy="119687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6181" y="3157680"/>
            <a:ext cx="1347529" cy="1196875"/>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5333" y="3818627"/>
            <a:ext cx="1347529" cy="1196875"/>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07109" y="3336130"/>
            <a:ext cx="1430978" cy="1196874"/>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46597" y="115490"/>
            <a:ext cx="2030996" cy="1015498"/>
          </a:xfrm>
          <a:prstGeom prst="rect">
            <a:avLst/>
          </a:prstGeom>
        </p:spPr>
      </p:pic>
    </p:spTree>
    <p:extLst>
      <p:ext uri="{BB962C8B-B14F-4D97-AF65-F5344CB8AC3E}">
        <p14:creationId xmlns:p14="http://schemas.microsoft.com/office/powerpoint/2010/main" val="34632882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00" fill="hold">
                                          <p:stCondLst>
                                            <p:cond delay="0"/>
                                          </p:stCondLst>
                                        </p:cTn>
                                        <p:tgtEl>
                                          <p:spTgt spid="2"/>
                                        </p:tgtEl>
                                        <p:attrNameLst>
                                          <p:attrName>r</p:attrName>
                                        </p:attrNameLst>
                                      </p:cBhvr>
                                    </p:animRot>
                                    <p:animRot by="-240000">
                                      <p:cBhvr>
                                        <p:cTn id="7" dur="600" fill="hold">
                                          <p:stCondLst>
                                            <p:cond delay="600"/>
                                          </p:stCondLst>
                                        </p:cTn>
                                        <p:tgtEl>
                                          <p:spTgt spid="2"/>
                                        </p:tgtEl>
                                        <p:attrNameLst>
                                          <p:attrName>r</p:attrName>
                                        </p:attrNameLst>
                                      </p:cBhvr>
                                    </p:animRot>
                                    <p:animRot by="240000">
                                      <p:cBhvr>
                                        <p:cTn id="8" dur="600" fill="hold">
                                          <p:stCondLst>
                                            <p:cond delay="1200"/>
                                          </p:stCondLst>
                                        </p:cTn>
                                        <p:tgtEl>
                                          <p:spTgt spid="2"/>
                                        </p:tgtEl>
                                        <p:attrNameLst>
                                          <p:attrName>r</p:attrName>
                                        </p:attrNameLst>
                                      </p:cBhvr>
                                    </p:animRot>
                                    <p:animRot by="-240000">
                                      <p:cBhvr>
                                        <p:cTn id="9" dur="600" fill="hold">
                                          <p:stCondLst>
                                            <p:cond delay="1800"/>
                                          </p:stCondLst>
                                        </p:cTn>
                                        <p:tgtEl>
                                          <p:spTgt spid="2"/>
                                        </p:tgtEl>
                                        <p:attrNameLst>
                                          <p:attrName>r</p:attrName>
                                        </p:attrNameLst>
                                      </p:cBhvr>
                                    </p:animRot>
                                    <p:animRot by="120000">
                                      <p:cBhvr>
                                        <p:cTn id="10" dur="600" fill="hold">
                                          <p:stCondLst>
                                            <p:cond delay="2400"/>
                                          </p:stCondLst>
                                        </p:cTn>
                                        <p:tgtEl>
                                          <p:spTgt spid="2"/>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300" fill="hold">
                                          <p:stCondLst>
                                            <p:cond delay="0"/>
                                          </p:stCondLst>
                                        </p:cTn>
                                        <p:tgtEl>
                                          <p:spTgt spid="9"/>
                                        </p:tgtEl>
                                        <p:attrNameLst>
                                          <p:attrName>r</p:attrName>
                                        </p:attrNameLst>
                                      </p:cBhvr>
                                    </p:animRot>
                                    <p:animRot by="-240000">
                                      <p:cBhvr>
                                        <p:cTn id="13" dur="600" fill="hold">
                                          <p:stCondLst>
                                            <p:cond delay="600"/>
                                          </p:stCondLst>
                                        </p:cTn>
                                        <p:tgtEl>
                                          <p:spTgt spid="9"/>
                                        </p:tgtEl>
                                        <p:attrNameLst>
                                          <p:attrName>r</p:attrName>
                                        </p:attrNameLst>
                                      </p:cBhvr>
                                    </p:animRot>
                                    <p:animRot by="240000">
                                      <p:cBhvr>
                                        <p:cTn id="14" dur="600" fill="hold">
                                          <p:stCondLst>
                                            <p:cond delay="1200"/>
                                          </p:stCondLst>
                                        </p:cTn>
                                        <p:tgtEl>
                                          <p:spTgt spid="9"/>
                                        </p:tgtEl>
                                        <p:attrNameLst>
                                          <p:attrName>r</p:attrName>
                                        </p:attrNameLst>
                                      </p:cBhvr>
                                    </p:animRot>
                                    <p:animRot by="-240000">
                                      <p:cBhvr>
                                        <p:cTn id="15" dur="600" fill="hold">
                                          <p:stCondLst>
                                            <p:cond delay="1800"/>
                                          </p:stCondLst>
                                        </p:cTn>
                                        <p:tgtEl>
                                          <p:spTgt spid="9"/>
                                        </p:tgtEl>
                                        <p:attrNameLst>
                                          <p:attrName>r</p:attrName>
                                        </p:attrNameLst>
                                      </p:cBhvr>
                                    </p:animRot>
                                    <p:animRot by="120000">
                                      <p:cBhvr>
                                        <p:cTn id="16" dur="600" fill="hold">
                                          <p:stCondLst>
                                            <p:cond delay="2400"/>
                                          </p:stCondLst>
                                        </p:cTn>
                                        <p:tgtEl>
                                          <p:spTgt spid="9"/>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300" fill="hold">
                                          <p:stCondLst>
                                            <p:cond delay="0"/>
                                          </p:stCondLst>
                                        </p:cTn>
                                        <p:tgtEl>
                                          <p:spTgt spid="10"/>
                                        </p:tgtEl>
                                        <p:attrNameLst>
                                          <p:attrName>r</p:attrName>
                                        </p:attrNameLst>
                                      </p:cBhvr>
                                    </p:animRot>
                                    <p:animRot by="-240000">
                                      <p:cBhvr>
                                        <p:cTn id="19" dur="600" fill="hold">
                                          <p:stCondLst>
                                            <p:cond delay="600"/>
                                          </p:stCondLst>
                                        </p:cTn>
                                        <p:tgtEl>
                                          <p:spTgt spid="10"/>
                                        </p:tgtEl>
                                        <p:attrNameLst>
                                          <p:attrName>r</p:attrName>
                                        </p:attrNameLst>
                                      </p:cBhvr>
                                    </p:animRot>
                                    <p:animRot by="240000">
                                      <p:cBhvr>
                                        <p:cTn id="20" dur="600" fill="hold">
                                          <p:stCondLst>
                                            <p:cond delay="1200"/>
                                          </p:stCondLst>
                                        </p:cTn>
                                        <p:tgtEl>
                                          <p:spTgt spid="10"/>
                                        </p:tgtEl>
                                        <p:attrNameLst>
                                          <p:attrName>r</p:attrName>
                                        </p:attrNameLst>
                                      </p:cBhvr>
                                    </p:animRot>
                                    <p:animRot by="-240000">
                                      <p:cBhvr>
                                        <p:cTn id="21" dur="600" fill="hold">
                                          <p:stCondLst>
                                            <p:cond delay="1800"/>
                                          </p:stCondLst>
                                        </p:cTn>
                                        <p:tgtEl>
                                          <p:spTgt spid="10"/>
                                        </p:tgtEl>
                                        <p:attrNameLst>
                                          <p:attrName>r</p:attrName>
                                        </p:attrNameLst>
                                      </p:cBhvr>
                                    </p:animRot>
                                    <p:animRot by="120000">
                                      <p:cBhvr>
                                        <p:cTn id="22" dur="600" fill="hold">
                                          <p:stCondLst>
                                            <p:cond delay="2400"/>
                                          </p:stCondLst>
                                        </p:cTn>
                                        <p:tgtEl>
                                          <p:spTgt spid="10"/>
                                        </p:tgtEl>
                                        <p:attrNameLst>
                                          <p:attrName>r</p:attrName>
                                        </p:attrNameLst>
                                      </p:cBhvr>
                                    </p:animRot>
                                  </p:childTnLst>
                                </p:cTn>
                              </p:par>
                              <p:par>
                                <p:cTn id="23" presetID="32" presetClass="emph" presetSubtype="0" repeatCount="indefinite" fill="hold" nodeType="withEffect">
                                  <p:stCondLst>
                                    <p:cond delay="0"/>
                                  </p:stCondLst>
                                  <p:endCondLst>
                                    <p:cond evt="onNext" delay="0">
                                      <p:tgtEl>
                                        <p:sldTgt/>
                                      </p:tgtEl>
                                    </p:cond>
                                  </p:endCondLst>
                                  <p:childTnLst>
                                    <p:animRot by="120000">
                                      <p:cBhvr>
                                        <p:cTn id="24" dur="300" fill="hold">
                                          <p:stCondLst>
                                            <p:cond delay="0"/>
                                          </p:stCondLst>
                                        </p:cTn>
                                        <p:tgtEl>
                                          <p:spTgt spid="13"/>
                                        </p:tgtEl>
                                        <p:attrNameLst>
                                          <p:attrName>r</p:attrName>
                                        </p:attrNameLst>
                                      </p:cBhvr>
                                    </p:animRot>
                                    <p:animRot by="-240000">
                                      <p:cBhvr>
                                        <p:cTn id="25" dur="600" fill="hold">
                                          <p:stCondLst>
                                            <p:cond delay="600"/>
                                          </p:stCondLst>
                                        </p:cTn>
                                        <p:tgtEl>
                                          <p:spTgt spid="13"/>
                                        </p:tgtEl>
                                        <p:attrNameLst>
                                          <p:attrName>r</p:attrName>
                                        </p:attrNameLst>
                                      </p:cBhvr>
                                    </p:animRot>
                                    <p:animRot by="240000">
                                      <p:cBhvr>
                                        <p:cTn id="26" dur="600" fill="hold">
                                          <p:stCondLst>
                                            <p:cond delay="1200"/>
                                          </p:stCondLst>
                                        </p:cTn>
                                        <p:tgtEl>
                                          <p:spTgt spid="13"/>
                                        </p:tgtEl>
                                        <p:attrNameLst>
                                          <p:attrName>r</p:attrName>
                                        </p:attrNameLst>
                                      </p:cBhvr>
                                    </p:animRot>
                                    <p:animRot by="-240000">
                                      <p:cBhvr>
                                        <p:cTn id="27" dur="600" fill="hold">
                                          <p:stCondLst>
                                            <p:cond delay="1800"/>
                                          </p:stCondLst>
                                        </p:cTn>
                                        <p:tgtEl>
                                          <p:spTgt spid="13"/>
                                        </p:tgtEl>
                                        <p:attrNameLst>
                                          <p:attrName>r</p:attrName>
                                        </p:attrNameLst>
                                      </p:cBhvr>
                                    </p:animRot>
                                    <p:animRot by="120000">
                                      <p:cBhvr>
                                        <p:cTn id="28" dur="600" fill="hold">
                                          <p:stCondLst>
                                            <p:cond delay="2400"/>
                                          </p:stCondLst>
                                        </p:cTn>
                                        <p:tgtEl>
                                          <p:spTgt spid="13"/>
                                        </p:tgtEl>
                                        <p:attrNameLst>
                                          <p:attrName>r</p:attrName>
                                        </p:attrNameLst>
                                      </p:cBhvr>
                                    </p:animRot>
                                  </p:childTnLst>
                                </p:cTn>
                              </p:par>
                              <p:par>
                                <p:cTn id="29" presetID="32" presetClass="emph" presetSubtype="0" repeatCount="indefinite" fill="hold" nodeType="withEffect">
                                  <p:stCondLst>
                                    <p:cond delay="0"/>
                                  </p:stCondLst>
                                  <p:endCondLst>
                                    <p:cond evt="onNext" delay="0">
                                      <p:tgtEl>
                                        <p:sldTgt/>
                                      </p:tgtEl>
                                    </p:cond>
                                  </p:endCondLst>
                                  <p:childTnLst>
                                    <p:animRot by="120000">
                                      <p:cBhvr>
                                        <p:cTn id="30" dur="300" fill="hold">
                                          <p:stCondLst>
                                            <p:cond delay="0"/>
                                          </p:stCondLst>
                                        </p:cTn>
                                        <p:tgtEl>
                                          <p:spTgt spid="15"/>
                                        </p:tgtEl>
                                        <p:attrNameLst>
                                          <p:attrName>r</p:attrName>
                                        </p:attrNameLst>
                                      </p:cBhvr>
                                    </p:animRot>
                                    <p:animRot by="-240000">
                                      <p:cBhvr>
                                        <p:cTn id="31" dur="600" fill="hold">
                                          <p:stCondLst>
                                            <p:cond delay="600"/>
                                          </p:stCondLst>
                                        </p:cTn>
                                        <p:tgtEl>
                                          <p:spTgt spid="15"/>
                                        </p:tgtEl>
                                        <p:attrNameLst>
                                          <p:attrName>r</p:attrName>
                                        </p:attrNameLst>
                                      </p:cBhvr>
                                    </p:animRot>
                                    <p:animRot by="240000">
                                      <p:cBhvr>
                                        <p:cTn id="32" dur="600" fill="hold">
                                          <p:stCondLst>
                                            <p:cond delay="1200"/>
                                          </p:stCondLst>
                                        </p:cTn>
                                        <p:tgtEl>
                                          <p:spTgt spid="15"/>
                                        </p:tgtEl>
                                        <p:attrNameLst>
                                          <p:attrName>r</p:attrName>
                                        </p:attrNameLst>
                                      </p:cBhvr>
                                    </p:animRot>
                                    <p:animRot by="-240000">
                                      <p:cBhvr>
                                        <p:cTn id="33" dur="600" fill="hold">
                                          <p:stCondLst>
                                            <p:cond delay="1800"/>
                                          </p:stCondLst>
                                        </p:cTn>
                                        <p:tgtEl>
                                          <p:spTgt spid="15"/>
                                        </p:tgtEl>
                                        <p:attrNameLst>
                                          <p:attrName>r</p:attrName>
                                        </p:attrNameLst>
                                      </p:cBhvr>
                                    </p:animRot>
                                    <p:animRot by="120000">
                                      <p:cBhvr>
                                        <p:cTn id="34" dur="600" fill="hold">
                                          <p:stCondLst>
                                            <p:cond delay="24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extLst mod="1">
    <p:ext uri="{E180D4A7-C9FB-4DFB-919C-405C955672EB}">
      <p14:showEvtLst xmlns:p14="http://schemas.microsoft.com/office/powerpoint/2010/main">
        <p14:triggerEvt type="onClick" time="14915" objId="3"/>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404" y="1695991"/>
            <a:ext cx="10359603" cy="4532326"/>
          </a:xfrm>
          <a:prstGeom prst="roundRect">
            <a:avLst>
              <a:gd name="adj" fmla="val 38607"/>
            </a:avLst>
          </a:prstGeom>
        </p:spPr>
      </p:pic>
      <p:sp>
        <p:nvSpPr>
          <p:cNvPr id="37" name="Content Placeholder 2">
            <a:extLst>
              <a:ext uri="{FF2B5EF4-FFF2-40B4-BE49-F238E27FC236}">
                <a16:creationId xmlns:a16="http://schemas.microsoft.com/office/drawing/2014/main" id="{FA41E75F-DA3F-AD44-BD29-53B147E38105}"/>
              </a:ext>
            </a:extLst>
          </p:cNvPr>
          <p:cNvSpPr txBox="1">
            <a:spLocks/>
          </p:cNvSpPr>
          <p:nvPr/>
        </p:nvSpPr>
        <p:spPr>
          <a:xfrm>
            <a:off x="983242" y="1406518"/>
            <a:ext cx="8081246"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4000" dirty="0">
                <a:solidFill>
                  <a:srgbClr val="40505E"/>
                </a:solidFill>
                <a:latin typeface="Calibri" panose="020F0502020204030204" pitchFamily="34" charset="0"/>
                <a:cs typeface="Lato Heavy" panose="020F0502020204030203" pitchFamily="34" charset="0"/>
              </a:rPr>
              <a:t>2. </a:t>
            </a:r>
            <a:r>
              <a:rPr lang="en-GB" sz="4000" dirty="0" err="1">
                <a:solidFill>
                  <a:srgbClr val="40505E"/>
                </a:solidFill>
                <a:latin typeface="Calibri" panose="020F0502020204030204" pitchFamily="34" charset="0"/>
                <a:cs typeface="Lato Heavy" panose="020F0502020204030203" pitchFamily="34" charset="0"/>
              </a:rPr>
              <a:t>Số</a:t>
            </a:r>
            <a:r>
              <a:rPr lang="en-GB" sz="4000" dirty="0">
                <a:solidFill>
                  <a:srgbClr val="40505E"/>
                </a:solidFill>
                <a:latin typeface="Calibri" panose="020F0502020204030204" pitchFamily="34" charset="0"/>
                <a:cs typeface="Lato Heavy" panose="020F0502020204030203" pitchFamily="34" charset="0"/>
              </a:rPr>
              <a:t>?</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301" y="3170082"/>
            <a:ext cx="1927279" cy="141333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4946" y="3170083"/>
            <a:ext cx="1959085" cy="143666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7457" y="3161514"/>
            <a:ext cx="1938963" cy="1421906"/>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63262" y="3149852"/>
            <a:ext cx="1986673" cy="1456893"/>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3404" y="547917"/>
            <a:ext cx="2030996" cy="1015498"/>
          </a:xfrm>
          <a:prstGeom prst="rect">
            <a:avLst/>
          </a:prstGeom>
        </p:spPr>
      </p:pic>
      <p:sp>
        <p:nvSpPr>
          <p:cNvPr id="9" name="Rectangle 8">
            <a:extLst>
              <a:ext uri="{FF2B5EF4-FFF2-40B4-BE49-F238E27FC236}">
                <a16:creationId xmlns:a16="http://schemas.microsoft.com/office/drawing/2014/main" id="{15C0F458-BE13-4297-B6FE-C5C2569AB888}"/>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4229576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00" fill="hold">
                                          <p:stCondLst>
                                            <p:cond delay="0"/>
                                          </p:stCondLst>
                                        </p:cTn>
                                        <p:tgtEl>
                                          <p:spTgt spid="12"/>
                                        </p:tgtEl>
                                        <p:attrNameLst>
                                          <p:attrName>r</p:attrName>
                                        </p:attrNameLst>
                                      </p:cBhvr>
                                    </p:animRot>
                                    <p:animRot by="-240000">
                                      <p:cBhvr>
                                        <p:cTn id="7" dur="600" fill="hold">
                                          <p:stCondLst>
                                            <p:cond delay="600"/>
                                          </p:stCondLst>
                                        </p:cTn>
                                        <p:tgtEl>
                                          <p:spTgt spid="12"/>
                                        </p:tgtEl>
                                        <p:attrNameLst>
                                          <p:attrName>r</p:attrName>
                                        </p:attrNameLst>
                                      </p:cBhvr>
                                    </p:animRot>
                                    <p:animRot by="240000">
                                      <p:cBhvr>
                                        <p:cTn id="8" dur="600" fill="hold">
                                          <p:stCondLst>
                                            <p:cond delay="1200"/>
                                          </p:stCondLst>
                                        </p:cTn>
                                        <p:tgtEl>
                                          <p:spTgt spid="12"/>
                                        </p:tgtEl>
                                        <p:attrNameLst>
                                          <p:attrName>r</p:attrName>
                                        </p:attrNameLst>
                                      </p:cBhvr>
                                    </p:animRot>
                                    <p:animRot by="-240000">
                                      <p:cBhvr>
                                        <p:cTn id="9" dur="600" fill="hold">
                                          <p:stCondLst>
                                            <p:cond delay="1800"/>
                                          </p:stCondLst>
                                        </p:cTn>
                                        <p:tgtEl>
                                          <p:spTgt spid="12"/>
                                        </p:tgtEl>
                                        <p:attrNameLst>
                                          <p:attrName>r</p:attrName>
                                        </p:attrNameLst>
                                      </p:cBhvr>
                                    </p:animRot>
                                    <p:animRot by="120000">
                                      <p:cBhvr>
                                        <p:cTn id="10" dur="600" fill="hold">
                                          <p:stCondLst>
                                            <p:cond delay="2400"/>
                                          </p:stCondLst>
                                        </p:cTn>
                                        <p:tgtEl>
                                          <p:spTgt spid="12"/>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300" fill="hold">
                                          <p:stCondLst>
                                            <p:cond delay="0"/>
                                          </p:stCondLst>
                                        </p:cTn>
                                        <p:tgtEl>
                                          <p:spTgt spid="13"/>
                                        </p:tgtEl>
                                        <p:attrNameLst>
                                          <p:attrName>r</p:attrName>
                                        </p:attrNameLst>
                                      </p:cBhvr>
                                    </p:animRot>
                                    <p:animRot by="-240000">
                                      <p:cBhvr>
                                        <p:cTn id="13" dur="600" fill="hold">
                                          <p:stCondLst>
                                            <p:cond delay="600"/>
                                          </p:stCondLst>
                                        </p:cTn>
                                        <p:tgtEl>
                                          <p:spTgt spid="13"/>
                                        </p:tgtEl>
                                        <p:attrNameLst>
                                          <p:attrName>r</p:attrName>
                                        </p:attrNameLst>
                                      </p:cBhvr>
                                    </p:animRot>
                                    <p:animRot by="240000">
                                      <p:cBhvr>
                                        <p:cTn id="14" dur="600" fill="hold">
                                          <p:stCondLst>
                                            <p:cond delay="1200"/>
                                          </p:stCondLst>
                                        </p:cTn>
                                        <p:tgtEl>
                                          <p:spTgt spid="13"/>
                                        </p:tgtEl>
                                        <p:attrNameLst>
                                          <p:attrName>r</p:attrName>
                                        </p:attrNameLst>
                                      </p:cBhvr>
                                    </p:animRot>
                                    <p:animRot by="-240000">
                                      <p:cBhvr>
                                        <p:cTn id="15" dur="600" fill="hold">
                                          <p:stCondLst>
                                            <p:cond delay="1800"/>
                                          </p:stCondLst>
                                        </p:cTn>
                                        <p:tgtEl>
                                          <p:spTgt spid="13"/>
                                        </p:tgtEl>
                                        <p:attrNameLst>
                                          <p:attrName>r</p:attrName>
                                        </p:attrNameLst>
                                      </p:cBhvr>
                                    </p:animRot>
                                    <p:animRot by="120000">
                                      <p:cBhvr>
                                        <p:cTn id="16" dur="600" fill="hold">
                                          <p:stCondLst>
                                            <p:cond delay="24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arrow.wav"/>
                                        </p:tgtEl>
                                      </p:cMediaNode>
                                    </p:audio>
                                  </p:subTnLst>
                                </p:cTn>
                              </p:par>
                            </p:childTnLst>
                          </p:cTn>
                        </p:par>
                      </p:childTnLst>
                    </p:cTn>
                  </p:par>
                </p:childTnLst>
              </p:cTn>
              <p:nextCondLst>
                <p:cond evt="onClick" delay="0">
                  <p:tgtEl>
                    <p:spTgt spid="12"/>
                  </p:tgtEl>
                </p:cond>
              </p:nextCondLst>
            </p:seq>
            <p:seq concurrent="1" nextAc="seek">
              <p:cTn id="25" restart="whenNotActive" fill="hold" evtFilter="cancelBubble" nodeType="interactiveSeq">
                <p:stCondLst>
                  <p:cond evt="onClick" delay="0">
                    <p:tgtEl>
                      <p:spTgt spid="13"/>
                    </p:tgtEl>
                  </p:cond>
                </p:stCondLst>
                <p:endSync evt="end" delay="0">
                  <p:rtn val="all"/>
                </p:endSync>
                <p:childTnLst>
                  <p:par>
                    <p:cTn id="26" fill="hold">
                      <p:stCondLst>
                        <p:cond delay="0"/>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arrow.wav"/>
                                        </p:tgtEl>
                                      </p:cMediaNode>
                                    </p:audio>
                                  </p:subTnLst>
                                </p:cTn>
                              </p:par>
                            </p:childTnLst>
                          </p:cTn>
                        </p:par>
                      </p:childTnLst>
                    </p:cTn>
                  </p:par>
                </p:childTnLst>
              </p:cTn>
              <p:nextCondLst>
                <p:cond evt="onClick" delay="0">
                  <p:tgtEl>
                    <p:spTgt spid="13"/>
                  </p:tgtEl>
                </p:cond>
              </p:nextCondLst>
            </p:seq>
          </p:childTnLst>
        </p:cTn>
      </p:par>
    </p:tnLst>
  </p:timing>
  <p:extLst mod="1">
    <p:ext uri="{E180D4A7-C9FB-4DFB-919C-405C955672EB}">
      <p14:showEvtLst xmlns:p14="http://schemas.microsoft.com/office/powerpoint/2010/main">
        <p14:triggerEvt type="onClick" time="31776" objId="12"/>
        <p14:triggerEvt type="onClick" time="34176" objId="13"/>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Content Placeholder 2">
            <a:extLst>
              <a:ext uri="{FF2B5EF4-FFF2-40B4-BE49-F238E27FC236}">
                <a16:creationId xmlns:a16="http://schemas.microsoft.com/office/drawing/2014/main" id="{FA41E75F-DA3F-AD44-BD29-53B147E38105}"/>
              </a:ext>
            </a:extLst>
          </p:cNvPr>
          <p:cNvSpPr txBox="1">
            <a:spLocks/>
          </p:cNvSpPr>
          <p:nvPr/>
        </p:nvSpPr>
        <p:spPr>
          <a:xfrm>
            <a:off x="2721333" y="656291"/>
            <a:ext cx="8705447"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4000" dirty="0">
                <a:solidFill>
                  <a:srgbClr val="40505E"/>
                </a:solidFill>
                <a:latin typeface="Lato Heavy" panose="020F0502020204030203" pitchFamily="34" charset="0"/>
                <a:cs typeface="Lato Heavy" panose="020F0502020204030203" pitchFamily="34" charset="0"/>
              </a:rPr>
              <a:t>3. </a:t>
            </a:r>
            <a:r>
              <a:rPr lang="en-GB" sz="4000" dirty="0" err="1">
                <a:solidFill>
                  <a:srgbClr val="40505E"/>
                </a:solidFill>
                <a:latin typeface="Lato Heavy" panose="020F0502020204030203" pitchFamily="34" charset="0"/>
                <a:cs typeface="Lato Heavy" panose="020F0502020204030203" pitchFamily="34" charset="0"/>
              </a:rPr>
              <a:t>Có</a:t>
            </a:r>
            <a:r>
              <a:rPr lang="en-GB" sz="4000" dirty="0">
                <a:solidFill>
                  <a:srgbClr val="40505E"/>
                </a:solidFill>
                <a:latin typeface="Lato Heavy" panose="020F0502020204030203" pitchFamily="34" charset="0"/>
                <a:cs typeface="Lato Heavy" panose="020F0502020204030203" pitchFamily="34" charset="0"/>
              </a:rPr>
              <a:t> bao </a:t>
            </a:r>
            <a:r>
              <a:rPr lang="en-GB" sz="4000" dirty="0" err="1">
                <a:solidFill>
                  <a:srgbClr val="40505E"/>
                </a:solidFill>
                <a:latin typeface="Lato Heavy" panose="020F0502020204030203" pitchFamily="34" charset="0"/>
                <a:cs typeface="Lato Heavy" panose="020F0502020204030203" pitchFamily="34" charset="0"/>
              </a:rPr>
              <a:t>nhiêu</a:t>
            </a:r>
            <a:r>
              <a:rPr lang="en-GB" sz="4000" dirty="0">
                <a:solidFill>
                  <a:srgbClr val="40505E"/>
                </a:solidFill>
                <a:latin typeface="Lato Heavy" panose="020F0502020204030203" pitchFamily="34" charset="0"/>
                <a:cs typeface="Lato Heavy" panose="020F0502020204030203" pitchFamily="34" charset="0"/>
              </a:rPr>
              <a:t> </a:t>
            </a:r>
            <a:r>
              <a:rPr lang="en-GB" sz="4000" dirty="0" err="1">
                <a:solidFill>
                  <a:srgbClr val="40505E"/>
                </a:solidFill>
                <a:latin typeface="Lato Heavy" panose="020F0502020204030203" pitchFamily="34" charset="0"/>
                <a:cs typeface="Lato Heavy" panose="020F0502020204030203" pitchFamily="34" charset="0"/>
              </a:rPr>
              <a:t>củ</a:t>
            </a:r>
            <a:r>
              <a:rPr lang="en-GB" sz="4000" dirty="0">
                <a:solidFill>
                  <a:srgbClr val="40505E"/>
                </a:solidFill>
                <a:latin typeface="Lato Heavy" panose="020F0502020204030203" pitchFamily="34" charset="0"/>
                <a:cs typeface="Lato Heavy" panose="020F0502020204030203" pitchFamily="34" charset="0"/>
              </a:rPr>
              <a:t> </a:t>
            </a:r>
            <a:r>
              <a:rPr lang="en-GB" sz="4000" dirty="0" err="1">
                <a:solidFill>
                  <a:srgbClr val="40505E"/>
                </a:solidFill>
                <a:latin typeface="Lato Heavy" panose="020F0502020204030203" pitchFamily="34" charset="0"/>
                <a:cs typeface="Lato Heavy" panose="020F0502020204030203" pitchFamily="34" charset="0"/>
              </a:rPr>
              <a:t>cà</a:t>
            </a:r>
            <a:r>
              <a:rPr lang="en-GB" sz="4000" dirty="0">
                <a:solidFill>
                  <a:srgbClr val="40505E"/>
                </a:solidFill>
                <a:latin typeface="Lato Heavy" panose="020F0502020204030203" pitchFamily="34" charset="0"/>
                <a:cs typeface="Lato Heavy" panose="020F0502020204030203" pitchFamily="34" charset="0"/>
              </a:rPr>
              <a:t> </a:t>
            </a:r>
            <a:r>
              <a:rPr lang="en-GB" sz="4000" dirty="0" err="1">
                <a:solidFill>
                  <a:srgbClr val="40505E"/>
                </a:solidFill>
                <a:latin typeface="Lato Heavy" panose="020F0502020204030203" pitchFamily="34" charset="0"/>
                <a:cs typeface="Lato Heavy" panose="020F0502020204030203" pitchFamily="34" charset="0"/>
              </a:rPr>
              <a:t>rốt</a:t>
            </a:r>
            <a:r>
              <a:rPr lang="en-GB" sz="4000" dirty="0">
                <a:solidFill>
                  <a:srgbClr val="40505E"/>
                </a:solidFill>
                <a:latin typeface="Lato Heavy" panose="020F0502020204030203" pitchFamily="34" charset="0"/>
                <a:cs typeface="Lato Heavy" panose="020F0502020204030203" pitchFamily="34" charset="0"/>
              </a:rPr>
              <a:t> </a:t>
            </a:r>
            <a:r>
              <a:rPr lang="en-GB" sz="4000" dirty="0" err="1">
                <a:solidFill>
                  <a:srgbClr val="40505E"/>
                </a:solidFill>
                <a:latin typeface="Lato Heavy" panose="020F0502020204030203" pitchFamily="34" charset="0"/>
                <a:cs typeface="Lato Heavy" panose="020F0502020204030203" pitchFamily="34" charset="0"/>
              </a:rPr>
              <a:t>đã</a:t>
            </a:r>
            <a:r>
              <a:rPr lang="en-GB" sz="4000" dirty="0">
                <a:solidFill>
                  <a:srgbClr val="40505E"/>
                </a:solidFill>
                <a:latin typeface="Lato Heavy" panose="020F0502020204030203" pitchFamily="34" charset="0"/>
                <a:cs typeface="Lato Heavy" panose="020F0502020204030203" pitchFamily="34" charset="0"/>
              </a:rPr>
              <a:t> </a:t>
            </a:r>
            <a:r>
              <a:rPr lang="en-GB" sz="4000" dirty="0" err="1">
                <a:solidFill>
                  <a:srgbClr val="40505E"/>
                </a:solidFill>
                <a:latin typeface="Lato Heavy" panose="020F0502020204030203" pitchFamily="34" charset="0"/>
                <a:cs typeface="Lato Heavy" panose="020F0502020204030203" pitchFamily="34" charset="0"/>
              </a:rPr>
              <a:t>tô</a:t>
            </a:r>
            <a:r>
              <a:rPr lang="en-GB" sz="4000" dirty="0">
                <a:solidFill>
                  <a:srgbClr val="40505E"/>
                </a:solidFill>
                <a:latin typeface="Lato Heavy" panose="020F0502020204030203" pitchFamily="34" charset="0"/>
                <a:cs typeface="Lato Heavy" panose="020F0502020204030203" pitchFamily="34" charset="0"/>
              </a:rPr>
              <a:t> </a:t>
            </a:r>
            <a:r>
              <a:rPr lang="en-GB" sz="4000" dirty="0" err="1">
                <a:solidFill>
                  <a:srgbClr val="40505E"/>
                </a:solidFill>
                <a:latin typeface="Lato Heavy" panose="020F0502020204030203" pitchFamily="34" charset="0"/>
                <a:cs typeface="Lato Heavy" panose="020F0502020204030203" pitchFamily="34" charset="0"/>
              </a:rPr>
              <a:t>màu</a:t>
            </a:r>
            <a:r>
              <a:rPr lang="en-GB" sz="4000" dirty="0">
                <a:solidFill>
                  <a:srgbClr val="40505E"/>
                </a:solidFill>
                <a:latin typeface="Lato Heavy" panose="020F0502020204030203" pitchFamily="34" charset="0"/>
                <a:cs typeface="Lato Heavy" panose="020F0502020204030203" pitchFamily="34" charset="0"/>
              </a:rPr>
              <a:t> ?</a:t>
            </a:r>
          </a:p>
        </p:txBody>
      </p:sp>
      <p:pic>
        <p:nvPicPr>
          <p:cNvPr id="4" name="Picture 3">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1348" r="21349"/>
          <a:stretch/>
        </p:blipFill>
        <p:spPr>
          <a:xfrm>
            <a:off x="3231880" y="1620658"/>
            <a:ext cx="3468340" cy="1032224"/>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773" y="1859492"/>
            <a:ext cx="2671792" cy="4342217"/>
          </a:xfrm>
          <a:prstGeom prst="rect">
            <a:avLst/>
          </a:prstGeom>
        </p:spPr>
      </p:pic>
      <p:pic>
        <p:nvPicPr>
          <p:cNvPr id="12" name="Picture 11">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22055" r="22170"/>
          <a:stretch/>
        </p:blipFill>
        <p:spPr>
          <a:xfrm>
            <a:off x="3231883" y="3123852"/>
            <a:ext cx="3468337" cy="1060522"/>
          </a:xfrm>
          <a:prstGeom prst="rect">
            <a:avLst/>
          </a:prstGeom>
        </p:spPr>
      </p:pic>
      <p:pic>
        <p:nvPicPr>
          <p:cNvPr id="13" name="Picture 12">
            <a:hlinkClick r:id="rId8" action="ppaction://hlinksldjump"/>
          </p:cNvPr>
          <p:cNvPicPr>
            <a:picLocks noChangeAspect="1"/>
          </p:cNvPicPr>
          <p:nvPr/>
        </p:nvPicPr>
        <p:blipFill rotWithShape="1">
          <a:blip r:embed="rId9">
            <a:extLst>
              <a:ext uri="{28A0092B-C50C-407E-A947-70E740481C1C}">
                <a14:useLocalDpi xmlns:a14="http://schemas.microsoft.com/office/drawing/2010/main" val="0"/>
              </a:ext>
            </a:extLst>
          </a:blip>
          <a:srcRect l="21897" r="22249"/>
          <a:stretch/>
        </p:blipFill>
        <p:spPr>
          <a:xfrm>
            <a:off x="3231881" y="4628584"/>
            <a:ext cx="3473267" cy="1060522"/>
          </a:xfrm>
          <a:prstGeom prst="rect">
            <a:avLst/>
          </a:prstGeom>
        </p:spPr>
      </p:pic>
      <p:pic>
        <p:nvPicPr>
          <p:cNvPr id="14" name="Picture 13">
            <a:hlinkClick r:id="rId10" action="ppaction://hlinksldjump"/>
          </p:cNvPr>
          <p:cNvPicPr>
            <a:picLocks noChangeAspect="1"/>
          </p:cNvPicPr>
          <p:nvPr/>
        </p:nvPicPr>
        <p:blipFill rotWithShape="1">
          <a:blip r:embed="rId11">
            <a:extLst>
              <a:ext uri="{28A0092B-C50C-407E-A947-70E740481C1C}">
                <a14:useLocalDpi xmlns:a14="http://schemas.microsoft.com/office/drawing/2010/main" val="0"/>
              </a:ext>
            </a:extLst>
          </a:blip>
          <a:srcRect l="21738" r="21853"/>
          <a:stretch/>
        </p:blipFill>
        <p:spPr>
          <a:xfrm>
            <a:off x="7843343" y="1620659"/>
            <a:ext cx="3596610" cy="1087370"/>
          </a:xfrm>
          <a:prstGeom prst="rect">
            <a:avLst/>
          </a:prstGeom>
        </p:spPr>
      </p:pic>
      <p:pic>
        <p:nvPicPr>
          <p:cNvPr id="15" name="Picture 14">
            <a:hlinkClick r:id="rId12" action="ppaction://hlinksldjump"/>
          </p:cNvPr>
          <p:cNvPicPr>
            <a:picLocks noChangeAspect="1"/>
          </p:cNvPicPr>
          <p:nvPr/>
        </p:nvPicPr>
        <p:blipFill rotWithShape="1">
          <a:blip r:embed="rId13">
            <a:extLst>
              <a:ext uri="{28A0092B-C50C-407E-A947-70E740481C1C}">
                <a14:useLocalDpi xmlns:a14="http://schemas.microsoft.com/office/drawing/2010/main" val="0"/>
              </a:ext>
            </a:extLst>
          </a:blip>
          <a:srcRect l="21897" r="22011"/>
          <a:stretch/>
        </p:blipFill>
        <p:spPr>
          <a:xfrm>
            <a:off x="7843340" y="3090850"/>
            <a:ext cx="3596613" cy="1093524"/>
          </a:xfrm>
          <a:prstGeom prst="rect">
            <a:avLst/>
          </a:prstGeom>
        </p:spPr>
      </p:pic>
      <p:pic>
        <p:nvPicPr>
          <p:cNvPr id="16" name="Picture 15">
            <a:hlinkClick r:id="rId14" action="ppaction://hlinksldjump"/>
          </p:cNvPr>
          <p:cNvPicPr>
            <a:picLocks noChangeAspect="1"/>
          </p:cNvPicPr>
          <p:nvPr/>
        </p:nvPicPr>
        <p:blipFill rotWithShape="1">
          <a:blip r:embed="rId15">
            <a:extLst>
              <a:ext uri="{28A0092B-C50C-407E-A947-70E740481C1C}">
                <a14:useLocalDpi xmlns:a14="http://schemas.microsoft.com/office/drawing/2010/main" val="0"/>
              </a:ext>
            </a:extLst>
          </a:blip>
          <a:srcRect l="21659" r="21931"/>
          <a:stretch/>
        </p:blipFill>
        <p:spPr>
          <a:xfrm>
            <a:off x="7843341" y="4610688"/>
            <a:ext cx="3583440" cy="1083389"/>
          </a:xfrm>
          <a:prstGeom prst="rect">
            <a:avLst/>
          </a:prstGeom>
        </p:spPr>
      </p:pic>
      <p:sp>
        <p:nvSpPr>
          <p:cNvPr id="38" name="TextBox 37"/>
          <p:cNvSpPr txBox="1"/>
          <p:nvPr/>
        </p:nvSpPr>
        <p:spPr>
          <a:xfrm>
            <a:off x="2633913" y="1897591"/>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a)</a:t>
            </a:r>
          </a:p>
        </p:txBody>
      </p:sp>
      <p:sp>
        <p:nvSpPr>
          <p:cNvPr id="39" name="TextBox 38"/>
          <p:cNvSpPr txBox="1"/>
          <p:nvPr/>
        </p:nvSpPr>
        <p:spPr>
          <a:xfrm>
            <a:off x="2628951" y="3391476"/>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b)</a:t>
            </a:r>
          </a:p>
        </p:txBody>
      </p:sp>
      <p:sp>
        <p:nvSpPr>
          <p:cNvPr id="40" name="TextBox 39"/>
          <p:cNvSpPr txBox="1"/>
          <p:nvPr/>
        </p:nvSpPr>
        <p:spPr>
          <a:xfrm>
            <a:off x="2628951" y="4906246"/>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c)</a:t>
            </a:r>
          </a:p>
        </p:txBody>
      </p:sp>
      <p:sp>
        <p:nvSpPr>
          <p:cNvPr id="41" name="TextBox 40"/>
          <p:cNvSpPr txBox="1"/>
          <p:nvPr/>
        </p:nvSpPr>
        <p:spPr>
          <a:xfrm>
            <a:off x="7224529" y="1897591"/>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d)</a:t>
            </a:r>
          </a:p>
        </p:txBody>
      </p:sp>
      <p:sp>
        <p:nvSpPr>
          <p:cNvPr id="42" name="TextBox 41"/>
          <p:cNvSpPr txBox="1"/>
          <p:nvPr/>
        </p:nvSpPr>
        <p:spPr>
          <a:xfrm>
            <a:off x="7224529" y="3407977"/>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e)</a:t>
            </a:r>
          </a:p>
        </p:txBody>
      </p:sp>
      <p:sp>
        <p:nvSpPr>
          <p:cNvPr id="43" name="TextBox 42"/>
          <p:cNvSpPr txBox="1"/>
          <p:nvPr/>
        </p:nvSpPr>
        <p:spPr>
          <a:xfrm>
            <a:off x="7224529" y="4906246"/>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g)</a:t>
            </a:r>
          </a:p>
        </p:txBody>
      </p:sp>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90337" y="576251"/>
            <a:ext cx="2030996" cy="1015498"/>
          </a:xfrm>
          <a:prstGeom prst="rect">
            <a:avLst/>
          </a:prstGeom>
        </p:spPr>
      </p:pic>
      <p:sp>
        <p:nvSpPr>
          <p:cNvPr id="18" name="Rectangle 17">
            <a:extLst>
              <a:ext uri="{FF2B5EF4-FFF2-40B4-BE49-F238E27FC236}">
                <a16:creationId xmlns:a16="http://schemas.microsoft.com/office/drawing/2014/main" id="{E2FFD591-E420-4F26-943E-E17E4E21A90C}"/>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49840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861" y="2320110"/>
            <a:ext cx="1066077" cy="199919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8486" y="2320110"/>
            <a:ext cx="1315506" cy="221777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9182" y="2320108"/>
            <a:ext cx="1066077" cy="199919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8175" y="2320110"/>
            <a:ext cx="1066077" cy="199919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3991" y="2382377"/>
            <a:ext cx="1315506" cy="221777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4"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999" b="1" dirty="0">
                <a:solidFill>
                  <a:prstClr val="white"/>
                </a:solidFill>
                <a:latin typeface="Calibri" panose="020F0502020204030204"/>
              </a:rPr>
              <a:t>3</a:t>
            </a:r>
          </a:p>
        </p:txBody>
      </p:sp>
      <p:sp>
        <p:nvSpPr>
          <p:cNvPr id="20" name="Action Button: Home 19">
            <a:hlinkClick r:id="rId6"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BD9D5D3D-4E1B-43A1-8597-F0313D23DEF1}"/>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203328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2211E-6 -1.2959E-6 L -0.09441 -0.06757 C -0.1142 -0.08269 -0.1437 -0.09071 -0.1746 -0.09071 C -0.21 -0.09071 -0.23811 -0.08269 -0.25773 -0.06757 L -0.35214 -1.2959E-6 " pathEditMode="relative" rAng="0" ptsTypes="AAAAA">
                                      <p:cBhvr>
                                        <p:cTn id="6" dur="2000" fill="hold"/>
                                        <p:tgtEl>
                                          <p:spTgt spid="4"/>
                                        </p:tgtEl>
                                        <p:attrNameLst>
                                          <p:attrName>ppt_x</p:attrName>
                                          <p:attrName>ppt_y</p:attrName>
                                        </p:attrNameLst>
                                      </p:cBhvr>
                                      <p:rCtr x="-17615" y="-4536"/>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2.34641E-6 -1.2959E-6 L -0.1017 -0.06757 C -0.12288 -0.08269 -0.15464 -0.09071 -0.18778 -0.09071 C -0.22597 -0.09071 -0.25616 -0.08269 -0.27716 -0.06757 L -0.37869 -1.2959E-6 " pathEditMode="relative" rAng="0" ptsTypes="AAAAA">
                                      <p:cBhvr>
                                        <p:cTn id="11" dur="2000" fill="hold"/>
                                        <p:tgtEl>
                                          <p:spTgt spid="11"/>
                                        </p:tgtEl>
                                        <p:attrNameLst>
                                          <p:attrName>ppt_x</p:attrName>
                                          <p:attrName>ppt_y</p:attrName>
                                        </p:attrNameLst>
                                      </p:cBhvr>
                                      <p:rCtr x="-18934" y="-4536"/>
                                    </p:animMotion>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37" presetClass="path" presetSubtype="0" accel="50000" decel="50000" fill="hold" nodeType="clickEffect">
                                  <p:stCondLst>
                                    <p:cond delay="0"/>
                                  </p:stCondLst>
                                  <p:childTnLst>
                                    <p:animMotion origin="layout" path="M -1.21486E-7 -1.2959E-6 L -0.1102 -0.06757 C -0.13329 -0.08269 -0.16765 -0.09071 -0.20375 -0.09071 C -0.24488 -0.09071 -0.27768 -0.08269 -0.30059 -0.06757 L -0.41062 -1.2959E-6 " pathEditMode="relative" rAng="0" ptsTypes="AAAAA">
                                      <p:cBhvr>
                                        <p:cTn id="16" dur="2000" fill="hold"/>
                                        <p:tgtEl>
                                          <p:spTgt spid="12"/>
                                        </p:tgtEl>
                                        <p:attrNameLst>
                                          <p:attrName>ppt_x</p:attrName>
                                          <p:attrName>ppt_y</p:attrName>
                                        </p:attrNameLst>
                                      </p:cBhvr>
                                      <p:rCtr x="-20531" y="-4536"/>
                                    </p:animMotion>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5"/>
                                        </p:tgtEl>
                                        <p:attrNameLst>
                                          <p:attrName>r</p:attrName>
                                        </p:attrNameLst>
                                      </p:cBhvr>
                                    </p:animRot>
                                    <p:animRot by="-240000">
                                      <p:cBhvr>
                                        <p:cTn id="22" dur="200" fill="hold">
                                          <p:stCondLst>
                                            <p:cond delay="200"/>
                                          </p:stCondLst>
                                        </p:cTn>
                                        <p:tgtEl>
                                          <p:spTgt spid="5"/>
                                        </p:tgtEl>
                                        <p:attrNameLst>
                                          <p:attrName>r</p:attrName>
                                        </p:attrNameLst>
                                      </p:cBhvr>
                                    </p:animRot>
                                    <p:animRot by="240000">
                                      <p:cBhvr>
                                        <p:cTn id="23" dur="200" fill="hold">
                                          <p:stCondLst>
                                            <p:cond delay="400"/>
                                          </p:stCondLst>
                                        </p:cTn>
                                        <p:tgtEl>
                                          <p:spTgt spid="5"/>
                                        </p:tgtEl>
                                        <p:attrNameLst>
                                          <p:attrName>r</p:attrName>
                                        </p:attrNameLst>
                                      </p:cBhvr>
                                    </p:animRot>
                                    <p:animRot by="-240000">
                                      <p:cBhvr>
                                        <p:cTn id="24" dur="200" fill="hold">
                                          <p:stCondLst>
                                            <p:cond delay="600"/>
                                          </p:stCondLst>
                                        </p:cTn>
                                        <p:tgtEl>
                                          <p:spTgt spid="5"/>
                                        </p:tgtEl>
                                        <p:attrNameLst>
                                          <p:attrName>r</p:attrName>
                                        </p:attrNameLst>
                                      </p:cBhvr>
                                    </p:animRot>
                                    <p:animRot by="120000">
                                      <p:cBhvr>
                                        <p:cTn id="25"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14"/>
                                        </p:tgtEl>
                                        <p:attrNameLst>
                                          <p:attrName>r</p:attrName>
                                        </p:attrNameLst>
                                      </p:cBhvr>
                                    </p:animRot>
                                    <p:animRot by="-240000">
                                      <p:cBhvr>
                                        <p:cTn id="31" dur="200" fill="hold">
                                          <p:stCondLst>
                                            <p:cond delay="200"/>
                                          </p:stCondLst>
                                        </p:cTn>
                                        <p:tgtEl>
                                          <p:spTgt spid="14"/>
                                        </p:tgtEl>
                                        <p:attrNameLst>
                                          <p:attrName>r</p:attrName>
                                        </p:attrNameLst>
                                      </p:cBhvr>
                                    </p:animRot>
                                    <p:animRot by="240000">
                                      <p:cBhvr>
                                        <p:cTn id="32" dur="200" fill="hold">
                                          <p:stCondLst>
                                            <p:cond delay="400"/>
                                          </p:stCondLst>
                                        </p:cTn>
                                        <p:tgtEl>
                                          <p:spTgt spid="14"/>
                                        </p:tgtEl>
                                        <p:attrNameLst>
                                          <p:attrName>r</p:attrName>
                                        </p:attrNameLst>
                                      </p:cBhvr>
                                    </p:animRot>
                                    <p:animRot by="-240000">
                                      <p:cBhvr>
                                        <p:cTn id="33" dur="200" fill="hold">
                                          <p:stCondLst>
                                            <p:cond delay="600"/>
                                          </p:stCondLst>
                                        </p:cTn>
                                        <p:tgtEl>
                                          <p:spTgt spid="14"/>
                                        </p:tgtEl>
                                        <p:attrNameLst>
                                          <p:attrName>r</p:attrName>
                                        </p:attrNameLst>
                                      </p:cBhvr>
                                    </p:animRot>
                                    <p:animRot by="120000">
                                      <p:cBhvr>
                                        <p:cTn id="34"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nextCondLst>
                <p:cond evt="onClick" delay="0">
                  <p:tgtEl>
                    <p:spTgt spid="16"/>
                  </p:tgtEl>
                </p:cond>
              </p:nextCondLst>
            </p:seq>
          </p:childTnLst>
        </p:cTn>
      </p:par>
    </p:tnLst>
    <p:bldLst>
      <p:bldP spid="17" grpId="0" animBg="1"/>
    </p:bldLst>
  </p:timing>
  <p:extLst mod="1">
    <p:ext uri="{E180D4A7-C9FB-4DFB-919C-405C955672EB}">
      <p14:showEvtLst xmlns:p14="http://schemas.microsoft.com/office/powerpoint/2010/main">
        <p14:triggerEvt type="onClick" time="12326" objId="4"/>
        <p14:triggerEvt type="onClick" time="14405" objId="11"/>
        <p14:triggerEvt type="onClick" time="16153" objId="12"/>
        <p14:triggerEvt type="onClick" time="22843" objId="16"/>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b)</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861" y="2320110"/>
            <a:ext cx="1066077" cy="199919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8486" y="2320110"/>
            <a:ext cx="1315506" cy="2217777"/>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8175" y="2320110"/>
            <a:ext cx="1066077" cy="199919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3991" y="2320110"/>
            <a:ext cx="1315506" cy="221777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4"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999" b="1" dirty="0">
                <a:solidFill>
                  <a:prstClr val="white"/>
                </a:solidFill>
                <a:latin typeface="Calibri" panose="020F0502020204030204"/>
              </a:rPr>
              <a:t>2</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6303" y="2210815"/>
            <a:ext cx="1315506" cy="2217777"/>
          </a:xfrm>
          <a:prstGeom prst="rect">
            <a:avLst/>
          </a:prstGeom>
        </p:spPr>
      </p:pic>
      <p:sp>
        <p:nvSpPr>
          <p:cNvPr id="15" name="Action Button: Home 14">
            <a:hlinkClick r:id="rId6"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8" name="Rectangle 17">
            <a:extLst>
              <a:ext uri="{FF2B5EF4-FFF2-40B4-BE49-F238E27FC236}">
                <a16:creationId xmlns:a16="http://schemas.microsoft.com/office/drawing/2014/main" id="{A0C1ECBE-99F4-4C5E-9E4D-A514805C5581}"/>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884706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2211E-6 -1.2959E-6 L -0.08608 -0.06757 C -0.10413 -0.08269 -0.13103 -0.09071 -0.15915 -0.09071 C -0.19143 -0.09071 -0.21694 -0.08269 -0.23482 -0.06757 L -0.32073 -1.2959E-6 " pathEditMode="relative" rAng="0" ptsTypes="AAAAA">
                                      <p:cBhvr>
                                        <p:cTn id="6" dur="2000" fill="hold"/>
                                        <p:tgtEl>
                                          <p:spTgt spid="4"/>
                                        </p:tgtEl>
                                        <p:attrNameLst>
                                          <p:attrName>ppt_x</p:attrName>
                                          <p:attrName>ppt_y</p:attrName>
                                        </p:attrNameLst>
                                      </p:cBhvr>
                                      <p:rCtr x="-16036" y="-4536"/>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0.00017 -1.2959E-6 L -0.11489 -0.06757 C -0.13901 -0.08269 -0.17477 -0.09071 -0.21243 -0.09071 C -0.25529 -0.09071 -0.28948 -0.08269 -0.31343 -0.06757 L -0.42798 -1.2959E-6 " pathEditMode="relative" rAng="0" ptsTypes="AAAAA">
                                      <p:cBhvr>
                                        <p:cTn id="11" dur="2000" fill="hold"/>
                                        <p:tgtEl>
                                          <p:spTgt spid="12"/>
                                        </p:tgtEl>
                                        <p:attrNameLst>
                                          <p:attrName>ppt_x</p:attrName>
                                          <p:attrName>ppt_y</p:attrName>
                                        </p:attrNameLst>
                                      </p:cBhvr>
                                      <p:rCtr x="-21381" y="-4536"/>
                                    </p:animMotion>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5"/>
                                        </p:tgtEl>
                                        <p:attrNameLst>
                                          <p:attrName>r</p:attrName>
                                        </p:attrNameLst>
                                      </p:cBhvr>
                                    </p:animRot>
                                    <p:animRot by="-240000">
                                      <p:cBhvr>
                                        <p:cTn id="17" dur="200" fill="hold">
                                          <p:stCondLst>
                                            <p:cond delay="200"/>
                                          </p:stCondLst>
                                        </p:cTn>
                                        <p:tgtEl>
                                          <p:spTgt spid="5"/>
                                        </p:tgtEl>
                                        <p:attrNameLst>
                                          <p:attrName>r</p:attrName>
                                        </p:attrNameLst>
                                      </p:cBhvr>
                                    </p:animRot>
                                    <p:animRot by="240000">
                                      <p:cBhvr>
                                        <p:cTn id="18" dur="200" fill="hold">
                                          <p:stCondLst>
                                            <p:cond delay="400"/>
                                          </p:stCondLst>
                                        </p:cTn>
                                        <p:tgtEl>
                                          <p:spTgt spid="5"/>
                                        </p:tgtEl>
                                        <p:attrNameLst>
                                          <p:attrName>r</p:attrName>
                                        </p:attrNameLst>
                                      </p:cBhvr>
                                    </p:animRot>
                                    <p:animRot by="-240000">
                                      <p:cBhvr>
                                        <p:cTn id="19" dur="200" fill="hold">
                                          <p:stCondLst>
                                            <p:cond delay="600"/>
                                          </p:stCondLst>
                                        </p:cTn>
                                        <p:tgtEl>
                                          <p:spTgt spid="5"/>
                                        </p:tgtEl>
                                        <p:attrNameLst>
                                          <p:attrName>r</p:attrName>
                                        </p:attrNameLst>
                                      </p:cBhvr>
                                    </p:animRot>
                                    <p:animRot by="120000">
                                      <p:cBhvr>
                                        <p:cTn id="20"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32" presetClass="emph" presetSubtype="0" fill="hold" nodeType="clickEffect">
                                  <p:stCondLst>
                                    <p:cond delay="0"/>
                                  </p:stCondLst>
                                  <p:childTnLst>
                                    <p:animRot by="120000">
                                      <p:cBhvr>
                                        <p:cTn id="25" dur="100" fill="hold">
                                          <p:stCondLst>
                                            <p:cond delay="0"/>
                                          </p:stCondLst>
                                        </p:cTn>
                                        <p:tgtEl>
                                          <p:spTgt spid="14"/>
                                        </p:tgtEl>
                                        <p:attrNameLst>
                                          <p:attrName>r</p:attrName>
                                        </p:attrNameLst>
                                      </p:cBhvr>
                                    </p:animRot>
                                    <p:animRot by="-240000">
                                      <p:cBhvr>
                                        <p:cTn id="26" dur="200" fill="hold">
                                          <p:stCondLst>
                                            <p:cond delay="200"/>
                                          </p:stCondLst>
                                        </p:cTn>
                                        <p:tgtEl>
                                          <p:spTgt spid="14"/>
                                        </p:tgtEl>
                                        <p:attrNameLst>
                                          <p:attrName>r</p:attrName>
                                        </p:attrNameLst>
                                      </p:cBhvr>
                                    </p:animRot>
                                    <p:animRot by="240000">
                                      <p:cBhvr>
                                        <p:cTn id="27" dur="200" fill="hold">
                                          <p:stCondLst>
                                            <p:cond delay="400"/>
                                          </p:stCondLst>
                                        </p:cTn>
                                        <p:tgtEl>
                                          <p:spTgt spid="14"/>
                                        </p:tgtEl>
                                        <p:attrNameLst>
                                          <p:attrName>r</p:attrName>
                                        </p:attrNameLst>
                                      </p:cBhvr>
                                    </p:animRot>
                                    <p:animRot by="-240000">
                                      <p:cBhvr>
                                        <p:cTn id="28" dur="200" fill="hold">
                                          <p:stCondLst>
                                            <p:cond delay="600"/>
                                          </p:stCondLst>
                                        </p:cTn>
                                        <p:tgtEl>
                                          <p:spTgt spid="14"/>
                                        </p:tgtEl>
                                        <p:attrNameLst>
                                          <p:attrName>r</p:attrName>
                                        </p:attrNameLst>
                                      </p:cBhvr>
                                    </p:animRot>
                                    <p:animRot by="120000">
                                      <p:cBhvr>
                                        <p:cTn id="29"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nodeType="clickEffect">
                                  <p:stCondLst>
                                    <p:cond delay="0"/>
                                  </p:stCondLst>
                                  <p:childTnLst>
                                    <p:animRot by="120000">
                                      <p:cBhvr>
                                        <p:cTn id="42" dur="100" fill="hold">
                                          <p:stCondLst>
                                            <p:cond delay="0"/>
                                          </p:stCondLst>
                                        </p:cTn>
                                        <p:tgtEl>
                                          <p:spTgt spid="13"/>
                                        </p:tgtEl>
                                        <p:attrNameLst>
                                          <p:attrName>r</p:attrName>
                                        </p:attrNameLst>
                                      </p:cBhvr>
                                    </p:animRot>
                                    <p:animRot by="-240000">
                                      <p:cBhvr>
                                        <p:cTn id="43" dur="200" fill="hold">
                                          <p:stCondLst>
                                            <p:cond delay="200"/>
                                          </p:stCondLst>
                                        </p:cTn>
                                        <p:tgtEl>
                                          <p:spTgt spid="13"/>
                                        </p:tgtEl>
                                        <p:attrNameLst>
                                          <p:attrName>r</p:attrName>
                                        </p:attrNameLst>
                                      </p:cBhvr>
                                    </p:animRot>
                                    <p:animRot by="240000">
                                      <p:cBhvr>
                                        <p:cTn id="44" dur="200" fill="hold">
                                          <p:stCondLst>
                                            <p:cond delay="400"/>
                                          </p:stCondLst>
                                        </p:cTn>
                                        <p:tgtEl>
                                          <p:spTgt spid="13"/>
                                        </p:tgtEl>
                                        <p:attrNameLst>
                                          <p:attrName>r</p:attrName>
                                        </p:attrNameLst>
                                      </p:cBhvr>
                                    </p:animRot>
                                    <p:animRot by="-240000">
                                      <p:cBhvr>
                                        <p:cTn id="45" dur="200" fill="hold">
                                          <p:stCondLst>
                                            <p:cond delay="600"/>
                                          </p:stCondLst>
                                        </p:cTn>
                                        <p:tgtEl>
                                          <p:spTgt spid="13"/>
                                        </p:tgtEl>
                                        <p:attrNameLst>
                                          <p:attrName>r</p:attrName>
                                        </p:attrNameLst>
                                      </p:cBhvr>
                                    </p:animRot>
                                    <p:animRot by="120000">
                                      <p:cBhvr>
                                        <p:cTn id="46"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childTnLst>
        </p:cTn>
      </p:par>
    </p:tnLst>
    <p:bldLst>
      <p:bldP spid="17" grpId="0" animBg="1"/>
    </p:bldLst>
  </p:timing>
  <p:extLst mod="1">
    <p:ext uri="{E180D4A7-C9FB-4DFB-919C-405C955672EB}">
      <p14:showEvtLst xmlns:p14="http://schemas.microsoft.com/office/powerpoint/2010/main">
        <p14:triggerEvt type="onClick" time="11630" objId="4"/>
        <p14:triggerEvt type="onClick" time="12999" objId="12"/>
        <p14:triggerEvt type="onClick" time="16236" objId="16"/>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5939" y="2320107"/>
            <a:ext cx="1066077" cy="199919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1258" y="2320107"/>
            <a:ext cx="1066077" cy="1999190"/>
          </a:xfrm>
          <a:prstGeom prst="rect">
            <a:avLst/>
          </a:prstGeom>
        </p:spPr>
      </p:pic>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c)</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861" y="2320110"/>
            <a:ext cx="1066077" cy="199919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2844" y="2210812"/>
            <a:ext cx="1315506" cy="221777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9182" y="2320108"/>
            <a:ext cx="1066077" cy="199919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4"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999" b="1" dirty="0">
                <a:solidFill>
                  <a:prstClr val="white"/>
                </a:solidFill>
                <a:latin typeface="Calibri" panose="020F0502020204030204"/>
              </a:rPr>
              <a:t>4</a:t>
            </a:r>
          </a:p>
        </p:txBody>
      </p:sp>
      <p:sp>
        <p:nvSpPr>
          <p:cNvPr id="18" name="Action Button: Home 17">
            <a:hlinkClick r:id="rId6"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6CBC44A6-46C6-41B3-9C06-EFE39DA8362A}"/>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2456468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2211E-6 -1.2959E-6 L -0.09441 -0.06757 C -0.1142 -0.08269 -0.1437 -0.09071 -0.1746 -0.09071 C -0.21 -0.09071 -0.23811 -0.08269 -0.25773 -0.06757 L -0.35214 -1.2959E-6 " pathEditMode="relative" rAng="0" ptsTypes="AAAAA">
                                      <p:cBhvr>
                                        <p:cTn id="6" dur="2000" fill="hold"/>
                                        <p:tgtEl>
                                          <p:spTgt spid="4"/>
                                        </p:tgtEl>
                                        <p:attrNameLst>
                                          <p:attrName>ppt_x</p:attrName>
                                          <p:attrName>ppt_y</p:attrName>
                                        </p:attrNameLst>
                                      </p:cBhvr>
                                      <p:rCtr x="-17615" y="-4536"/>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2.34641E-6 -1.2959E-6 L -0.11003 -0.06757 C -0.13294 -0.08269 -0.16731 -0.09071 -0.20323 -0.09071 C -0.24454 -0.09071 -0.27716 -0.08269 -0.2999 -0.06757 L -0.40958 -1.2959E-6 " pathEditMode="relative" rAng="0" ptsTypes="AAAAA">
                                      <p:cBhvr>
                                        <p:cTn id="11" dur="2000" fill="hold"/>
                                        <p:tgtEl>
                                          <p:spTgt spid="11"/>
                                        </p:tgtEl>
                                        <p:attrNameLst>
                                          <p:attrName>ppt_x</p:attrName>
                                          <p:attrName>ppt_y</p:attrName>
                                        </p:attrNameLst>
                                      </p:cBhvr>
                                      <p:rCtr x="-20479" y="-4536"/>
                                    </p:animMotion>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5"/>
                                        </p:tgtEl>
                                        <p:attrNameLst>
                                          <p:attrName>r</p:attrName>
                                        </p:attrNameLst>
                                      </p:cBhvr>
                                    </p:animRot>
                                    <p:animRot by="-240000">
                                      <p:cBhvr>
                                        <p:cTn id="17" dur="200" fill="hold">
                                          <p:stCondLst>
                                            <p:cond delay="200"/>
                                          </p:stCondLst>
                                        </p:cTn>
                                        <p:tgtEl>
                                          <p:spTgt spid="5"/>
                                        </p:tgtEl>
                                        <p:attrNameLst>
                                          <p:attrName>r</p:attrName>
                                        </p:attrNameLst>
                                      </p:cBhvr>
                                    </p:animRot>
                                    <p:animRot by="240000">
                                      <p:cBhvr>
                                        <p:cTn id="18" dur="200" fill="hold">
                                          <p:stCondLst>
                                            <p:cond delay="400"/>
                                          </p:stCondLst>
                                        </p:cTn>
                                        <p:tgtEl>
                                          <p:spTgt spid="5"/>
                                        </p:tgtEl>
                                        <p:attrNameLst>
                                          <p:attrName>r</p:attrName>
                                        </p:attrNameLst>
                                      </p:cBhvr>
                                    </p:animRot>
                                    <p:animRot by="-240000">
                                      <p:cBhvr>
                                        <p:cTn id="19" dur="200" fill="hold">
                                          <p:stCondLst>
                                            <p:cond delay="600"/>
                                          </p:stCondLst>
                                        </p:cTn>
                                        <p:tgtEl>
                                          <p:spTgt spid="5"/>
                                        </p:tgtEl>
                                        <p:attrNameLst>
                                          <p:attrName>r</p:attrName>
                                        </p:attrNameLst>
                                      </p:cBhvr>
                                    </p:animRot>
                                    <p:animRot by="120000">
                                      <p:cBhvr>
                                        <p:cTn id="20"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childTnLst>
              </p:cTn>
              <p:nextCondLst>
                <p:cond evt="onClick" delay="0">
                  <p:tgtEl>
                    <p:spTgt spid="16"/>
                  </p:tgtEl>
                </p:cond>
              </p:nextCondLst>
            </p:seq>
            <p:seq concurrent="1" nextAc="seek">
              <p:cTn id="29" restart="whenNotActive" fill="hold" evtFilter="cancelBubble" nodeType="interactiveSeq">
                <p:stCondLst>
                  <p:cond evt="onClick" delay="0">
                    <p:tgtEl>
                      <p:spTgt spid="13"/>
                    </p:tgtEl>
                  </p:cond>
                </p:stCondLst>
                <p:endSync evt="end" delay="0">
                  <p:rtn val="all"/>
                </p:endSync>
                <p:childTnLst>
                  <p:par>
                    <p:cTn id="30" fill="hold">
                      <p:stCondLst>
                        <p:cond delay="0"/>
                      </p:stCondLst>
                      <p:childTnLst>
                        <p:par>
                          <p:cTn id="31" fill="hold">
                            <p:stCondLst>
                              <p:cond delay="0"/>
                            </p:stCondLst>
                            <p:childTnLst>
                              <p:par>
                                <p:cTn id="32" presetID="37" presetClass="path" presetSubtype="0" accel="50000" decel="50000" fill="hold" nodeType="clickEffect">
                                  <p:stCondLst>
                                    <p:cond delay="0"/>
                                  </p:stCondLst>
                                  <p:childTnLst>
                                    <p:animMotion origin="layout" path="M -4.41166E-6 -1.2959E-6 L -0.15411 -0.06757 C -0.18622 -0.08269 -0.23429 -0.09071 -0.28445 -0.09071 C -0.34224 -0.09071 -0.38788 -0.08269 -0.41964 -0.06757 L -0.57306 -1.2959E-6 " pathEditMode="relative" rAng="0" ptsTypes="AAAAA">
                                      <p:cBhvr>
                                        <p:cTn id="33" dur="2000" fill="hold"/>
                                        <p:tgtEl>
                                          <p:spTgt spid="13"/>
                                        </p:tgtEl>
                                        <p:attrNameLst>
                                          <p:attrName>ppt_x</p:attrName>
                                          <p:attrName>ppt_y</p:attrName>
                                        </p:attrNameLst>
                                      </p:cBhvr>
                                      <p:rCtr x="-28653" y="-4536"/>
                                    </p:animMotion>
                                  </p:childTnLst>
                                </p:cTn>
                              </p:par>
                            </p:childTnLst>
                          </p:cTn>
                        </p:par>
                      </p:childTnLst>
                    </p:cTn>
                  </p:par>
                </p:childTnLst>
              </p:cTn>
              <p:nextCondLst>
                <p:cond evt="onClick" delay="0">
                  <p:tgtEl>
                    <p:spTgt spid="13"/>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37" presetClass="path" presetSubtype="0" accel="50000" decel="50000" fill="hold" nodeType="clickEffect">
                                  <p:stCondLst>
                                    <p:cond delay="0"/>
                                  </p:stCondLst>
                                  <p:childTnLst>
                                    <p:animMotion origin="layout" path="M 4.71364E-6 -1.2959E-6 L -0.16974 -0.06757 C -0.20514 -0.08269 -0.25807 -0.09071 -0.31326 -0.09071 C -0.37696 -0.09071 -0.42746 -0.08269 -0.46252 -0.06757 L -0.63173 -1.2959E-6 " pathEditMode="relative" rAng="0" ptsTypes="AAAAA">
                                      <p:cBhvr>
                                        <p:cTn id="38" dur="2000" fill="hold"/>
                                        <p:tgtEl>
                                          <p:spTgt spid="15"/>
                                        </p:tgtEl>
                                        <p:attrNameLst>
                                          <p:attrName>ppt_x</p:attrName>
                                          <p:attrName>ppt_y</p:attrName>
                                        </p:attrNameLst>
                                      </p:cBhvr>
                                      <p:rCtr x="-31586" y="-4536"/>
                                    </p:animMotion>
                                  </p:childTnLst>
                                </p:cTn>
                              </p:par>
                            </p:childTnLst>
                          </p:cTn>
                        </p:par>
                      </p:childTnLst>
                    </p:cTn>
                  </p:par>
                </p:childTnLst>
              </p:cTn>
              <p:nextCondLst>
                <p:cond evt="onClick" delay="0">
                  <p:tgtEl>
                    <p:spTgt spid="15"/>
                  </p:tgtEl>
                </p:cond>
              </p:nextCondLst>
            </p:seq>
          </p:childTnLst>
        </p:cTn>
      </p:par>
    </p:tnLst>
    <p:bldLst>
      <p:bldP spid="17" grpId="0" animBg="1"/>
    </p:bldLst>
  </p:timing>
  <p:extLst mod="1">
    <p:ext uri="{E180D4A7-C9FB-4DFB-919C-405C955672EB}">
      <p14:showEvtLst xmlns:p14="http://schemas.microsoft.com/office/powerpoint/2010/main">
        <p14:triggerEvt type="onClick" time="5684" objId="4"/>
        <p14:triggerEvt type="onClick" time="8347" objId="11"/>
        <p14:triggerEvt type="onClick" time="10625" objId="13"/>
        <p14:triggerEvt type="onClick" time="12949" objId="15"/>
        <p14:triggerEvt type="onClick" time="17657" objId="16"/>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7656" y="2210813"/>
            <a:ext cx="1315506" cy="221777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0539" y="2320110"/>
            <a:ext cx="1066077" cy="199919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3991" y="2320110"/>
            <a:ext cx="1315506" cy="221777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4"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999" b="1" dirty="0">
                <a:solidFill>
                  <a:prstClr val="white"/>
                </a:solidFill>
                <a:latin typeface="Calibri" panose="020F0502020204030204"/>
              </a:rPr>
              <a:t>1</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9890" y="2210813"/>
            <a:ext cx="1315506" cy="2217777"/>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1758" y="2320110"/>
            <a:ext cx="1315506" cy="2217777"/>
          </a:xfrm>
          <a:prstGeom prst="rect">
            <a:avLst/>
          </a:prstGeom>
        </p:spPr>
      </p:pic>
      <p:sp>
        <p:nvSpPr>
          <p:cNvPr id="18" name="Action Button: Home 17">
            <a:hlinkClick r:id="rId6"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20" name="Rectangle 19">
            <a:extLst>
              <a:ext uri="{FF2B5EF4-FFF2-40B4-BE49-F238E27FC236}">
                <a16:creationId xmlns:a16="http://schemas.microsoft.com/office/drawing/2014/main" id="{5095F97A-8D3F-40C6-BB8B-2BA0C0DA5E67}"/>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1580693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4.51232E-8 -1.2959E-6 L -0.12877 -0.06757 C -0.1555 -0.08269 -0.19577 -0.09071 -0.23759 -0.09071 C -0.28584 -0.09071 -0.32402 -0.08269 -0.35075 -0.06757 L -0.479 -1.2959E-6 " pathEditMode="relative" rAng="0" ptsTypes="AAAAA">
                                      <p:cBhvr>
                                        <p:cTn id="6" dur="2000" fill="hold"/>
                                        <p:tgtEl>
                                          <p:spTgt spid="11"/>
                                        </p:tgtEl>
                                        <p:attrNameLst>
                                          <p:attrName>ppt_x</p:attrName>
                                          <p:attrName>ppt_y</p:attrName>
                                        </p:attrNameLst>
                                      </p:cBhvr>
                                      <p:rCtr x="-23950" y="-4536"/>
                                    </p:animMotion>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32" presetClass="emph" presetSubtype="0" fill="hold" nodeType="click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25" restart="whenNotActive" fill="hold" evtFilter="cancelBubble" nodeType="interactiveSeq">
                <p:stCondLst>
                  <p:cond evt="onClick" delay="0">
                    <p:tgtEl>
                      <p:spTgt spid="16"/>
                    </p:tgtEl>
                  </p:cond>
                </p:stCondLst>
                <p:endSync evt="end" delay="0">
                  <p:rtn val="all"/>
                </p:endSync>
                <p:childTnLst>
                  <p:par>
                    <p:cTn id="26" fill="hold">
                      <p:stCondLst>
                        <p:cond delay="0"/>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childTnLst>
                          </p:cTn>
                        </p:par>
                      </p:childTnLst>
                    </p:cTn>
                  </p:par>
                </p:childTnLst>
              </p:cTn>
              <p:nextCondLst>
                <p:cond evt="onClick" delay="0">
                  <p:tgtEl>
                    <p:spTgt spid="16"/>
                  </p:tgtEl>
                </p:cond>
              </p:nextCondLst>
            </p:seq>
            <p:seq concurrent="1" nextAc="seek">
              <p:cTn id="33" restart="whenNotActive" fill="hold" evtFilter="cancelBubble" nodeType="interactiveSeq">
                <p:stCondLst>
                  <p:cond evt="onClick" delay="0">
                    <p:tgtEl>
                      <p:spTgt spid="13"/>
                    </p:tgtEl>
                  </p:cond>
                </p:stCondLst>
                <p:endSync evt="end" delay="0">
                  <p:rtn val="all"/>
                </p:endSync>
                <p:childTnLst>
                  <p:par>
                    <p:cTn id="34" fill="hold">
                      <p:stCondLst>
                        <p:cond delay="0"/>
                      </p:stCondLst>
                      <p:childTnLst>
                        <p:par>
                          <p:cTn id="35" fill="hold">
                            <p:stCondLst>
                              <p:cond delay="0"/>
                            </p:stCondLst>
                            <p:childTnLst>
                              <p:par>
                                <p:cTn id="36" presetID="32" presetClass="emph" presetSubtype="0" fill="hold" nodeType="clickEffect">
                                  <p:stCondLst>
                                    <p:cond delay="0"/>
                                  </p:stCondLst>
                                  <p:childTnLst>
                                    <p:animRot by="120000">
                                      <p:cBhvr>
                                        <p:cTn id="37" dur="100" fill="hold">
                                          <p:stCondLst>
                                            <p:cond delay="0"/>
                                          </p:stCondLst>
                                        </p:cTn>
                                        <p:tgtEl>
                                          <p:spTgt spid="13"/>
                                        </p:tgtEl>
                                        <p:attrNameLst>
                                          <p:attrName>r</p:attrName>
                                        </p:attrNameLst>
                                      </p:cBhvr>
                                    </p:animRot>
                                    <p:animRot by="-240000">
                                      <p:cBhvr>
                                        <p:cTn id="38" dur="200" fill="hold">
                                          <p:stCondLst>
                                            <p:cond delay="200"/>
                                          </p:stCondLst>
                                        </p:cTn>
                                        <p:tgtEl>
                                          <p:spTgt spid="13"/>
                                        </p:tgtEl>
                                        <p:attrNameLst>
                                          <p:attrName>r</p:attrName>
                                        </p:attrNameLst>
                                      </p:cBhvr>
                                    </p:animRot>
                                    <p:animRot by="240000">
                                      <p:cBhvr>
                                        <p:cTn id="39" dur="200" fill="hold">
                                          <p:stCondLst>
                                            <p:cond delay="400"/>
                                          </p:stCondLst>
                                        </p:cTn>
                                        <p:tgtEl>
                                          <p:spTgt spid="13"/>
                                        </p:tgtEl>
                                        <p:attrNameLst>
                                          <p:attrName>r</p:attrName>
                                        </p:attrNameLst>
                                      </p:cBhvr>
                                    </p:animRot>
                                    <p:animRot by="-240000">
                                      <p:cBhvr>
                                        <p:cTn id="40" dur="200" fill="hold">
                                          <p:stCondLst>
                                            <p:cond delay="600"/>
                                          </p:stCondLst>
                                        </p:cTn>
                                        <p:tgtEl>
                                          <p:spTgt spid="13"/>
                                        </p:tgtEl>
                                        <p:attrNameLst>
                                          <p:attrName>r</p:attrName>
                                        </p:attrNameLst>
                                      </p:cBhvr>
                                    </p:animRot>
                                    <p:animRot by="120000">
                                      <p:cBhvr>
                                        <p:cTn id="41"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5"/>
                    </p:tgtEl>
                  </p:cond>
                </p:stCondLst>
                <p:endSync evt="end" delay="0">
                  <p:rtn val="all"/>
                </p:endSync>
                <p:childTnLst>
                  <p:par>
                    <p:cTn id="43" fill="hold">
                      <p:stCondLst>
                        <p:cond delay="0"/>
                      </p:stCondLst>
                      <p:childTnLst>
                        <p:par>
                          <p:cTn id="44" fill="hold">
                            <p:stCondLst>
                              <p:cond delay="0"/>
                            </p:stCondLst>
                            <p:childTnLst>
                              <p:par>
                                <p:cTn id="45" presetID="32" presetClass="emph" presetSubtype="0" fill="hold" nodeType="clickEffect">
                                  <p:stCondLst>
                                    <p:cond delay="0"/>
                                  </p:stCondLst>
                                  <p:childTnLst>
                                    <p:animRot by="120000">
                                      <p:cBhvr>
                                        <p:cTn id="46" dur="100" fill="hold">
                                          <p:stCondLst>
                                            <p:cond delay="0"/>
                                          </p:stCondLst>
                                        </p:cTn>
                                        <p:tgtEl>
                                          <p:spTgt spid="15"/>
                                        </p:tgtEl>
                                        <p:attrNameLst>
                                          <p:attrName>r</p:attrName>
                                        </p:attrNameLst>
                                      </p:cBhvr>
                                    </p:animRot>
                                    <p:animRot by="-240000">
                                      <p:cBhvr>
                                        <p:cTn id="47" dur="200" fill="hold">
                                          <p:stCondLst>
                                            <p:cond delay="200"/>
                                          </p:stCondLst>
                                        </p:cTn>
                                        <p:tgtEl>
                                          <p:spTgt spid="15"/>
                                        </p:tgtEl>
                                        <p:attrNameLst>
                                          <p:attrName>r</p:attrName>
                                        </p:attrNameLst>
                                      </p:cBhvr>
                                    </p:animRot>
                                    <p:animRot by="240000">
                                      <p:cBhvr>
                                        <p:cTn id="48" dur="200" fill="hold">
                                          <p:stCondLst>
                                            <p:cond delay="400"/>
                                          </p:stCondLst>
                                        </p:cTn>
                                        <p:tgtEl>
                                          <p:spTgt spid="15"/>
                                        </p:tgtEl>
                                        <p:attrNameLst>
                                          <p:attrName>r</p:attrName>
                                        </p:attrNameLst>
                                      </p:cBhvr>
                                    </p:animRot>
                                    <p:animRot by="-240000">
                                      <p:cBhvr>
                                        <p:cTn id="49" dur="200" fill="hold">
                                          <p:stCondLst>
                                            <p:cond delay="600"/>
                                          </p:stCondLst>
                                        </p:cTn>
                                        <p:tgtEl>
                                          <p:spTgt spid="15"/>
                                        </p:tgtEl>
                                        <p:attrNameLst>
                                          <p:attrName>r</p:attrName>
                                        </p:attrNameLst>
                                      </p:cBhvr>
                                    </p:animRot>
                                    <p:animRot by="120000">
                                      <p:cBhvr>
                                        <p:cTn id="50"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5"/>
                  </p:tgtEl>
                </p:cond>
              </p:nextCondLst>
            </p:seq>
          </p:childTnLst>
        </p:cTn>
      </p:par>
    </p:tnLst>
    <p:bldLst>
      <p:bldP spid="17" grpId="0" animBg="1"/>
    </p:bldLst>
  </p:timing>
  <p:extLst mod="1">
    <p:ext uri="{E180D4A7-C9FB-4DFB-919C-405C955672EB}">
      <p14:showEvtLst xmlns:p14="http://schemas.microsoft.com/office/powerpoint/2010/main">
        <p14:triggerEvt type="onClick" time="7883" objId="11"/>
        <p14:triggerEvt type="onClick" time="11651" objId="16"/>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7559" y="2320107"/>
            <a:ext cx="1066077" cy="199919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5939" y="2320107"/>
            <a:ext cx="1066077" cy="199919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1258" y="2320107"/>
            <a:ext cx="1066077" cy="1999190"/>
          </a:xfrm>
          <a:prstGeom prst="rect">
            <a:avLst/>
          </a:prstGeom>
        </p:spPr>
      </p:pic>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861" y="2320110"/>
            <a:ext cx="1066077" cy="199919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9182" y="2320108"/>
            <a:ext cx="1066077" cy="199919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4"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999" b="1" dirty="0">
                <a:solidFill>
                  <a:prstClr val="white"/>
                </a:solidFill>
                <a:latin typeface="Calibri" panose="020F0502020204030204"/>
              </a:rPr>
              <a:t>5</a:t>
            </a:r>
          </a:p>
        </p:txBody>
      </p:sp>
      <p:sp>
        <p:nvSpPr>
          <p:cNvPr id="18" name="Action Button: Home 17">
            <a:hlinkClick r:id="rId5"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20" name="Rectangle 19">
            <a:extLst>
              <a:ext uri="{FF2B5EF4-FFF2-40B4-BE49-F238E27FC236}">
                <a16:creationId xmlns:a16="http://schemas.microsoft.com/office/drawing/2014/main" id="{41762E47-9158-4E72-9B34-A8EFCE67319D}"/>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9041582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2211E-6 -1.2959E-6 L -0.09441 -0.06757 C -0.1142 -0.08269 -0.1437 -0.09071 -0.1746 -0.09071 C -0.21 -0.09071 -0.23811 -0.08269 -0.25773 -0.06757 L -0.35214 -1.2959E-6 " pathEditMode="relative" rAng="0" ptsTypes="AAAAA">
                                      <p:cBhvr>
                                        <p:cTn id="6" dur="2000" fill="hold"/>
                                        <p:tgtEl>
                                          <p:spTgt spid="4"/>
                                        </p:tgtEl>
                                        <p:attrNameLst>
                                          <p:attrName>ppt_x</p:attrName>
                                          <p:attrName>ppt_y</p:attrName>
                                        </p:attrNameLst>
                                      </p:cBhvr>
                                      <p:rCtr x="-17615" y="-4536"/>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2.34641E-6 -1.2959E-6 L -0.11541 -0.06757 C -0.13954 -0.08269 -0.17546 -0.09071 -0.2133 -0.09071 C -0.25651 -0.09071 -0.2907 -0.08269 -0.31465 -0.06757 L -0.42954 -1.2959E-6 " pathEditMode="relative" rAng="0" ptsTypes="AAAAA">
                                      <p:cBhvr>
                                        <p:cTn id="11" dur="2000" fill="hold"/>
                                        <p:tgtEl>
                                          <p:spTgt spid="11"/>
                                        </p:tgtEl>
                                        <p:attrNameLst>
                                          <p:attrName>ppt_x</p:attrName>
                                          <p:attrName>ppt_y</p:attrName>
                                        </p:attrNameLst>
                                      </p:cBhvr>
                                      <p:rCtr x="-21486" y="-4536"/>
                                    </p:animMotion>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37" presetClass="path" presetSubtype="0" accel="50000" decel="50000" fill="hold" nodeType="clickEffect">
                                  <p:stCondLst>
                                    <p:cond delay="0"/>
                                  </p:stCondLst>
                                  <p:childTnLst>
                                    <p:animMotion origin="layout" path="M -4.41166E-6 -1.2959E-6 L -0.15411 -0.06757 C -0.18622 -0.08269 -0.23429 -0.09071 -0.28445 -0.09071 C -0.34224 -0.09071 -0.38788 -0.08269 -0.41964 -0.06757 L -0.57306 -1.2959E-6 " pathEditMode="relative" rAng="0" ptsTypes="AAAAA">
                                      <p:cBhvr>
                                        <p:cTn id="24" dur="2000" fill="hold"/>
                                        <p:tgtEl>
                                          <p:spTgt spid="13"/>
                                        </p:tgtEl>
                                        <p:attrNameLst>
                                          <p:attrName>ppt_x</p:attrName>
                                          <p:attrName>ppt_y</p:attrName>
                                        </p:attrNameLst>
                                      </p:cBhvr>
                                      <p:rCtr x="-28653" y="-4536"/>
                                    </p:animMotion>
                                  </p:childTnLst>
                                </p:cTn>
                              </p:par>
                            </p:childTnLst>
                          </p:cTn>
                        </p:par>
                      </p:childTnLst>
                    </p:cTn>
                  </p:par>
                </p:childTnLst>
              </p:cTn>
              <p:nextCondLst>
                <p:cond evt="onClick" delay="0">
                  <p:tgtEl>
                    <p:spTgt spid="13"/>
                  </p:tgtEl>
                </p:cond>
              </p:nextCondLst>
            </p:seq>
            <p:seq concurrent="1" nextAc="seek">
              <p:cTn id="25" restart="whenNotActive" fill="hold" evtFilter="cancelBubble" nodeType="interactiveSeq">
                <p:stCondLst>
                  <p:cond evt="onClick" delay="0">
                    <p:tgtEl>
                      <p:spTgt spid="15"/>
                    </p:tgtEl>
                  </p:cond>
                </p:stCondLst>
                <p:endSync evt="end" delay="0">
                  <p:rtn val="all"/>
                </p:endSync>
                <p:childTnLst>
                  <p:par>
                    <p:cTn id="26" fill="hold">
                      <p:stCondLst>
                        <p:cond delay="0"/>
                      </p:stCondLst>
                      <p:childTnLst>
                        <p:par>
                          <p:cTn id="27" fill="hold">
                            <p:stCondLst>
                              <p:cond delay="0"/>
                            </p:stCondLst>
                            <p:childTnLst>
                              <p:par>
                                <p:cTn id="28" presetID="37" presetClass="path" presetSubtype="0" accel="50000" decel="50000" fill="hold" nodeType="clickEffect">
                                  <p:stCondLst>
                                    <p:cond delay="0"/>
                                  </p:stCondLst>
                                  <p:childTnLst>
                                    <p:animMotion origin="layout" path="M 4.71364E-6 -1.2959E-6 L -0.16974 -0.06757 C -0.20514 -0.08269 -0.25807 -0.09071 -0.31326 -0.09071 C -0.37696 -0.09071 -0.42746 -0.08269 -0.46252 -0.06757 L -0.63173 -1.2959E-6 " pathEditMode="relative" rAng="0" ptsTypes="AAAAA">
                                      <p:cBhvr>
                                        <p:cTn id="29" dur="2000" fill="hold"/>
                                        <p:tgtEl>
                                          <p:spTgt spid="15"/>
                                        </p:tgtEl>
                                        <p:attrNameLst>
                                          <p:attrName>ppt_x</p:attrName>
                                          <p:attrName>ppt_y</p:attrName>
                                        </p:attrNameLst>
                                      </p:cBhvr>
                                      <p:rCtr x="-31586" y="-4536"/>
                                    </p:animMotion>
                                  </p:childTnLst>
                                </p:cTn>
                              </p:par>
                            </p:childTnLst>
                          </p:cTn>
                        </p:par>
                      </p:childTnLst>
                    </p:cTn>
                  </p:par>
                </p:childTnLst>
              </p:cTn>
              <p:nextCondLst>
                <p:cond evt="onClick" delay="0">
                  <p:tgtEl>
                    <p:spTgt spid="15"/>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37" presetClass="path" presetSubtype="0" accel="50000" decel="50000" fill="hold" nodeType="clickEffect">
                                  <p:stCondLst>
                                    <p:cond delay="0"/>
                                  </p:stCondLst>
                                  <p:childTnLst>
                                    <p:animMotion origin="layout" path="M -2.80805E-6 -1.2959E-6 L -0.13103 -0.06757 C -0.15845 -0.08269 -0.19923 -0.09071 -0.24193 -0.09071 C -0.29104 -0.09071 -0.32974 -0.08269 -0.35682 -0.06757 L -0.48715 -1.2959E-6 " pathEditMode="relative" rAng="0" ptsTypes="AAAAA">
                                      <p:cBhvr>
                                        <p:cTn id="34" dur="2000" fill="hold"/>
                                        <p:tgtEl>
                                          <p:spTgt spid="14"/>
                                        </p:tgtEl>
                                        <p:attrNameLst>
                                          <p:attrName>ppt_x</p:attrName>
                                          <p:attrName>ppt_y</p:attrName>
                                        </p:attrNameLst>
                                      </p:cBhvr>
                                      <p:rCtr x="-24367" y="-4536"/>
                                    </p:animMotion>
                                  </p:childTnLst>
                                </p:cTn>
                              </p:par>
                            </p:childTnLst>
                          </p:cTn>
                        </p:par>
                      </p:childTnLst>
                    </p:cTn>
                  </p:par>
                </p:childTnLst>
              </p:cTn>
              <p:nextCondLst>
                <p:cond evt="onClick" delay="0">
                  <p:tgtEl>
                    <p:spTgt spid="14"/>
                  </p:tgtEl>
                </p:cond>
              </p:nextCondLst>
            </p:seq>
          </p:childTnLst>
        </p:cTn>
      </p:par>
    </p:tnLst>
    <p:bldLst>
      <p:bldP spid="17" grpId="0" animBg="1"/>
    </p:bldLst>
  </p:timing>
  <p:extLst mod="1">
    <p:ext uri="{E180D4A7-C9FB-4DFB-919C-405C955672EB}">
      <p14:showEvtLst xmlns:p14="http://schemas.microsoft.com/office/powerpoint/2010/main">
        <p14:triggerEvt type="onClick" time="10281" objId="4"/>
        <p14:triggerEvt type="onClick" time="11740" objId="11"/>
        <p14:triggerEvt type="onClick" time="13091" objId="14"/>
        <p14:triggerEvt type="onClick" time="14491" objId="13"/>
        <p14:triggerEvt type="onClick" time="15940" objId="15"/>
        <p14:triggerEvt type="onClick" time="20533" objId="16"/>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486" y="2320110"/>
            <a:ext cx="1315506" cy="2217777"/>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3991" y="2320110"/>
            <a:ext cx="1315506" cy="221777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540"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865" b="1" dirty="0">
                <a:solidFill>
                  <a:prstClr val="white"/>
                </a:solidFill>
                <a:latin typeface="Calibri" panose="020F0502020204030204"/>
              </a:rPr>
              <a:t>0</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2980" y="2320109"/>
            <a:ext cx="1315506" cy="2217777"/>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9764" y="2320108"/>
            <a:ext cx="1315506" cy="2217777"/>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4258" y="2320108"/>
            <a:ext cx="1315506" cy="2217777"/>
          </a:xfrm>
          <a:prstGeom prst="rect">
            <a:avLst/>
          </a:prstGeom>
        </p:spPr>
      </p:pic>
      <p:sp>
        <p:nvSpPr>
          <p:cNvPr id="20" name="Action Button: Home 19">
            <a:hlinkClick r:id="rId5"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21" name="Cloud Callout 20"/>
          <p:cNvSpPr/>
          <p:nvPr/>
        </p:nvSpPr>
        <p:spPr>
          <a:xfrm>
            <a:off x="957214" y="1244941"/>
            <a:ext cx="3016655" cy="167530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800" dirty="0" err="1">
                <a:solidFill>
                  <a:srgbClr val="4472C4">
                    <a:lumMod val="75000"/>
                  </a:srgbClr>
                </a:solidFill>
                <a:latin typeface="Calibri" panose="020F0502020204030204"/>
              </a:rPr>
              <a:t>Không</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có</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củ</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cà</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rốt</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đã</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tô</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màu</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nào</a:t>
            </a:r>
            <a:endParaRPr lang="en-GB" sz="2800" dirty="0">
              <a:solidFill>
                <a:srgbClr val="4472C4">
                  <a:lumMod val="75000"/>
                </a:srgbClr>
              </a:solidFill>
              <a:latin typeface="Calibri" panose="020F0502020204030204"/>
            </a:endParaRPr>
          </a:p>
        </p:txBody>
      </p:sp>
      <p:sp>
        <p:nvSpPr>
          <p:cNvPr id="22" name="Rectangle 21">
            <a:extLst>
              <a:ext uri="{FF2B5EF4-FFF2-40B4-BE49-F238E27FC236}">
                <a16:creationId xmlns:a16="http://schemas.microsoft.com/office/drawing/2014/main" id="{283439B7-CA88-4095-B261-5EF2536FDFFD}"/>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020715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14"/>
                                        </p:tgtEl>
                                        <p:attrNameLst>
                                          <p:attrName>r</p:attrName>
                                        </p:attrNameLst>
                                      </p:cBhvr>
                                    </p:animRot>
                                    <p:animRot by="-240000">
                                      <p:cBhvr>
                                        <p:cTn id="16" dur="200" fill="hold">
                                          <p:stCondLst>
                                            <p:cond delay="200"/>
                                          </p:stCondLst>
                                        </p:cTn>
                                        <p:tgtEl>
                                          <p:spTgt spid="14"/>
                                        </p:tgtEl>
                                        <p:attrNameLst>
                                          <p:attrName>r</p:attrName>
                                        </p:attrNameLst>
                                      </p:cBhvr>
                                    </p:animRot>
                                    <p:animRot by="240000">
                                      <p:cBhvr>
                                        <p:cTn id="17" dur="200" fill="hold">
                                          <p:stCondLst>
                                            <p:cond delay="400"/>
                                          </p:stCondLst>
                                        </p:cTn>
                                        <p:tgtEl>
                                          <p:spTgt spid="14"/>
                                        </p:tgtEl>
                                        <p:attrNameLst>
                                          <p:attrName>r</p:attrName>
                                        </p:attrNameLst>
                                      </p:cBhvr>
                                    </p:animRot>
                                    <p:animRot by="-240000">
                                      <p:cBhvr>
                                        <p:cTn id="18" dur="200" fill="hold">
                                          <p:stCondLst>
                                            <p:cond delay="600"/>
                                          </p:stCondLst>
                                        </p:cTn>
                                        <p:tgtEl>
                                          <p:spTgt spid="14"/>
                                        </p:tgtEl>
                                        <p:attrNameLst>
                                          <p:attrName>r</p:attrName>
                                        </p:attrNameLst>
                                      </p:cBhvr>
                                    </p:animRot>
                                    <p:animRot by="120000">
                                      <p:cBhvr>
                                        <p:cTn id="19"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1000"/>
                                        <p:tgtEl>
                                          <p:spTgt spid="21"/>
                                        </p:tgtEl>
                                      </p:cBhvr>
                                    </p:animEffect>
                                  </p:childTnLst>
                                </p:cTn>
                              </p:par>
                            </p:childTnLst>
                          </p:cTn>
                        </p:par>
                      </p:childTnLst>
                    </p:cTn>
                  </p:par>
                </p:childTnLst>
              </p:cTn>
              <p:nextCondLst>
                <p:cond evt="onClick" delay="0">
                  <p:tgtEl>
                    <p:spTgt spid="16"/>
                  </p:tgtEl>
                </p:cond>
              </p:nextCondLst>
            </p:seq>
            <p:seq concurrent="1" nextAc="seek">
              <p:cTn id="31" restart="whenNotActive" fill="hold" evtFilter="cancelBubble" nodeType="interactiveSeq">
                <p:stCondLst>
                  <p:cond evt="onClick" delay="0">
                    <p:tgtEl>
                      <p:spTgt spid="13"/>
                    </p:tgtEl>
                  </p:cond>
                </p:stCondLst>
                <p:endSync evt="end" delay="0">
                  <p:rtn val="all"/>
                </p:endSync>
                <p:childTnLst>
                  <p:par>
                    <p:cTn id="32" fill="hold">
                      <p:stCondLst>
                        <p:cond delay="0"/>
                      </p:stCondLst>
                      <p:childTnLst>
                        <p:par>
                          <p:cTn id="33" fill="hold">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13"/>
                                        </p:tgtEl>
                                        <p:attrNameLst>
                                          <p:attrName>r</p:attrName>
                                        </p:attrNameLst>
                                      </p:cBhvr>
                                    </p:animRot>
                                    <p:animRot by="-240000">
                                      <p:cBhvr>
                                        <p:cTn id="36" dur="200" fill="hold">
                                          <p:stCondLst>
                                            <p:cond delay="200"/>
                                          </p:stCondLst>
                                        </p:cTn>
                                        <p:tgtEl>
                                          <p:spTgt spid="13"/>
                                        </p:tgtEl>
                                        <p:attrNameLst>
                                          <p:attrName>r</p:attrName>
                                        </p:attrNameLst>
                                      </p:cBhvr>
                                    </p:animRot>
                                    <p:animRot by="240000">
                                      <p:cBhvr>
                                        <p:cTn id="37" dur="200" fill="hold">
                                          <p:stCondLst>
                                            <p:cond delay="400"/>
                                          </p:stCondLst>
                                        </p:cTn>
                                        <p:tgtEl>
                                          <p:spTgt spid="13"/>
                                        </p:tgtEl>
                                        <p:attrNameLst>
                                          <p:attrName>r</p:attrName>
                                        </p:attrNameLst>
                                      </p:cBhvr>
                                    </p:animRot>
                                    <p:animRot by="-240000">
                                      <p:cBhvr>
                                        <p:cTn id="38" dur="200" fill="hold">
                                          <p:stCondLst>
                                            <p:cond delay="600"/>
                                          </p:stCondLst>
                                        </p:cTn>
                                        <p:tgtEl>
                                          <p:spTgt spid="13"/>
                                        </p:tgtEl>
                                        <p:attrNameLst>
                                          <p:attrName>r</p:attrName>
                                        </p:attrNameLst>
                                      </p:cBhvr>
                                    </p:animRot>
                                    <p:animRot by="120000">
                                      <p:cBhvr>
                                        <p:cTn id="39"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nodeType="clickEffect">
                                  <p:stCondLst>
                                    <p:cond delay="0"/>
                                  </p:stCondLst>
                                  <p:childTnLst>
                                    <p:animRot by="120000">
                                      <p:cBhvr>
                                        <p:cTn id="44" dur="100" fill="hold">
                                          <p:stCondLst>
                                            <p:cond delay="0"/>
                                          </p:stCondLst>
                                        </p:cTn>
                                        <p:tgtEl>
                                          <p:spTgt spid="15"/>
                                        </p:tgtEl>
                                        <p:attrNameLst>
                                          <p:attrName>r</p:attrName>
                                        </p:attrNameLst>
                                      </p:cBhvr>
                                    </p:animRot>
                                    <p:animRot by="-240000">
                                      <p:cBhvr>
                                        <p:cTn id="45" dur="200" fill="hold">
                                          <p:stCondLst>
                                            <p:cond delay="200"/>
                                          </p:stCondLst>
                                        </p:cTn>
                                        <p:tgtEl>
                                          <p:spTgt spid="15"/>
                                        </p:tgtEl>
                                        <p:attrNameLst>
                                          <p:attrName>r</p:attrName>
                                        </p:attrNameLst>
                                      </p:cBhvr>
                                    </p:animRot>
                                    <p:animRot by="240000">
                                      <p:cBhvr>
                                        <p:cTn id="46" dur="200" fill="hold">
                                          <p:stCondLst>
                                            <p:cond delay="400"/>
                                          </p:stCondLst>
                                        </p:cTn>
                                        <p:tgtEl>
                                          <p:spTgt spid="15"/>
                                        </p:tgtEl>
                                        <p:attrNameLst>
                                          <p:attrName>r</p:attrName>
                                        </p:attrNameLst>
                                      </p:cBhvr>
                                    </p:animRot>
                                    <p:animRot by="-240000">
                                      <p:cBhvr>
                                        <p:cTn id="47" dur="200" fill="hold">
                                          <p:stCondLst>
                                            <p:cond delay="600"/>
                                          </p:stCondLst>
                                        </p:cTn>
                                        <p:tgtEl>
                                          <p:spTgt spid="15"/>
                                        </p:tgtEl>
                                        <p:attrNameLst>
                                          <p:attrName>r</p:attrName>
                                        </p:attrNameLst>
                                      </p:cBhvr>
                                    </p:animRot>
                                    <p:animRot by="120000">
                                      <p:cBhvr>
                                        <p:cTn id="48"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5"/>
                  </p:tgtEl>
                </p:cond>
              </p:nextCondLst>
            </p:seq>
            <p:seq concurrent="1" nextAc="seek">
              <p:cTn id="49" restart="whenNotActive" fill="hold" evtFilter="cancelBubble" nodeType="interactiveSeq">
                <p:stCondLst>
                  <p:cond evt="onClick" delay="0">
                    <p:tgtEl>
                      <p:spTgt spid="18"/>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hold" nodeType="clickEffect">
                                  <p:stCondLst>
                                    <p:cond delay="0"/>
                                  </p:stCondLst>
                                  <p:childTnLst>
                                    <p:animRot by="120000">
                                      <p:cBhvr>
                                        <p:cTn id="53" dur="100" fill="hold">
                                          <p:stCondLst>
                                            <p:cond delay="0"/>
                                          </p:stCondLst>
                                        </p:cTn>
                                        <p:tgtEl>
                                          <p:spTgt spid="18"/>
                                        </p:tgtEl>
                                        <p:attrNameLst>
                                          <p:attrName>r</p:attrName>
                                        </p:attrNameLst>
                                      </p:cBhvr>
                                    </p:animRot>
                                    <p:animRot by="-240000">
                                      <p:cBhvr>
                                        <p:cTn id="54" dur="200" fill="hold">
                                          <p:stCondLst>
                                            <p:cond delay="200"/>
                                          </p:stCondLst>
                                        </p:cTn>
                                        <p:tgtEl>
                                          <p:spTgt spid="18"/>
                                        </p:tgtEl>
                                        <p:attrNameLst>
                                          <p:attrName>r</p:attrName>
                                        </p:attrNameLst>
                                      </p:cBhvr>
                                    </p:animRot>
                                    <p:animRot by="240000">
                                      <p:cBhvr>
                                        <p:cTn id="55" dur="200" fill="hold">
                                          <p:stCondLst>
                                            <p:cond delay="400"/>
                                          </p:stCondLst>
                                        </p:cTn>
                                        <p:tgtEl>
                                          <p:spTgt spid="18"/>
                                        </p:tgtEl>
                                        <p:attrNameLst>
                                          <p:attrName>r</p:attrName>
                                        </p:attrNameLst>
                                      </p:cBhvr>
                                    </p:animRot>
                                    <p:animRot by="-240000">
                                      <p:cBhvr>
                                        <p:cTn id="56" dur="200" fill="hold">
                                          <p:stCondLst>
                                            <p:cond delay="600"/>
                                          </p:stCondLst>
                                        </p:cTn>
                                        <p:tgtEl>
                                          <p:spTgt spid="18"/>
                                        </p:tgtEl>
                                        <p:attrNameLst>
                                          <p:attrName>r</p:attrName>
                                        </p:attrNameLst>
                                      </p:cBhvr>
                                    </p:animRot>
                                    <p:animRot by="120000">
                                      <p:cBhvr>
                                        <p:cTn id="57"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8"/>
                  </p:tgtEl>
                </p:cond>
              </p:nextCondLst>
            </p:seq>
          </p:childTnLst>
        </p:cTn>
      </p:par>
    </p:tnLst>
    <p:bldLst>
      <p:bldP spid="17" grpId="0" animBg="1"/>
      <p:bldP spid="21" grpId="0" animBg="1"/>
    </p:bldLst>
  </p:timing>
  <p:extLst mod="1">
    <p:ext uri="{E180D4A7-C9FB-4DFB-919C-405C955672EB}">
      <p14:showEvtLst xmlns:p14="http://schemas.microsoft.com/office/powerpoint/2010/main">
        <p14:triggerEvt type="onClick" time="8016" objId="16"/>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2164426"/>
            <a:ext cx="6026174" cy="4519631"/>
          </a:xfrm>
          <a:prstGeom prst="rect">
            <a:avLst/>
          </a:prstGeom>
        </p:spPr>
      </p:pic>
      <p:sp>
        <p:nvSpPr>
          <p:cNvPr id="2" name="Content Placeholder 2">
            <a:extLst>
              <a:ext uri="{FF2B5EF4-FFF2-40B4-BE49-F238E27FC236}">
                <a16:creationId xmlns:a16="http://schemas.microsoft.com/office/drawing/2014/main" id="{FA41E75F-DA3F-AD44-BD29-53B147E38105}"/>
              </a:ext>
            </a:extLst>
          </p:cNvPr>
          <p:cNvSpPr txBox="1">
            <a:spLocks/>
          </p:cNvSpPr>
          <p:nvPr/>
        </p:nvSpPr>
        <p:spPr>
          <a:xfrm>
            <a:off x="3730742" y="398727"/>
            <a:ext cx="7336118"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3600" dirty="0">
                <a:solidFill>
                  <a:srgbClr val="40505E"/>
                </a:solidFill>
                <a:latin typeface="Calibri" panose="020F0502020204030204" pitchFamily="34" charset="0"/>
                <a:cs typeface="Lato Heavy" panose="020F0502020204030203" pitchFamily="34" charset="0"/>
              </a:rPr>
              <a:t>4. </a:t>
            </a:r>
            <a:r>
              <a:rPr lang="en-GB" sz="3600" dirty="0" err="1">
                <a:solidFill>
                  <a:srgbClr val="40505E"/>
                </a:solidFill>
                <a:latin typeface="Calibri" panose="020F0502020204030204" pitchFamily="34" charset="0"/>
                <a:cs typeface="Lato Heavy" panose="020F0502020204030203" pitchFamily="34" charset="0"/>
              </a:rPr>
              <a:t>Có</a:t>
            </a:r>
            <a:r>
              <a:rPr lang="en-GB" sz="3600" dirty="0">
                <a:solidFill>
                  <a:srgbClr val="40505E"/>
                </a:solidFill>
                <a:latin typeface="Calibri" panose="020F0502020204030204" pitchFamily="34" charset="0"/>
                <a:cs typeface="Lato Heavy" panose="020F0502020204030203" pitchFamily="34" charset="0"/>
              </a:rPr>
              <a:t> bao </a:t>
            </a:r>
            <a:r>
              <a:rPr lang="en-GB" sz="3600" dirty="0" err="1">
                <a:solidFill>
                  <a:srgbClr val="40505E"/>
                </a:solidFill>
                <a:latin typeface="Calibri" panose="020F0502020204030204" pitchFamily="34" charset="0"/>
                <a:cs typeface="Lato Heavy" panose="020F0502020204030203" pitchFamily="34" charset="0"/>
              </a:rPr>
              <a:t>nhiêu</a:t>
            </a:r>
            <a:r>
              <a:rPr lang="en-GB" sz="3600" dirty="0">
                <a:solidFill>
                  <a:srgbClr val="40505E"/>
                </a:solidFill>
                <a:latin typeface="Calibri" panose="020F0502020204030204" pitchFamily="34" charset="0"/>
                <a:cs typeface="Lato Heavy" panose="020F0502020204030203" pitchFamily="34" charset="0"/>
              </a:rPr>
              <a:t> con </a:t>
            </a:r>
            <a:r>
              <a:rPr lang="en-GB" sz="3600" dirty="0" err="1">
                <a:solidFill>
                  <a:srgbClr val="40505E"/>
                </a:solidFill>
                <a:latin typeface="Calibri" panose="020F0502020204030204" pitchFamily="34" charset="0"/>
                <a:cs typeface="Lato Heavy" panose="020F0502020204030203" pitchFamily="34" charset="0"/>
              </a:rPr>
              <a:t>gà</a:t>
            </a:r>
            <a:r>
              <a:rPr lang="en-GB" sz="3600" dirty="0">
                <a:solidFill>
                  <a:srgbClr val="40505E"/>
                </a:solidFill>
                <a:latin typeface="Calibri" panose="020F0502020204030204" pitchFamily="34" charset="0"/>
                <a:cs typeface="Lato Heavy" panose="020F0502020204030203" pitchFamily="34" charset="0"/>
              </a:rPr>
              <a:t> </a:t>
            </a:r>
            <a:r>
              <a:rPr lang="en-GB" sz="3600" dirty="0" err="1">
                <a:solidFill>
                  <a:srgbClr val="40505E"/>
                </a:solidFill>
                <a:latin typeface="Calibri" panose="020F0502020204030204" pitchFamily="34" charset="0"/>
                <a:cs typeface="Lato Heavy" panose="020F0502020204030203" pitchFamily="34" charset="0"/>
              </a:rPr>
              <a:t>ghi</a:t>
            </a:r>
            <a:r>
              <a:rPr lang="en-GB" sz="3600" dirty="0">
                <a:solidFill>
                  <a:srgbClr val="40505E"/>
                </a:solidFill>
                <a:latin typeface="Calibri" panose="020F0502020204030204" pitchFamily="34" charset="0"/>
                <a:cs typeface="Lato Heavy" panose="020F0502020204030203" pitchFamily="34" charset="0"/>
              </a:rPr>
              <a:t> </a:t>
            </a:r>
            <a:r>
              <a:rPr lang="en-GB" sz="3600" dirty="0" err="1">
                <a:solidFill>
                  <a:srgbClr val="40505E"/>
                </a:solidFill>
                <a:latin typeface="Calibri" panose="020F0502020204030204" pitchFamily="34" charset="0"/>
                <a:cs typeface="Lato Heavy" panose="020F0502020204030203" pitchFamily="34" charset="0"/>
              </a:rPr>
              <a:t>số</a:t>
            </a:r>
            <a:r>
              <a:rPr lang="en-GB" sz="3600" dirty="0">
                <a:solidFill>
                  <a:srgbClr val="40505E"/>
                </a:solidFill>
                <a:latin typeface="Calibri" panose="020F0502020204030204" pitchFamily="34" charset="0"/>
                <a:cs typeface="Lato Heavy" panose="020F0502020204030203" pitchFamily="34" charset="0"/>
              </a:rPr>
              <a:t> 2?</a:t>
            </a:r>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50919" r="70451"/>
          <a:stretch/>
        </p:blipFill>
        <p:spPr>
          <a:xfrm>
            <a:off x="4041321" y="3627444"/>
            <a:ext cx="2510953" cy="2360174"/>
          </a:xfrm>
          <a:prstGeom prst="rect">
            <a:avLst/>
          </a:prstGeom>
        </p:spPr>
      </p:pic>
      <p:sp>
        <p:nvSpPr>
          <p:cNvPr id="5" name="Rounded Rectangle 4"/>
          <p:cNvSpPr/>
          <p:nvPr/>
        </p:nvSpPr>
        <p:spPr>
          <a:xfrm>
            <a:off x="1565342" y="164344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Rounded Rectangle 5"/>
          <p:cNvSpPr/>
          <p:nvPr/>
        </p:nvSpPr>
        <p:spPr>
          <a:xfrm>
            <a:off x="1565342" y="164344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3</a:t>
            </a:r>
          </a:p>
        </p:txBody>
      </p:sp>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13665" t="5219" r="73884" b="67981"/>
          <a:stretch/>
        </p:blipFill>
        <p:spPr>
          <a:xfrm>
            <a:off x="5412860" y="1993439"/>
            <a:ext cx="1013643" cy="1234565"/>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34976" t="15515" r="51455" b="56839"/>
          <a:stretch/>
        </p:blipFill>
        <p:spPr>
          <a:xfrm>
            <a:off x="7114748" y="2449987"/>
            <a:ext cx="1225717" cy="1413180"/>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29310" t="73910" r="57919"/>
          <a:stretch/>
        </p:blipFill>
        <p:spPr>
          <a:xfrm>
            <a:off x="6482564" y="5054039"/>
            <a:ext cx="1112563" cy="1286184"/>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44794" t="57830" r="42594" b="16781"/>
          <a:stretch/>
        </p:blipFill>
        <p:spPr>
          <a:xfrm>
            <a:off x="7782487" y="4010607"/>
            <a:ext cx="1115955" cy="1271343"/>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70177" r="4042" b="54723"/>
          <a:stretch/>
        </p:blipFill>
        <p:spPr>
          <a:xfrm>
            <a:off x="9672833" y="1034905"/>
            <a:ext cx="2273116" cy="2259041"/>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44794" t="57830" r="42594" b="16781"/>
          <a:stretch/>
        </p:blipFill>
        <p:spPr>
          <a:xfrm>
            <a:off x="8902939" y="2667091"/>
            <a:ext cx="1115955" cy="1271343"/>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61636" t="69538" r="28546" b="4650"/>
          <a:stretch/>
        </p:blipFill>
        <p:spPr>
          <a:xfrm>
            <a:off x="8823404" y="5049118"/>
            <a:ext cx="975753" cy="1451733"/>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74567" t="55433"/>
          <a:stretch/>
        </p:blipFill>
        <p:spPr>
          <a:xfrm>
            <a:off x="9803655" y="3627443"/>
            <a:ext cx="2253291" cy="2234427"/>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30975" y="337348"/>
            <a:ext cx="2030996" cy="1015498"/>
          </a:xfrm>
          <a:prstGeom prst="rect">
            <a:avLst/>
          </a:prstGeom>
        </p:spPr>
      </p:pic>
    </p:spTree>
    <p:custDataLst>
      <p:tags r:id="rId1"/>
    </p:custDataLst>
    <p:extLst>
      <p:ext uri="{BB962C8B-B14F-4D97-AF65-F5344CB8AC3E}">
        <p14:creationId xmlns:p14="http://schemas.microsoft.com/office/powerpoint/2010/main" val="384851795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2.53384E-6 -1.32058E-6 L 2.53384E-6 -1.32058E-6 C -0.00191 -0.00278 -0.00399 -0.00525 -0.00555 -0.00833 C -0.00677 -0.01049 -0.00729 -0.01389 -0.00885 -0.01543 C -0.00972 -0.01635 -0.01093 -0.01635 -0.01198 -0.01666 C -0.01666 -0.00864 -0.01441 -0.01173 -0.0184 -0.0071 C -0.02638 -0.00864 -0.02256 -0.0071 -0.0295 -0.01111 L -0.03176 -0.01265 C -0.03367 -0.01204 -0.03558 -0.01234 -0.03731 -0.01111 C -0.03888 -0.01049 -0.03992 -0.00802 -0.04131 -0.0071 C -0.04235 -0.00617 -0.04339 -0.00617 -0.04443 -0.00556 C -0.0453 -0.00525 -0.04599 -0.00463 -0.04686 -0.00432 C -0.04738 -0.00525 -0.04773 -0.00617 -0.04842 -0.0071 C -0.04912 -0.00772 -0.05016 -0.00772 -0.05085 -0.00833 C -0.05172 -0.00926 -0.05241 -0.01018 -0.05328 -0.01111 C -0.05484 -0.0108 -0.05658 -0.01111 -0.05797 -0.00988 C -0.05988 -0.00772 -0.06265 -0.00124 -0.06265 -0.00124 C -0.063 0.00062 -0.06387 0.00247 -0.06352 0.00432 C -0.06317 0.00555 -0.06196 0.00586 -0.06109 0.00555 C -0.05953 0.00524 -0.0564 0.00277 -0.0564 0.00277 C -0.05554 0.0037 -0.05467 0.00463 -0.05398 0.00555 C -0.05345 0.00648 -0.05311 0.00771 -0.05241 0.00833 C -0.05137 0.00956 -0.05033 0.01018 -0.04929 0.01141 C -0.03922 0.00771 -0.04998 0.01234 -0.04287 0.00709 C -0.04183 0.00617 -0.04079 0.00617 -0.03974 0.00555 C -0.03888 0.00524 -0.03818 0.00463 -0.03731 0.00432 C -0.03575 0.00463 -0.03419 0.00493 -0.03263 0.00555 C -0.03176 0.00586 -0.03107 0.00679 -0.0302 0.00709 C -0.02916 0.00771 -0.02812 0.00802 -0.02707 0.00833 C -0.02517 0.00802 -0.02326 0.00802 -0.02152 0.00709 C -0.02013 0.00617 -0.01857 0.00339 -0.01753 0.00154 C -0.0151 0.00216 -0.01198 0.00432 -0.00955 0.00154 C -0.00798 -0.00031 -0.00555 -0.00556 -0.00555 -0.00556 C -0.00451 -0.00525 -0.00347 -0.00494 -0.00243 -0.00432 C -0.00156 -0.0034 -0.00052 -0.00062 2.53384E-6 -1.32058E-6 Z " pathEditMode="relative" ptsTypes="AAAAAAAAAAAAAAAAAAAAAAAAAAAAAAAAAAA">
                                      <p:cBhvr>
                                        <p:cTn id="6" dur="5000" fill="hold"/>
                                        <p:tgtEl>
                                          <p:spTgt spid="7"/>
                                        </p:tgtEl>
                                        <p:attrNameLst>
                                          <p:attrName>ppt_x</p:attrName>
                                          <p:attrName>ppt_y</p:attrName>
                                        </p:attrNameLst>
                                      </p:cBhvr>
                                    </p:animMotion>
                                  </p:childTnLst>
                                </p:cTn>
                              </p:par>
                              <p:par>
                                <p:cTn id="7" presetID="0" presetClass="path" presetSubtype="0" repeatCount="indefinite" accel="50000" decel="50000" fill="hold" nodeType="withEffect">
                                  <p:stCondLst>
                                    <p:cond delay="0"/>
                                  </p:stCondLst>
                                  <p:childTnLst>
                                    <p:animMotion origin="layout" path="M 2.24575E-6 -8.02222E-7 L 2.24575E-6 -8.02222E-7 C -0.00868 -0.00339 -0.00747 -0.00432 -0.01753 -0.00154 L -0.02465 0.00278 L -0.02708 0.00401 C -0.02899 0.00371 -0.0309 0.0034 -0.03263 0.00278 C -0.03437 0.00216 -0.03749 -8.02222E-7 -0.03749 -8.02222E-7 C -0.03957 0.00031 -0.04166 0.00062 -0.04374 0.00124 C -0.04461 0.00155 -0.04565 0.00155 -0.04617 0.00278 C -0.04686 0.00432 -0.04669 0.00648 -0.04686 0.00833 C -0.04582 0.00926 -0.04495 0.01111 -0.04374 0.01111 C -0.04183 0.01142 -0.04009 0.00988 -0.03819 0.00988 C -0.0368 0.00988 -0.03558 0.0108 -0.03419 0.01111 C -0.03298 0.0145 -0.03263 0.01605 -0.03107 0.01821 C -0.03038 0.01944 -0.02951 0.02006 -0.02864 0.02129 C -0.02604 0.02068 -0.02326 0.02068 -0.02066 0.01975 C -0.01979 0.01944 -0.01927 0.01697 -0.0184 0.01697 C -0.01562 0.01666 -0.01302 0.0179 -0.01042 0.01821 C -0.00938 0.0179 -0.00781 0.01852 -0.00729 0.01697 C -0.00625 0.0145 -0.00677 0.01111 -0.00643 0.00833 C -0.00625 0.00679 -0.00625 0.00525 -0.00573 0.00401 C -0.00504 0.00309 -0.004 0.00309 -0.0033 0.00278 C -0.00035 -0.00061 -0.0007 0.00031 2.24575E-6 -8.02222E-7 Z " pathEditMode="relative" ptsTypes="AAAAAAAAAAAAAAAAAAAAAAA">
                                      <p:cBhvr>
                                        <p:cTn id="8" dur="3000" fill="hold"/>
                                        <p:tgtEl>
                                          <p:spTgt spid="8"/>
                                        </p:tgtEl>
                                        <p:attrNameLst>
                                          <p:attrName>ppt_x</p:attrName>
                                          <p:attrName>ppt_y</p:attrName>
                                        </p:attrNameLst>
                                      </p:cBhvr>
                                    </p:animMotion>
                                  </p:childTnLst>
                                </p:cTn>
                              </p:par>
                              <p:par>
                                <p:cTn id="9" presetID="0" presetClass="path" presetSubtype="0" repeatCount="indefinite" accel="50000" decel="50000" fill="hold" nodeType="withEffect">
                                  <p:stCondLst>
                                    <p:cond delay="0"/>
                                  </p:stCondLst>
                                  <p:childTnLst>
                                    <p:animMotion origin="layout" path="M 3.39813E-6 -5.16199E-6 L 3.39813E-6 -5.16199E-6 C 0.00208 -0.00124 0.00416 -0.00248 0.00624 -0.00402 C 0.00729 -0.00494 0.00833 -0.00618 0.00937 -0.0068 C 0.01805 -0.01235 0.00694 -0.00309 0.01579 -0.01081 C 0.01822 -0.0105 0.02048 -0.01019 0.02291 -0.00957 C 0.02377 -0.00926 0.02447 -0.00834 0.02534 -0.00834 C 0.03332 -0.00741 0.04113 -0.0071 0.04911 -0.0068 C 0.0505 -0.00618 0.05171 -0.00556 0.0531 -0.00525 C 0.05605 -0.00464 0.05935 -0.0068 0.06178 -0.00402 C 0.063 -0.00278 0.06126 0.00061 0.06109 0.00308 C 0.05154 0.00246 0.042 0.00277 0.03245 0.00154 C 0.03176 0.00154 0.03141 -0.00062 0.03089 -0.00124 C 0.02985 -0.00248 0.02881 -0.00309 0.02776 -0.00402 C 0.02638 -0.00371 0.02499 -0.00278 0.02377 -0.00278 C 0.01874 -0.00278 0.01371 -0.00371 0.00867 -0.00402 C 0.00729 -0.00402 0.00139 -0.00062 3.39813E-6 -5.16199E-6 Z " pathEditMode="relative" ptsTypes="AAAAAAAAAAAAAAAAA">
                                      <p:cBhvr>
                                        <p:cTn id="10" dur="5000" fill="hold"/>
                                        <p:tgtEl>
                                          <p:spTgt spid="9"/>
                                        </p:tgtEl>
                                        <p:attrNameLst>
                                          <p:attrName>ppt_x</p:attrName>
                                          <p:attrName>ppt_y</p:attrName>
                                        </p:attrNameLst>
                                      </p:cBhvr>
                                    </p:animMotion>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1"/>
                                        </p:tgtEl>
                                        <p:attrNameLst>
                                          <p:attrName>r</p:attrName>
                                        </p:attrNameLst>
                                      </p:cBhvr>
                                    </p:animRot>
                                    <p:animRot by="-240000">
                                      <p:cBhvr>
                                        <p:cTn id="13" dur="600" fill="hold">
                                          <p:stCondLst>
                                            <p:cond delay="600"/>
                                          </p:stCondLst>
                                        </p:cTn>
                                        <p:tgtEl>
                                          <p:spTgt spid="11"/>
                                        </p:tgtEl>
                                        <p:attrNameLst>
                                          <p:attrName>r</p:attrName>
                                        </p:attrNameLst>
                                      </p:cBhvr>
                                    </p:animRot>
                                    <p:animRot by="240000">
                                      <p:cBhvr>
                                        <p:cTn id="14" dur="600" fill="hold">
                                          <p:stCondLst>
                                            <p:cond delay="1200"/>
                                          </p:stCondLst>
                                        </p:cTn>
                                        <p:tgtEl>
                                          <p:spTgt spid="11"/>
                                        </p:tgtEl>
                                        <p:attrNameLst>
                                          <p:attrName>r</p:attrName>
                                        </p:attrNameLst>
                                      </p:cBhvr>
                                    </p:animRot>
                                    <p:animRot by="-240000">
                                      <p:cBhvr>
                                        <p:cTn id="15" dur="600" fill="hold">
                                          <p:stCondLst>
                                            <p:cond delay="1800"/>
                                          </p:stCondLst>
                                        </p:cTn>
                                        <p:tgtEl>
                                          <p:spTgt spid="11"/>
                                        </p:tgtEl>
                                        <p:attrNameLst>
                                          <p:attrName>r</p:attrName>
                                        </p:attrNameLst>
                                      </p:cBhvr>
                                    </p:animRot>
                                    <p:animRot by="120000">
                                      <p:cBhvr>
                                        <p:cTn id="16" dur="600" fill="hold">
                                          <p:stCondLst>
                                            <p:cond delay="2400"/>
                                          </p:stCondLst>
                                        </p:cTn>
                                        <p:tgtEl>
                                          <p:spTgt spid="11"/>
                                        </p:tgtEl>
                                        <p:attrNameLst>
                                          <p:attrName>r</p:attrName>
                                        </p:attrNameLst>
                                      </p:cBhvr>
                                    </p:animRot>
                                  </p:childTnLst>
                                </p:cTn>
                              </p:par>
                              <p:par>
                                <p:cTn id="17" presetID="0" presetClass="path" presetSubtype="0" repeatCount="indefinite" accel="50000" decel="50000" fill="hold" nodeType="withEffect">
                                  <p:stCondLst>
                                    <p:cond delay="0"/>
                                  </p:stCondLst>
                                  <p:childTnLst>
                                    <p:animMotion origin="layout" path="M 1.16973E-6 4.86887E-6 L 1.16973E-6 4.86887E-6 C -0.00712 -0.00155 -0.00937 -0.00155 -0.01666 -0.00432 C -0.01753 -0.00463 -0.0184 -0.00525 -0.01909 -0.00556 C -0.02048 -0.00525 -0.02187 -0.00525 -0.02308 -0.00432 C -0.02603 -0.00216 -0.02482 0.00463 -0.02378 0.00833 C -0.02343 0.00987 -0.02222 0.01018 -0.02152 0.01141 C -0.01892 0.0108 -0.01614 0.0108 -0.01354 0.00987 C -0.01198 0.00925 -0.01041 0.00802 -0.00885 0.00709 L -0.00642 0.00555 C -0.00382 0.00092 -0.00122 0.00092 1.16973E-6 4.86887E-6 Z " pathEditMode="relative" ptsTypes="AAAAAAAAAAA">
                                      <p:cBhvr>
                                        <p:cTn id="18" dur="5000" fill="hold"/>
                                        <p:tgtEl>
                                          <p:spTgt spid="14"/>
                                        </p:tgtEl>
                                        <p:attrNameLst>
                                          <p:attrName>ppt_x</p:attrName>
                                          <p:attrName>ppt_y</p:attrName>
                                        </p:attrNameLst>
                                      </p:cBhvr>
                                    </p:animMotion>
                                  </p:childTnLst>
                                </p:cTn>
                              </p:par>
                              <p:par>
                                <p:cTn id="19" presetID="32" presetClass="emph" presetSubtype="0" repeatCount="indefinite" fill="hold" nodeType="withEffect">
                                  <p:stCondLst>
                                    <p:cond delay="0"/>
                                  </p:stCondLst>
                                  <p:childTnLst>
                                    <p:animRot by="120000">
                                      <p:cBhvr>
                                        <p:cTn id="20" dur="300" fill="hold">
                                          <p:stCondLst>
                                            <p:cond delay="0"/>
                                          </p:stCondLst>
                                        </p:cTn>
                                        <p:tgtEl>
                                          <p:spTgt spid="13"/>
                                        </p:tgtEl>
                                        <p:attrNameLst>
                                          <p:attrName>r</p:attrName>
                                        </p:attrNameLst>
                                      </p:cBhvr>
                                    </p:animRot>
                                    <p:animRot by="-240000">
                                      <p:cBhvr>
                                        <p:cTn id="21" dur="600" fill="hold">
                                          <p:stCondLst>
                                            <p:cond delay="600"/>
                                          </p:stCondLst>
                                        </p:cTn>
                                        <p:tgtEl>
                                          <p:spTgt spid="13"/>
                                        </p:tgtEl>
                                        <p:attrNameLst>
                                          <p:attrName>r</p:attrName>
                                        </p:attrNameLst>
                                      </p:cBhvr>
                                    </p:animRot>
                                    <p:animRot by="240000">
                                      <p:cBhvr>
                                        <p:cTn id="22" dur="600" fill="hold">
                                          <p:stCondLst>
                                            <p:cond delay="1200"/>
                                          </p:stCondLst>
                                        </p:cTn>
                                        <p:tgtEl>
                                          <p:spTgt spid="13"/>
                                        </p:tgtEl>
                                        <p:attrNameLst>
                                          <p:attrName>r</p:attrName>
                                        </p:attrNameLst>
                                      </p:cBhvr>
                                    </p:animRot>
                                    <p:animRot by="-240000">
                                      <p:cBhvr>
                                        <p:cTn id="23" dur="600" fill="hold">
                                          <p:stCondLst>
                                            <p:cond delay="1800"/>
                                          </p:stCondLst>
                                        </p:cTn>
                                        <p:tgtEl>
                                          <p:spTgt spid="13"/>
                                        </p:tgtEl>
                                        <p:attrNameLst>
                                          <p:attrName>r</p:attrName>
                                        </p:attrNameLst>
                                      </p:cBhvr>
                                    </p:animRot>
                                    <p:animRot by="120000">
                                      <p:cBhvr>
                                        <p:cTn id="24" dur="600" fill="hold">
                                          <p:stCondLst>
                                            <p:cond delay="2400"/>
                                          </p:stCondLst>
                                        </p:cTn>
                                        <p:tgtEl>
                                          <p:spTgt spid="13"/>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0" presetClass="path" presetSubtype="0" accel="50000" decel="50000" fill="hold" nodeType="clickEffect">
                                  <p:stCondLst>
                                    <p:cond delay="0"/>
                                  </p:stCondLst>
                                  <p:childTnLst>
                                    <p:animMotion origin="layout" path="M 4.14787E-6 -2.92194E-6 L -0.28983 -2.92194E-6 C -0.41948 -2.92194E-6 -0.57914 0.10244 -0.57914 0.18667 L -0.57914 0.37334 " pathEditMode="relative" rAng="0" ptsTypes="AAAA">
                                      <p:cBhvr>
                                        <p:cTn id="28" dur="2000" fill="hold"/>
                                        <p:tgtEl>
                                          <p:spTgt spid="12"/>
                                        </p:tgtEl>
                                        <p:attrNameLst>
                                          <p:attrName>ppt_x</p:attrName>
                                          <p:attrName>ppt_y</p:attrName>
                                        </p:attrNameLst>
                                      </p:cBhvr>
                                      <p:rCtr x="-28966" y="18667"/>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childTnLst>
              </p:cTn>
              <p:nextCondLst>
                <p:cond evt="onClick" delay="0">
                  <p:tgtEl>
                    <p:spTgt spid="5"/>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50" presetClass="path" presetSubtype="0" accel="50000" decel="50000" fill="hold" nodeType="clickEffect">
                                  <p:stCondLst>
                                    <p:cond delay="0"/>
                                  </p:stCondLst>
                                  <p:childTnLst>
                                    <p:animMotion origin="layout" path="M -3.90142E-6 -1.04906E-7 L -0.20947 -1.04906E-7 C -0.30336 -1.04906E-7 -0.41895 0.04165 -0.41895 0.07559 L -0.41895 0.15119 " pathEditMode="relative" rAng="0" ptsTypes="AAAA">
                                      <p:cBhvr>
                                        <p:cTn id="41" dur="2000" fill="hold"/>
                                        <p:tgtEl>
                                          <p:spTgt spid="10"/>
                                        </p:tgtEl>
                                        <p:attrNameLst>
                                          <p:attrName>ppt_x</p:attrName>
                                          <p:attrName>ppt_y</p:attrName>
                                        </p:attrNameLst>
                                      </p:cBhvr>
                                      <p:rCtr x="-20948" y="7559"/>
                                    </p:animMotion>
                                  </p:child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50" presetClass="path" presetSubtype="0" accel="50000" decel="50000" fill="hold" nodeType="clickEffect">
                                  <p:stCondLst>
                                    <p:cond delay="0"/>
                                  </p:stCondLst>
                                  <p:childTnLst>
                                    <p:animMotion origin="layout" path="M 2.22145E-6 1.79574E-6 L -0.16731 1.79574E-6 C -0.24228 1.79574E-6 -0.33443 0.01543 -0.33443 0.02777 L -0.33443 0.05646 " pathEditMode="relative" rAng="0" ptsTypes="AAAA">
                                      <p:cBhvr>
                                        <p:cTn id="46" dur="2000" fill="hold"/>
                                        <p:tgtEl>
                                          <p:spTgt spid="3"/>
                                        </p:tgtEl>
                                        <p:attrNameLst>
                                          <p:attrName>ppt_x</p:attrName>
                                          <p:attrName>ppt_y</p:attrName>
                                        </p:attrNameLst>
                                      </p:cBhvr>
                                      <p:rCtr x="-16730" y="2808"/>
                                    </p:animMotion>
                                  </p:childTnLst>
                                </p:cTn>
                              </p:par>
                            </p:childTnLst>
                          </p:cTn>
                        </p:par>
                      </p:childTnLst>
                    </p:cTn>
                  </p:par>
                </p:childTnLst>
              </p:cTn>
              <p:nextCondLst>
                <p:cond evt="onClick" delay="0">
                  <p:tgtEl>
                    <p:spTgt spid="3"/>
                  </p:tgtEl>
                </p:cond>
              </p:nextCondLst>
            </p:seq>
          </p:childTnLst>
        </p:cTn>
      </p:par>
    </p:tnLst>
    <p:bldLst>
      <p:bldP spid="6" grpId="0" animBg="1"/>
    </p:bldLst>
  </p:timing>
  <p:extLst mod="1">
    <p:ext uri="{E180D4A7-C9FB-4DFB-919C-405C955672EB}">
      <p14:showEvtLst xmlns:p14="http://schemas.microsoft.com/office/powerpoint/2010/main">
        <p14:triggerEvt type="onClick" time="25272" objId="3"/>
        <p14:triggerEvt type="onClick" time="27755" objId="10"/>
        <p14:triggerEvt type="onClick" time="34554" objId="5"/>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2023C8-03CC-4ED0-830D-BF606451F86B}"/>
              </a:ext>
            </a:extLst>
          </p:cNvPr>
          <p:cNvSpPr txBox="1"/>
          <p:nvPr/>
        </p:nvSpPr>
        <p:spPr>
          <a:xfrm>
            <a:off x="1245703" y="2325022"/>
            <a:ext cx="9634331" cy="978729"/>
          </a:xfrm>
          <a:prstGeom prst="rect">
            <a:avLst/>
          </a:prstGeom>
          <a:noFill/>
          <a:ln>
            <a:noFill/>
          </a:ln>
        </p:spPr>
        <p:txBody>
          <a:bodyPr wrap="square" rtlCol="0">
            <a:spAutoFit/>
          </a:bodyPr>
          <a:lstStyle/>
          <a:p>
            <a:pPr algn="ctr">
              <a:lnSpc>
                <a:spcPct val="120000"/>
              </a:lnSpc>
            </a:pPr>
            <a:r>
              <a:rPr lang="vi-VN" sz="4800" b="1" dirty="0">
                <a:ln w="22225">
                  <a:solidFill>
                    <a:schemeClr val="accent6">
                      <a:lumMod val="50000"/>
                    </a:schemeClr>
                  </a:solidFill>
                  <a:prstDash val="solid"/>
                </a:ln>
                <a:solidFill>
                  <a:srgbClr val="FFFF00"/>
                </a:solidFill>
              </a:rPr>
              <a:t>B</a:t>
            </a:r>
            <a:r>
              <a:rPr lang="en-US" sz="4800" b="1" dirty="0" err="1">
                <a:ln w="22225">
                  <a:solidFill>
                    <a:schemeClr val="accent6">
                      <a:lumMod val="50000"/>
                    </a:schemeClr>
                  </a:solidFill>
                  <a:prstDash val="solid"/>
                </a:ln>
                <a:solidFill>
                  <a:srgbClr val="FFFF00"/>
                </a:solidFill>
              </a:rPr>
              <a:t>ài</a:t>
            </a:r>
            <a:r>
              <a:rPr lang="en-US" sz="4800" b="1" dirty="0">
                <a:ln w="22225">
                  <a:solidFill>
                    <a:schemeClr val="accent6">
                      <a:lumMod val="50000"/>
                    </a:schemeClr>
                  </a:solidFill>
                  <a:prstDash val="solid"/>
                </a:ln>
                <a:solidFill>
                  <a:srgbClr val="FFFF00"/>
                </a:solidFill>
              </a:rPr>
              <a:t> 1</a:t>
            </a:r>
            <a:r>
              <a:rPr lang="en-US" sz="4800" b="1">
                <a:ln w="22225">
                  <a:solidFill>
                    <a:schemeClr val="accent6">
                      <a:lumMod val="50000"/>
                    </a:schemeClr>
                  </a:solidFill>
                  <a:prstDash val="solid"/>
                </a:ln>
                <a:solidFill>
                  <a:srgbClr val="FFFF00"/>
                </a:solidFill>
              </a:rPr>
              <a:t>: </a:t>
            </a:r>
            <a:r>
              <a:rPr lang="en-US" sz="4800" b="1" smtClean="0">
                <a:ln w="22225">
                  <a:solidFill>
                    <a:schemeClr val="accent6">
                      <a:lumMod val="50000"/>
                    </a:schemeClr>
                  </a:solidFill>
                  <a:prstDash val="solid"/>
                </a:ln>
                <a:solidFill>
                  <a:srgbClr val="FFFF00"/>
                </a:solidFill>
              </a:rPr>
              <a:t>Các </a:t>
            </a:r>
            <a:r>
              <a:rPr lang="en-US" sz="4800" b="1" dirty="0" err="1">
                <a:ln w="22225">
                  <a:solidFill>
                    <a:schemeClr val="accent6">
                      <a:lumMod val="50000"/>
                    </a:schemeClr>
                  </a:solidFill>
                  <a:prstDash val="solid"/>
                </a:ln>
                <a:solidFill>
                  <a:srgbClr val="FFFF00"/>
                </a:solidFill>
              </a:rPr>
              <a:t>số</a:t>
            </a:r>
            <a:r>
              <a:rPr lang="en-US" sz="4800" b="1" dirty="0">
                <a:ln w="22225">
                  <a:solidFill>
                    <a:schemeClr val="accent6">
                      <a:lumMod val="50000"/>
                    </a:schemeClr>
                  </a:solidFill>
                  <a:prstDash val="solid"/>
                </a:ln>
                <a:solidFill>
                  <a:srgbClr val="FFFF00"/>
                </a:solidFill>
              </a:rPr>
              <a:t> 0,1, 2, 3, 4, 5 </a:t>
            </a:r>
            <a:endParaRPr lang="vi-VN" sz="4800" b="1" dirty="0">
              <a:ln w="22225">
                <a:solidFill>
                  <a:schemeClr val="accent6">
                    <a:lumMod val="50000"/>
                  </a:schemeClr>
                </a:solidFill>
                <a:prstDash val="solid"/>
              </a:ln>
              <a:solidFill>
                <a:srgbClr val="FFFF00"/>
              </a:solidFill>
            </a:endParaRPr>
          </a:p>
        </p:txBody>
      </p:sp>
      <p:grpSp>
        <p:nvGrpSpPr>
          <p:cNvPr id="3" name="Group 2">
            <a:extLst>
              <a:ext uri="{FF2B5EF4-FFF2-40B4-BE49-F238E27FC236}">
                <a16:creationId xmlns:a16="http://schemas.microsoft.com/office/drawing/2014/main" id="{BCBC260D-FA70-43A2-A5AC-8FAC030EFAE9}"/>
              </a:ext>
            </a:extLst>
          </p:cNvPr>
          <p:cNvGrpSpPr/>
          <p:nvPr/>
        </p:nvGrpSpPr>
        <p:grpSpPr>
          <a:xfrm>
            <a:off x="1615469" y="896203"/>
            <a:ext cx="2205877" cy="1240636"/>
            <a:chOff x="1523997" y="1729"/>
            <a:chExt cx="2233188" cy="1013591"/>
          </a:xfrm>
        </p:grpSpPr>
        <p:grpSp>
          <p:nvGrpSpPr>
            <p:cNvPr id="4" name="Group 3">
              <a:extLst>
                <a:ext uri="{FF2B5EF4-FFF2-40B4-BE49-F238E27FC236}">
                  <a16:creationId xmlns:a16="http://schemas.microsoft.com/office/drawing/2014/main" id="{00A336D1-6EAB-4D88-B050-1A664761CDAA}"/>
                </a:ext>
              </a:extLst>
            </p:cNvPr>
            <p:cNvGrpSpPr/>
            <p:nvPr/>
          </p:nvGrpSpPr>
          <p:grpSpPr>
            <a:xfrm>
              <a:off x="1566434" y="1729"/>
              <a:ext cx="2190751" cy="980661"/>
              <a:chOff x="1548899" y="3224"/>
              <a:chExt cx="1285462" cy="1828800"/>
            </a:xfrm>
          </p:grpSpPr>
          <p:sp>
            <p:nvSpPr>
              <p:cNvPr id="6" name="Rectangle: Top Corners Rounded 5">
                <a:extLst>
                  <a:ext uri="{FF2B5EF4-FFF2-40B4-BE49-F238E27FC236}">
                    <a16:creationId xmlns:a16="http://schemas.microsoft.com/office/drawing/2014/main" id="{2CCECC4C-EFA0-4170-AF5B-8E735A0187EF}"/>
                  </a:ext>
                </a:extLst>
              </p:cNvPr>
              <p:cNvSpPr/>
              <p:nvPr/>
            </p:nvSpPr>
            <p:spPr>
              <a:xfrm rot="10800000">
                <a:off x="1548899" y="3224"/>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7" name="Rectangle: Top Corners Rounded 6">
                <a:extLst>
                  <a:ext uri="{FF2B5EF4-FFF2-40B4-BE49-F238E27FC236}">
                    <a16:creationId xmlns:a16="http://schemas.microsoft.com/office/drawing/2014/main" id="{47C0B4B5-27EA-44D3-9621-0CB828F23E5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 name="TextBox 4">
              <a:extLst>
                <a:ext uri="{FF2B5EF4-FFF2-40B4-BE49-F238E27FC236}">
                  <a16:creationId xmlns:a16="http://schemas.microsoft.com/office/drawing/2014/main" id="{F4D8ACC7-221E-48DD-83A2-16D3E6FF1490}"/>
                </a:ext>
              </a:extLst>
            </p:cNvPr>
            <p:cNvSpPr txBox="1"/>
            <p:nvPr/>
          </p:nvSpPr>
          <p:spPr>
            <a:xfrm>
              <a:off x="1523997" y="135240"/>
              <a:ext cx="1972089" cy="880080"/>
            </a:xfrm>
            <a:prstGeom prst="rect">
              <a:avLst/>
            </a:prstGeom>
            <a:noFill/>
          </p:spPr>
          <p:txBody>
            <a:bodyPr wrap="square" rtlCol="0">
              <a:spAutoFit/>
            </a:bodyPr>
            <a:lstStyle/>
            <a:p>
              <a:pPr algn="ctr"/>
              <a:r>
                <a:rPr lang="vi-VN" sz="3200" dirty="0">
                  <a:solidFill>
                    <a:schemeClr val="accent6">
                      <a:lumMod val="75000"/>
                    </a:schemeClr>
                  </a:solidFill>
                  <a:latin typeface="+mj-lt"/>
                </a:rPr>
                <a:t>CHỦ ĐỀ </a:t>
              </a:r>
              <a:r>
                <a:rPr lang="en-US" sz="3200" dirty="0">
                  <a:solidFill>
                    <a:schemeClr val="accent6">
                      <a:lumMod val="75000"/>
                    </a:schemeClr>
                  </a:solidFill>
                  <a:latin typeface="+mj-lt"/>
                </a:rPr>
                <a:t>1</a:t>
              </a:r>
              <a:endParaRPr lang="vi-VN" sz="3200" dirty="0">
                <a:solidFill>
                  <a:schemeClr val="accent6">
                    <a:lumMod val="75000"/>
                  </a:schemeClr>
                </a:solidFill>
                <a:latin typeface="+mj-lt"/>
              </a:endParaRPr>
            </a:p>
          </p:txBody>
        </p:sp>
      </p:grpSp>
      <p:sp>
        <p:nvSpPr>
          <p:cNvPr id="8" name="TextBox 7">
            <a:extLst>
              <a:ext uri="{FF2B5EF4-FFF2-40B4-BE49-F238E27FC236}">
                <a16:creationId xmlns:a16="http://schemas.microsoft.com/office/drawing/2014/main" id="{69308AFA-8573-43EC-992F-FC51DD70C7E8}"/>
              </a:ext>
            </a:extLst>
          </p:cNvPr>
          <p:cNvSpPr txBox="1"/>
          <p:nvPr/>
        </p:nvSpPr>
        <p:spPr>
          <a:xfrm>
            <a:off x="3136605" y="1059621"/>
            <a:ext cx="7942521" cy="646331"/>
          </a:xfrm>
          <a:prstGeom prst="rect">
            <a:avLst/>
          </a:prstGeom>
          <a:noFill/>
        </p:spPr>
        <p:txBody>
          <a:bodyPr wrap="square" rtlCol="0">
            <a:spAutoFit/>
          </a:bodyPr>
          <a:lstStyle/>
          <a:p>
            <a:pPr algn="ctr"/>
            <a:r>
              <a:rPr lang="en-US" sz="3600" b="1" err="1">
                <a:solidFill>
                  <a:schemeClr val="bg1"/>
                </a:solidFill>
                <a:latin typeface="+mj-lt"/>
              </a:rPr>
              <a:t>Các</a:t>
            </a:r>
            <a:r>
              <a:rPr lang="en-US" sz="3600" b="1">
                <a:solidFill>
                  <a:schemeClr val="bg1"/>
                </a:solidFill>
                <a:latin typeface="+mj-lt"/>
              </a:rPr>
              <a:t> </a:t>
            </a:r>
            <a:r>
              <a:rPr lang="en-US" sz="3600" b="1" smtClean="0">
                <a:solidFill>
                  <a:schemeClr val="bg1"/>
                </a:solidFill>
                <a:latin typeface="+mj-lt"/>
              </a:rPr>
              <a:t>số </a:t>
            </a:r>
            <a:r>
              <a:rPr lang="en-US" sz="3600" b="1" dirty="0" err="1">
                <a:solidFill>
                  <a:schemeClr val="bg1"/>
                </a:solidFill>
                <a:latin typeface="+mj-lt"/>
              </a:rPr>
              <a:t>từ</a:t>
            </a:r>
            <a:r>
              <a:rPr lang="en-US" sz="3600" b="1" dirty="0">
                <a:solidFill>
                  <a:schemeClr val="bg1"/>
                </a:solidFill>
                <a:latin typeface="+mj-lt"/>
              </a:rPr>
              <a:t> 0 </a:t>
            </a:r>
            <a:r>
              <a:rPr lang="en-US" sz="3600" b="1" dirty="0" err="1">
                <a:solidFill>
                  <a:schemeClr val="bg1"/>
                </a:solidFill>
                <a:latin typeface="+mj-lt"/>
              </a:rPr>
              <a:t>đến</a:t>
            </a:r>
            <a:r>
              <a:rPr lang="en-US" sz="3600" b="1" dirty="0">
                <a:solidFill>
                  <a:schemeClr val="bg1"/>
                </a:solidFill>
                <a:latin typeface="+mj-lt"/>
              </a:rPr>
              <a:t> 10 </a:t>
            </a:r>
          </a:p>
        </p:txBody>
      </p:sp>
      <p:sp>
        <p:nvSpPr>
          <p:cNvPr id="9" name="TextBox 8">
            <a:extLst>
              <a:ext uri="{FF2B5EF4-FFF2-40B4-BE49-F238E27FC236}">
                <a16:creationId xmlns:a16="http://schemas.microsoft.com/office/drawing/2014/main" id="{5248C349-D723-4013-8E21-77BAD3D2FCF4}"/>
              </a:ext>
            </a:extLst>
          </p:cNvPr>
          <p:cNvSpPr txBox="1"/>
          <p:nvPr/>
        </p:nvSpPr>
        <p:spPr>
          <a:xfrm>
            <a:off x="4082822" y="3551252"/>
            <a:ext cx="3854665" cy="769441"/>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TIẾT 2</a:t>
            </a:r>
          </a:p>
        </p:txBody>
      </p:sp>
    </p:spTree>
    <p:custDataLst>
      <p:tags r:id="rId1"/>
    </p:custDataLst>
    <p:extLst>
      <p:ext uri="{BB962C8B-B14F-4D97-AF65-F5344CB8AC3E}">
        <p14:creationId xmlns:p14="http://schemas.microsoft.com/office/powerpoint/2010/main" val="37442715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3C01-F1C3-4F4A-A585-43D56DAABCFB}"/>
              </a:ext>
            </a:extLst>
          </p:cNvPr>
          <p:cNvSpPr>
            <a:spLocks noGrp="1"/>
          </p:cNvSpPr>
          <p:nvPr>
            <p:ph type="title"/>
          </p:nvPr>
        </p:nvSpPr>
        <p:spPr>
          <a:xfrm>
            <a:off x="2345904" y="2055285"/>
            <a:ext cx="7577527" cy="1325563"/>
          </a:xfrm>
        </p:spPr>
        <p:txBody>
          <a:bodyPr>
            <a:normAutofit/>
          </a:bodyPr>
          <a:lstStyle/>
          <a:p>
            <a:pPr algn="ctr"/>
            <a:r>
              <a:rPr lang="en-US" sz="8000" b="1" dirty="0" err="1">
                <a:solidFill>
                  <a:srgbClr val="0070C0"/>
                </a:solidFill>
                <a:latin typeface="UNI Chu viet tay" panose="03030302030807070C03" pitchFamily="66" charset="0"/>
              </a:rPr>
              <a:t>Củng</a:t>
            </a:r>
            <a:r>
              <a:rPr lang="en-US" sz="8000" b="1" dirty="0">
                <a:solidFill>
                  <a:srgbClr val="0070C0"/>
                </a:solidFill>
                <a:latin typeface="UNI Chu viet tay" panose="03030302030807070C03" pitchFamily="66" charset="0"/>
              </a:rPr>
              <a:t> </a:t>
            </a:r>
            <a:r>
              <a:rPr lang="en-US" sz="8000" b="1" dirty="0" err="1">
                <a:solidFill>
                  <a:srgbClr val="0070C0"/>
                </a:solidFill>
                <a:latin typeface="UNI Chu viet tay" panose="03030302030807070C03" pitchFamily="66" charset="0"/>
              </a:rPr>
              <a:t>cố</a:t>
            </a:r>
            <a:r>
              <a:rPr lang="en-US" sz="8000" b="1" dirty="0">
                <a:solidFill>
                  <a:srgbClr val="0070C0"/>
                </a:solidFill>
                <a:latin typeface="UNI Chu viet tay" panose="03030302030807070C03" pitchFamily="66" charset="0"/>
              </a:rPr>
              <a:t> </a:t>
            </a:r>
            <a:r>
              <a:rPr lang="en-US" sz="8000" b="1" dirty="0" err="1">
                <a:solidFill>
                  <a:srgbClr val="0070C0"/>
                </a:solidFill>
                <a:latin typeface="UNI Chu viet tay" panose="03030302030807070C03" pitchFamily="66" charset="0"/>
              </a:rPr>
              <a:t>bài</a:t>
            </a:r>
            <a:r>
              <a:rPr lang="en-US" sz="8000" b="1" dirty="0">
                <a:solidFill>
                  <a:srgbClr val="0070C0"/>
                </a:solidFill>
                <a:latin typeface="UNI Chu viet tay" panose="03030302030807070C03" pitchFamily="66" charset="0"/>
              </a:rPr>
              <a:t> </a:t>
            </a:r>
            <a:r>
              <a:rPr lang="en-US" sz="8000" b="1" dirty="0" err="1">
                <a:solidFill>
                  <a:srgbClr val="0070C0"/>
                </a:solidFill>
                <a:latin typeface="UNI Chu viet tay" panose="03030302030807070C03" pitchFamily="66" charset="0"/>
              </a:rPr>
              <a:t>học</a:t>
            </a:r>
            <a:endParaRPr lang="en-US" sz="8000" b="1" dirty="0">
              <a:solidFill>
                <a:srgbClr val="0070C0"/>
              </a:solidFill>
              <a:latin typeface="UNI Chu viet tay" panose="03030302030807070C03" pitchFamily="66" charset="0"/>
            </a:endParaRPr>
          </a:p>
        </p:txBody>
      </p:sp>
    </p:spTree>
    <p:custDataLst>
      <p:tags r:id="rId1"/>
    </p:custDataLst>
    <p:extLst>
      <p:ext uri="{BB962C8B-B14F-4D97-AF65-F5344CB8AC3E}">
        <p14:creationId xmlns:p14="http://schemas.microsoft.com/office/powerpoint/2010/main" val="24411990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8990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a:hlinkClick r:id="rId3" action="ppaction://hlinksldjump"/>
          </p:cNvPr>
          <p:cNvSpPr/>
          <p:nvPr/>
        </p:nvSpPr>
        <p:spPr>
          <a:xfrm>
            <a:off x="7618768" y="2076516"/>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sp>
        <p:nvSpPr>
          <p:cNvPr id="7" name="Rounded Rectangle 6">
            <a:hlinkClick r:id="rId4" action="ppaction://hlinksldjump"/>
          </p:cNvPr>
          <p:cNvSpPr/>
          <p:nvPr/>
        </p:nvSpPr>
        <p:spPr>
          <a:xfrm>
            <a:off x="2746229" y="2054096"/>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sp>
        <p:nvSpPr>
          <p:cNvPr id="8" name="Rounded Rectangle 7">
            <a:hlinkClick r:id="rId5" action="ppaction://hlinksldjump"/>
          </p:cNvPr>
          <p:cNvSpPr/>
          <p:nvPr/>
        </p:nvSpPr>
        <p:spPr>
          <a:xfrm>
            <a:off x="2746229" y="3857321"/>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sp>
        <p:nvSpPr>
          <p:cNvPr id="9" name="Rounded Rectangle 8">
            <a:hlinkClick r:id="rId6" action="ppaction://hlinksldjump"/>
          </p:cNvPr>
          <p:cNvSpPr/>
          <p:nvPr/>
        </p:nvSpPr>
        <p:spPr>
          <a:xfrm>
            <a:off x="5189718" y="2019005"/>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sp>
        <p:nvSpPr>
          <p:cNvPr id="10" name="Rounded Rectangle 9">
            <a:hlinkClick r:id="" action="ppaction://noaction"/>
          </p:cNvPr>
          <p:cNvSpPr/>
          <p:nvPr/>
        </p:nvSpPr>
        <p:spPr>
          <a:xfrm>
            <a:off x="5189718" y="3869684"/>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sp>
        <p:nvSpPr>
          <p:cNvPr id="11" name="Rounded Rectangle 10">
            <a:hlinkClick r:id="" action="ppaction://noaction"/>
          </p:cNvPr>
          <p:cNvSpPr/>
          <p:nvPr/>
        </p:nvSpPr>
        <p:spPr>
          <a:xfrm>
            <a:off x="7633207" y="3857321"/>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pic>
        <p:nvPicPr>
          <p:cNvPr id="12" name="Picture 11">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7568" y="2290865"/>
            <a:ext cx="1529938" cy="1121954"/>
          </a:xfrm>
          <a:prstGeom prst="rect">
            <a:avLst/>
          </a:prstGeom>
        </p:spPr>
      </p:pic>
      <p:pic>
        <p:nvPicPr>
          <p:cNvPr id="13" name="Picture 12">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07194" y="2376606"/>
            <a:ext cx="1252116" cy="918219"/>
          </a:xfrm>
          <a:prstGeom prst="rect">
            <a:avLst/>
          </a:prstGeom>
        </p:spPr>
      </p:pic>
      <p:pic>
        <p:nvPicPr>
          <p:cNvPr id="16" name="Picture 15">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42761" y="4142680"/>
            <a:ext cx="1380978" cy="1012718"/>
          </a:xfrm>
          <a:prstGeom prst="rect">
            <a:avLst/>
          </a:prstGeom>
        </p:spPr>
      </p:pic>
      <p:pic>
        <p:nvPicPr>
          <p:cNvPr id="17" name="Picture 16">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96189" y="4084878"/>
            <a:ext cx="1541571" cy="1130486"/>
          </a:xfrm>
          <a:prstGeom prst="rect">
            <a:avLst/>
          </a:prstGeom>
        </p:spPr>
      </p:pic>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134690" y="4133031"/>
            <a:ext cx="547682" cy="547682"/>
          </a:xfrm>
          <a:prstGeom prst="rect">
            <a:avLst/>
          </a:prstGeom>
        </p:spPr>
      </p:pic>
      <p:pic>
        <p:nvPicPr>
          <p:cNvPr id="20" name="Pictur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763456" y="4152079"/>
            <a:ext cx="543918" cy="543918"/>
          </a:xfrm>
          <a:prstGeom prst="rect">
            <a:avLst/>
          </a:prstGeom>
        </p:spPr>
      </p:pic>
      <p:pic>
        <p:nvPicPr>
          <p:cNvPr id="21" name="Pictur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83397" y="4704476"/>
            <a:ext cx="496601" cy="496601"/>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28541" y="4703230"/>
            <a:ext cx="497847" cy="497847"/>
          </a:xfrm>
          <a:prstGeom prst="rect">
            <a:avLst/>
          </a:prstGeom>
        </p:spPr>
      </p:pic>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89595" y="595467"/>
            <a:ext cx="2287521" cy="1143761"/>
          </a:xfrm>
          <a:prstGeom prst="rect">
            <a:avLst/>
          </a:prstGeom>
        </p:spPr>
      </p:pic>
      <p:sp>
        <p:nvSpPr>
          <p:cNvPr id="23" name="Content Placeholder 2">
            <a:extLst>
              <a:ext uri="{FF2B5EF4-FFF2-40B4-BE49-F238E27FC236}">
                <a16:creationId xmlns:a16="http://schemas.microsoft.com/office/drawing/2014/main" id="{FA41E75F-DA3F-AD44-BD29-53B147E38105}"/>
              </a:ext>
            </a:extLst>
          </p:cNvPr>
          <p:cNvSpPr txBox="1">
            <a:spLocks/>
          </p:cNvSpPr>
          <p:nvPr/>
        </p:nvSpPr>
        <p:spPr>
          <a:xfrm>
            <a:off x="2970518" y="1044382"/>
            <a:ext cx="6940077"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4000" dirty="0">
                <a:solidFill>
                  <a:srgbClr val="40505E"/>
                </a:solidFill>
                <a:latin typeface="Calibri" panose="020F0502020204030204" pitchFamily="34" charset="0"/>
                <a:cs typeface="Lato Heavy" panose="020F0502020204030203" pitchFamily="34" charset="0"/>
              </a:rPr>
              <a:t>1. </a:t>
            </a:r>
            <a:r>
              <a:rPr lang="en-GB" sz="4000" dirty="0" err="1">
                <a:solidFill>
                  <a:srgbClr val="40505E"/>
                </a:solidFill>
                <a:latin typeface="Calibri" panose="020F0502020204030204" pitchFamily="34" charset="0"/>
                <a:cs typeface="Lato Heavy" panose="020F0502020204030203" pitchFamily="34" charset="0"/>
              </a:rPr>
              <a:t>Số</a:t>
            </a:r>
            <a:r>
              <a:rPr lang="en-GB" sz="4000" dirty="0">
                <a:solidFill>
                  <a:srgbClr val="40505E"/>
                </a:solidFill>
                <a:latin typeface="Calibri" panose="020F0502020204030204" pitchFamily="34" charset="0"/>
                <a:cs typeface="Lato Heavy" panose="020F0502020204030203" pitchFamily="34" charset="0"/>
              </a:rPr>
              <a:t> ?</a:t>
            </a:r>
          </a:p>
        </p:txBody>
      </p:sp>
      <p:sp>
        <p:nvSpPr>
          <p:cNvPr id="18" name="Rounded Rectangle 17"/>
          <p:cNvSpPr/>
          <p:nvPr/>
        </p:nvSpPr>
        <p:spPr>
          <a:xfrm>
            <a:off x="4500087" y="3254288"/>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
        <p:nvSpPr>
          <p:cNvPr id="19" name="Rounded Rectangle 18"/>
          <p:cNvSpPr/>
          <p:nvPr/>
        </p:nvSpPr>
        <p:spPr>
          <a:xfrm>
            <a:off x="6980218" y="3232902"/>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
        <p:nvSpPr>
          <p:cNvPr id="24" name="Rounded Rectangle 23"/>
          <p:cNvSpPr/>
          <p:nvPr/>
        </p:nvSpPr>
        <p:spPr>
          <a:xfrm>
            <a:off x="9383657" y="3259994"/>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
        <p:nvSpPr>
          <p:cNvPr id="25" name="Rounded Rectangle 24"/>
          <p:cNvSpPr/>
          <p:nvPr/>
        </p:nvSpPr>
        <p:spPr>
          <a:xfrm>
            <a:off x="4500087" y="5080399"/>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
        <p:nvSpPr>
          <p:cNvPr id="26" name="Rounded Rectangle 25"/>
          <p:cNvSpPr/>
          <p:nvPr/>
        </p:nvSpPr>
        <p:spPr>
          <a:xfrm>
            <a:off x="6980218" y="5059013"/>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
        <p:nvSpPr>
          <p:cNvPr id="27" name="Rounded Rectangle 26"/>
          <p:cNvSpPr/>
          <p:nvPr/>
        </p:nvSpPr>
        <p:spPr>
          <a:xfrm>
            <a:off x="9383657" y="5086105"/>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
        <p:nvSpPr>
          <p:cNvPr id="4" name="Rectangle 3">
            <a:extLst>
              <a:ext uri="{FF2B5EF4-FFF2-40B4-BE49-F238E27FC236}">
                <a16:creationId xmlns:a16="http://schemas.microsoft.com/office/drawing/2014/main" id="{46EB4E08-4BB5-49B0-91FC-1E42FA96D840}"/>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45285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200" fill="hold">
                                          <p:stCondLst>
                                            <p:cond delay="0"/>
                                          </p:stCondLst>
                                        </p:cTn>
                                        <p:tgtEl>
                                          <p:spTgt spid="12"/>
                                        </p:tgtEl>
                                        <p:attrNameLst>
                                          <p:attrName>r</p:attrName>
                                        </p:attrNameLst>
                                      </p:cBhvr>
                                    </p:animRot>
                                    <p:animRot by="-240000">
                                      <p:cBhvr>
                                        <p:cTn id="7" dur="400" fill="hold">
                                          <p:stCondLst>
                                            <p:cond delay="400"/>
                                          </p:stCondLst>
                                        </p:cTn>
                                        <p:tgtEl>
                                          <p:spTgt spid="12"/>
                                        </p:tgtEl>
                                        <p:attrNameLst>
                                          <p:attrName>r</p:attrName>
                                        </p:attrNameLst>
                                      </p:cBhvr>
                                    </p:animRot>
                                    <p:animRot by="240000">
                                      <p:cBhvr>
                                        <p:cTn id="8" dur="400" fill="hold">
                                          <p:stCondLst>
                                            <p:cond delay="800"/>
                                          </p:stCondLst>
                                        </p:cTn>
                                        <p:tgtEl>
                                          <p:spTgt spid="12"/>
                                        </p:tgtEl>
                                        <p:attrNameLst>
                                          <p:attrName>r</p:attrName>
                                        </p:attrNameLst>
                                      </p:cBhvr>
                                    </p:animRot>
                                    <p:animRot by="-240000">
                                      <p:cBhvr>
                                        <p:cTn id="9" dur="400" fill="hold">
                                          <p:stCondLst>
                                            <p:cond delay="1200"/>
                                          </p:stCondLst>
                                        </p:cTn>
                                        <p:tgtEl>
                                          <p:spTgt spid="12"/>
                                        </p:tgtEl>
                                        <p:attrNameLst>
                                          <p:attrName>r</p:attrName>
                                        </p:attrNameLst>
                                      </p:cBhvr>
                                    </p:animRot>
                                    <p:animRot by="120000">
                                      <p:cBhvr>
                                        <p:cTn id="10" dur="400" fill="hold">
                                          <p:stCondLst>
                                            <p:cond delay="1600"/>
                                          </p:stCondLst>
                                        </p:cTn>
                                        <p:tgtEl>
                                          <p:spTgt spid="12"/>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200" fill="hold">
                                          <p:stCondLst>
                                            <p:cond delay="0"/>
                                          </p:stCondLst>
                                        </p:cTn>
                                        <p:tgtEl>
                                          <p:spTgt spid="13"/>
                                        </p:tgtEl>
                                        <p:attrNameLst>
                                          <p:attrName>r</p:attrName>
                                        </p:attrNameLst>
                                      </p:cBhvr>
                                    </p:animRot>
                                    <p:animRot by="-240000">
                                      <p:cBhvr>
                                        <p:cTn id="13" dur="400" fill="hold">
                                          <p:stCondLst>
                                            <p:cond delay="400"/>
                                          </p:stCondLst>
                                        </p:cTn>
                                        <p:tgtEl>
                                          <p:spTgt spid="13"/>
                                        </p:tgtEl>
                                        <p:attrNameLst>
                                          <p:attrName>r</p:attrName>
                                        </p:attrNameLst>
                                      </p:cBhvr>
                                    </p:animRot>
                                    <p:animRot by="240000">
                                      <p:cBhvr>
                                        <p:cTn id="14" dur="400" fill="hold">
                                          <p:stCondLst>
                                            <p:cond delay="800"/>
                                          </p:stCondLst>
                                        </p:cTn>
                                        <p:tgtEl>
                                          <p:spTgt spid="13"/>
                                        </p:tgtEl>
                                        <p:attrNameLst>
                                          <p:attrName>r</p:attrName>
                                        </p:attrNameLst>
                                      </p:cBhvr>
                                    </p:animRot>
                                    <p:animRot by="-240000">
                                      <p:cBhvr>
                                        <p:cTn id="15" dur="400" fill="hold">
                                          <p:stCondLst>
                                            <p:cond delay="1200"/>
                                          </p:stCondLst>
                                        </p:cTn>
                                        <p:tgtEl>
                                          <p:spTgt spid="13"/>
                                        </p:tgtEl>
                                        <p:attrNameLst>
                                          <p:attrName>r</p:attrName>
                                        </p:attrNameLst>
                                      </p:cBhvr>
                                    </p:animRot>
                                    <p:animRot by="120000">
                                      <p:cBhvr>
                                        <p:cTn id="16" dur="400" fill="hold">
                                          <p:stCondLst>
                                            <p:cond delay="1600"/>
                                          </p:stCondLst>
                                        </p:cTn>
                                        <p:tgtEl>
                                          <p:spTgt spid="13"/>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200" fill="hold">
                                          <p:stCondLst>
                                            <p:cond delay="0"/>
                                          </p:stCondLst>
                                        </p:cTn>
                                        <p:tgtEl>
                                          <p:spTgt spid="16"/>
                                        </p:tgtEl>
                                        <p:attrNameLst>
                                          <p:attrName>r</p:attrName>
                                        </p:attrNameLst>
                                      </p:cBhvr>
                                    </p:animRot>
                                    <p:animRot by="-240000">
                                      <p:cBhvr>
                                        <p:cTn id="19" dur="400" fill="hold">
                                          <p:stCondLst>
                                            <p:cond delay="400"/>
                                          </p:stCondLst>
                                        </p:cTn>
                                        <p:tgtEl>
                                          <p:spTgt spid="16"/>
                                        </p:tgtEl>
                                        <p:attrNameLst>
                                          <p:attrName>r</p:attrName>
                                        </p:attrNameLst>
                                      </p:cBhvr>
                                    </p:animRot>
                                    <p:animRot by="240000">
                                      <p:cBhvr>
                                        <p:cTn id="20" dur="400" fill="hold">
                                          <p:stCondLst>
                                            <p:cond delay="800"/>
                                          </p:stCondLst>
                                        </p:cTn>
                                        <p:tgtEl>
                                          <p:spTgt spid="16"/>
                                        </p:tgtEl>
                                        <p:attrNameLst>
                                          <p:attrName>r</p:attrName>
                                        </p:attrNameLst>
                                      </p:cBhvr>
                                    </p:animRot>
                                    <p:animRot by="-240000">
                                      <p:cBhvr>
                                        <p:cTn id="21" dur="400" fill="hold">
                                          <p:stCondLst>
                                            <p:cond delay="1200"/>
                                          </p:stCondLst>
                                        </p:cTn>
                                        <p:tgtEl>
                                          <p:spTgt spid="16"/>
                                        </p:tgtEl>
                                        <p:attrNameLst>
                                          <p:attrName>r</p:attrName>
                                        </p:attrNameLst>
                                      </p:cBhvr>
                                    </p:animRot>
                                    <p:animRot by="120000">
                                      <p:cBhvr>
                                        <p:cTn id="22" dur="400" fill="hold">
                                          <p:stCondLst>
                                            <p:cond delay="1600"/>
                                          </p:stCondLst>
                                        </p:cTn>
                                        <p:tgtEl>
                                          <p:spTgt spid="16"/>
                                        </p:tgtEl>
                                        <p:attrNameLst>
                                          <p:attrName>r</p:attrName>
                                        </p:attrNameLst>
                                      </p:cBhvr>
                                    </p:animRot>
                                  </p:childTnLst>
                                </p:cTn>
                              </p:par>
                              <p:par>
                                <p:cTn id="23" presetID="32" presetClass="emph" presetSubtype="0" repeatCount="indefinite" fill="hold" nodeType="withEffect">
                                  <p:stCondLst>
                                    <p:cond delay="0"/>
                                  </p:stCondLst>
                                  <p:endCondLst>
                                    <p:cond evt="onNext" delay="0">
                                      <p:tgtEl>
                                        <p:sldTgt/>
                                      </p:tgtEl>
                                    </p:cond>
                                  </p:endCondLst>
                                  <p:childTnLst>
                                    <p:animRot by="120000">
                                      <p:cBhvr>
                                        <p:cTn id="24" dur="200" fill="hold">
                                          <p:stCondLst>
                                            <p:cond delay="0"/>
                                          </p:stCondLst>
                                        </p:cTn>
                                        <p:tgtEl>
                                          <p:spTgt spid="17"/>
                                        </p:tgtEl>
                                        <p:attrNameLst>
                                          <p:attrName>r</p:attrName>
                                        </p:attrNameLst>
                                      </p:cBhvr>
                                    </p:animRot>
                                    <p:animRot by="-240000">
                                      <p:cBhvr>
                                        <p:cTn id="25" dur="400" fill="hold">
                                          <p:stCondLst>
                                            <p:cond delay="400"/>
                                          </p:stCondLst>
                                        </p:cTn>
                                        <p:tgtEl>
                                          <p:spTgt spid="17"/>
                                        </p:tgtEl>
                                        <p:attrNameLst>
                                          <p:attrName>r</p:attrName>
                                        </p:attrNameLst>
                                      </p:cBhvr>
                                    </p:animRot>
                                    <p:animRot by="240000">
                                      <p:cBhvr>
                                        <p:cTn id="26" dur="400" fill="hold">
                                          <p:stCondLst>
                                            <p:cond delay="800"/>
                                          </p:stCondLst>
                                        </p:cTn>
                                        <p:tgtEl>
                                          <p:spTgt spid="17"/>
                                        </p:tgtEl>
                                        <p:attrNameLst>
                                          <p:attrName>r</p:attrName>
                                        </p:attrNameLst>
                                      </p:cBhvr>
                                    </p:animRot>
                                    <p:animRot by="-240000">
                                      <p:cBhvr>
                                        <p:cTn id="27" dur="400" fill="hold">
                                          <p:stCondLst>
                                            <p:cond delay="1200"/>
                                          </p:stCondLst>
                                        </p:cTn>
                                        <p:tgtEl>
                                          <p:spTgt spid="17"/>
                                        </p:tgtEl>
                                        <p:attrNameLst>
                                          <p:attrName>r</p:attrName>
                                        </p:attrNameLst>
                                      </p:cBhvr>
                                    </p:animRot>
                                    <p:animRot by="120000">
                                      <p:cBhvr>
                                        <p:cTn id="28" dur="400" fill="hold">
                                          <p:stCondLst>
                                            <p:cond delay="16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3ABFF"/>
        </a:solidFill>
        <a:effectLst/>
      </p:bgPr>
    </p:bg>
    <p:spTree>
      <p:nvGrpSpPr>
        <p:cNvPr id="1" name=""/>
        <p:cNvGrpSpPr/>
        <p:nvPr/>
      </p:nvGrpSpPr>
      <p:grpSpPr>
        <a:xfrm>
          <a:off x="0" y="0"/>
          <a:ext cx="0" cy="0"/>
          <a:chOff x="0" y="0"/>
          <a:chExt cx="0" cy="0"/>
        </a:xfrm>
      </p:grpSpPr>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3" action="ppaction://hlinksldjump" highlightClick="1"/>
          </p:cNvPr>
          <p:cNvSpPr/>
          <p:nvPr/>
        </p:nvSpPr>
        <p:spPr>
          <a:xfrm>
            <a:off x="11350777" y="6059684"/>
            <a:ext cx="580573" cy="5888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0</a:t>
            </a:r>
          </a:p>
        </p:txBody>
      </p:sp>
      <p:sp>
        <p:nvSpPr>
          <p:cNvPr id="11" name="Cloud Callout 10"/>
          <p:cNvSpPr/>
          <p:nvPr/>
        </p:nvSpPr>
        <p:spPr>
          <a:xfrm>
            <a:off x="661183" y="885790"/>
            <a:ext cx="3727938" cy="220030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800" dirty="0" err="1">
                <a:solidFill>
                  <a:srgbClr val="4472C4">
                    <a:lumMod val="75000"/>
                  </a:srgbClr>
                </a:solidFill>
                <a:latin typeface="Calibri" panose="020F0502020204030204"/>
              </a:rPr>
              <a:t>Đố</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các</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bạn</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có</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bao</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nhiêu</a:t>
            </a:r>
            <a:r>
              <a:rPr lang="en-GB" sz="2800" dirty="0">
                <a:solidFill>
                  <a:srgbClr val="4472C4">
                    <a:lumMod val="75000"/>
                  </a:srgbClr>
                </a:solidFill>
                <a:latin typeface="Calibri" panose="020F0502020204030204"/>
              </a:rPr>
              <a:t> con </a:t>
            </a:r>
            <a:r>
              <a:rPr lang="en-GB" sz="2800" dirty="0" err="1">
                <a:solidFill>
                  <a:srgbClr val="4472C4">
                    <a:lumMod val="75000"/>
                  </a:srgbClr>
                </a:solidFill>
                <a:latin typeface="Calibri" panose="020F0502020204030204"/>
              </a:rPr>
              <a:t>vật</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trong</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hình</a:t>
            </a:r>
            <a:r>
              <a:rPr lang="en-GB" sz="2800" dirty="0">
                <a:solidFill>
                  <a:srgbClr val="4472C4">
                    <a:lumMod val="75000"/>
                  </a:srgbClr>
                </a:solidFill>
                <a:latin typeface="Calibri" panose="020F0502020204030204"/>
              </a:rPr>
              <a:t>?</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77906" y="3253064"/>
            <a:ext cx="2600808" cy="287528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906" y="221904"/>
            <a:ext cx="2030996" cy="1015498"/>
          </a:xfrm>
          <a:prstGeom prst="rect">
            <a:avLst/>
          </a:prstGeom>
        </p:spPr>
      </p:pic>
    </p:spTree>
    <p:extLst>
      <p:ext uri="{BB962C8B-B14F-4D97-AF65-F5344CB8AC3E}">
        <p14:creationId xmlns:p14="http://schemas.microsoft.com/office/powerpoint/2010/main" val="41144051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extLst mod="1">
    <p:ext uri="{E180D4A7-C9FB-4DFB-919C-405C955672EB}">
      <p14:showEvtLst xmlns:p14="http://schemas.microsoft.com/office/powerpoint/2010/main">
        <p14:triggerEvt type="onClick" time="20992" objId="3"/>
      </p14:showEvtLst>
    </p:ext>
  </p:extLs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Cloud Callout 9"/>
          <p:cNvSpPr/>
          <p:nvPr/>
        </p:nvSpPr>
        <p:spPr>
          <a:xfrm>
            <a:off x="534573" y="897523"/>
            <a:ext cx="4000498" cy="25355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3200" dirty="0" err="1">
                <a:solidFill>
                  <a:srgbClr val="4472C4">
                    <a:lumMod val="75000"/>
                  </a:srgbClr>
                </a:solidFill>
                <a:latin typeface="Calibri" panose="020F0502020204030204"/>
              </a:rPr>
              <a:t>Đố</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các</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bạn</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có</a:t>
            </a:r>
            <a:r>
              <a:rPr lang="en-GB" sz="3200" dirty="0">
                <a:solidFill>
                  <a:srgbClr val="4472C4">
                    <a:lumMod val="75000"/>
                  </a:srgbClr>
                </a:solidFill>
                <a:latin typeface="Calibri" panose="020F0502020204030204"/>
              </a:rPr>
              <a:t> bao </a:t>
            </a:r>
            <a:r>
              <a:rPr lang="en-GB" sz="3200" dirty="0" err="1">
                <a:solidFill>
                  <a:srgbClr val="4472C4">
                    <a:lumMod val="75000"/>
                  </a:srgbClr>
                </a:solidFill>
                <a:latin typeface="Calibri" panose="020F0502020204030204"/>
              </a:rPr>
              <a:t>nhiêu</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chú</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chó</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trong</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hình</a:t>
            </a:r>
            <a:r>
              <a:rPr lang="en-GB" sz="3200" dirty="0">
                <a:solidFill>
                  <a:srgbClr val="4472C4">
                    <a:lumMod val="75000"/>
                  </a:srgbClr>
                </a:solidFill>
                <a:latin typeface="Calibri" panose="020F0502020204030204"/>
              </a:rPr>
              <a:t>?</a:t>
            </a:r>
          </a:p>
        </p:txBody>
      </p:sp>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4" action="ppaction://hlinksldjump" highlightClick="1"/>
          </p:cNvPr>
          <p:cNvSpPr/>
          <p:nvPr/>
        </p:nvSpPr>
        <p:spPr>
          <a:xfrm>
            <a:off x="11427859" y="6128347"/>
            <a:ext cx="572109" cy="5802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3</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00816" y="3899588"/>
            <a:ext cx="2600808" cy="2875283"/>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4968" y="2141384"/>
            <a:ext cx="1437532" cy="1276814"/>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1290" y="2327223"/>
            <a:ext cx="1616180" cy="143549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3554" y="3253064"/>
            <a:ext cx="1634018" cy="1451332"/>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97210" y="0"/>
            <a:ext cx="2030996" cy="1015498"/>
          </a:xfrm>
          <a:prstGeom prst="rect">
            <a:avLst/>
          </a:prstGeom>
        </p:spPr>
      </p:pic>
    </p:spTree>
    <p:extLst>
      <p:ext uri="{BB962C8B-B14F-4D97-AF65-F5344CB8AC3E}">
        <p14:creationId xmlns:p14="http://schemas.microsoft.com/office/powerpoint/2010/main" val="115599381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5"/>
                                        </p:tgtEl>
                                        <p:attrNameLst>
                                          <p:attrName>r</p:attrName>
                                        </p:attrNameLst>
                                      </p:cBhvr>
                                    </p:animRot>
                                    <p:animRot by="-240000">
                                      <p:cBhvr>
                                        <p:cTn id="19" dur="400" fill="hold">
                                          <p:stCondLst>
                                            <p:cond delay="400"/>
                                          </p:stCondLst>
                                        </p:cTn>
                                        <p:tgtEl>
                                          <p:spTgt spid="5"/>
                                        </p:tgtEl>
                                        <p:attrNameLst>
                                          <p:attrName>r</p:attrName>
                                        </p:attrNameLst>
                                      </p:cBhvr>
                                    </p:animRot>
                                    <p:animRot by="240000">
                                      <p:cBhvr>
                                        <p:cTn id="20" dur="400" fill="hold">
                                          <p:stCondLst>
                                            <p:cond delay="800"/>
                                          </p:stCondLst>
                                        </p:cTn>
                                        <p:tgtEl>
                                          <p:spTgt spid="5"/>
                                        </p:tgtEl>
                                        <p:attrNameLst>
                                          <p:attrName>r</p:attrName>
                                        </p:attrNameLst>
                                      </p:cBhvr>
                                    </p:animRot>
                                    <p:animRot by="-240000">
                                      <p:cBhvr>
                                        <p:cTn id="21" dur="400" fill="hold">
                                          <p:stCondLst>
                                            <p:cond delay="1200"/>
                                          </p:stCondLst>
                                        </p:cTn>
                                        <p:tgtEl>
                                          <p:spTgt spid="5"/>
                                        </p:tgtEl>
                                        <p:attrNameLst>
                                          <p:attrName>r</p:attrName>
                                        </p:attrNameLst>
                                      </p:cBhvr>
                                    </p:animRot>
                                    <p:animRot by="120000">
                                      <p:cBhvr>
                                        <p:cTn id="22"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extLst mod="1">
    <p:ext uri="{E180D4A7-C9FB-4DFB-919C-405C955672EB}">
      <p14:showEvtLst xmlns:p14="http://schemas.microsoft.com/office/powerpoint/2010/main">
        <p14:triggerEvt type="onClick" time="15232" objId="3"/>
      </p14:showEvtLst>
    </p:ext>
  </p:extLs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4" action="ppaction://hlinksldjump" highlightClick="1"/>
          </p:cNvPr>
          <p:cNvSpPr/>
          <p:nvPr/>
        </p:nvSpPr>
        <p:spPr>
          <a:xfrm>
            <a:off x="11624502" y="6253837"/>
            <a:ext cx="567498" cy="57561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2</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7171" y="2578249"/>
            <a:ext cx="2236426" cy="1986392"/>
          </a:xfrm>
          <a:prstGeom prst="rect">
            <a:avLst/>
          </a:prstGeom>
        </p:spPr>
      </p:pic>
      <p:sp>
        <p:nvSpPr>
          <p:cNvPr id="15" name="Cloud Callout 14"/>
          <p:cNvSpPr/>
          <p:nvPr/>
        </p:nvSpPr>
        <p:spPr>
          <a:xfrm>
            <a:off x="422032" y="834390"/>
            <a:ext cx="3938954" cy="269747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800" dirty="0" err="1">
                <a:solidFill>
                  <a:srgbClr val="4472C4">
                    <a:lumMod val="75000"/>
                  </a:srgbClr>
                </a:solidFill>
                <a:latin typeface="Calibri" panose="020F0502020204030204"/>
              </a:rPr>
              <a:t>Đố</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các</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bạn</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có</a:t>
            </a:r>
            <a:r>
              <a:rPr lang="en-GB" sz="2800" dirty="0">
                <a:solidFill>
                  <a:srgbClr val="4472C4">
                    <a:lumMod val="75000"/>
                  </a:srgbClr>
                </a:solidFill>
                <a:latin typeface="Calibri" panose="020F0502020204030204"/>
              </a:rPr>
              <a:t> bao </a:t>
            </a:r>
            <a:r>
              <a:rPr lang="en-GB" sz="2800" dirty="0" err="1">
                <a:solidFill>
                  <a:srgbClr val="4472C4">
                    <a:lumMod val="75000"/>
                  </a:srgbClr>
                </a:solidFill>
                <a:latin typeface="Calibri" panose="020F0502020204030204"/>
              </a:rPr>
              <a:t>nhiêu</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chú</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mèo</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trong</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hình</a:t>
            </a:r>
            <a:r>
              <a:rPr lang="en-GB" sz="2800" dirty="0">
                <a:solidFill>
                  <a:srgbClr val="4472C4">
                    <a:lumMod val="75000"/>
                  </a:srgbClr>
                </a:solidFill>
                <a:latin typeface="Calibri" panose="020F0502020204030204"/>
              </a:rPr>
              <a:t>?</a:t>
            </a: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83479" y="3956125"/>
            <a:ext cx="2600808" cy="287528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6686" y="2666283"/>
            <a:ext cx="2038195" cy="181032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34817" y="0"/>
            <a:ext cx="2030996" cy="1015498"/>
          </a:xfrm>
          <a:prstGeom prst="rect">
            <a:avLst/>
          </a:prstGeom>
        </p:spPr>
      </p:pic>
    </p:spTree>
    <p:extLst>
      <p:ext uri="{BB962C8B-B14F-4D97-AF65-F5344CB8AC3E}">
        <p14:creationId xmlns:p14="http://schemas.microsoft.com/office/powerpoint/2010/main" val="11168322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00" fill="hold">
                                          <p:stCondLst>
                                            <p:cond delay="0"/>
                                          </p:stCondLst>
                                        </p:cTn>
                                        <p:tgtEl>
                                          <p:spTgt spid="4"/>
                                        </p:tgtEl>
                                        <p:attrNameLst>
                                          <p:attrName>r</p:attrName>
                                        </p:attrNameLst>
                                      </p:cBhvr>
                                    </p:animRot>
                                    <p:animRot by="-240000">
                                      <p:cBhvr>
                                        <p:cTn id="7" dur="600" fill="hold">
                                          <p:stCondLst>
                                            <p:cond delay="600"/>
                                          </p:stCondLst>
                                        </p:cTn>
                                        <p:tgtEl>
                                          <p:spTgt spid="4"/>
                                        </p:tgtEl>
                                        <p:attrNameLst>
                                          <p:attrName>r</p:attrName>
                                        </p:attrNameLst>
                                      </p:cBhvr>
                                    </p:animRot>
                                    <p:animRot by="240000">
                                      <p:cBhvr>
                                        <p:cTn id="8" dur="600" fill="hold">
                                          <p:stCondLst>
                                            <p:cond delay="1200"/>
                                          </p:stCondLst>
                                        </p:cTn>
                                        <p:tgtEl>
                                          <p:spTgt spid="4"/>
                                        </p:tgtEl>
                                        <p:attrNameLst>
                                          <p:attrName>r</p:attrName>
                                        </p:attrNameLst>
                                      </p:cBhvr>
                                    </p:animRot>
                                    <p:animRot by="-240000">
                                      <p:cBhvr>
                                        <p:cTn id="9" dur="600" fill="hold">
                                          <p:stCondLst>
                                            <p:cond delay="1800"/>
                                          </p:stCondLst>
                                        </p:cTn>
                                        <p:tgtEl>
                                          <p:spTgt spid="4"/>
                                        </p:tgtEl>
                                        <p:attrNameLst>
                                          <p:attrName>r</p:attrName>
                                        </p:attrNameLst>
                                      </p:cBhvr>
                                    </p:animRot>
                                    <p:animRot by="120000">
                                      <p:cBhvr>
                                        <p:cTn id="10" dur="600" fill="hold">
                                          <p:stCondLst>
                                            <p:cond delay="2400"/>
                                          </p:stCondLst>
                                        </p:cTn>
                                        <p:tgtEl>
                                          <p:spTgt spid="4"/>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300" fill="hold">
                                          <p:stCondLst>
                                            <p:cond delay="0"/>
                                          </p:stCondLst>
                                        </p:cTn>
                                        <p:tgtEl>
                                          <p:spTgt spid="10"/>
                                        </p:tgtEl>
                                        <p:attrNameLst>
                                          <p:attrName>r</p:attrName>
                                        </p:attrNameLst>
                                      </p:cBhvr>
                                    </p:animRot>
                                    <p:animRot by="-240000">
                                      <p:cBhvr>
                                        <p:cTn id="13" dur="600" fill="hold">
                                          <p:stCondLst>
                                            <p:cond delay="600"/>
                                          </p:stCondLst>
                                        </p:cTn>
                                        <p:tgtEl>
                                          <p:spTgt spid="10"/>
                                        </p:tgtEl>
                                        <p:attrNameLst>
                                          <p:attrName>r</p:attrName>
                                        </p:attrNameLst>
                                      </p:cBhvr>
                                    </p:animRot>
                                    <p:animRot by="240000">
                                      <p:cBhvr>
                                        <p:cTn id="14" dur="600" fill="hold">
                                          <p:stCondLst>
                                            <p:cond delay="1200"/>
                                          </p:stCondLst>
                                        </p:cTn>
                                        <p:tgtEl>
                                          <p:spTgt spid="10"/>
                                        </p:tgtEl>
                                        <p:attrNameLst>
                                          <p:attrName>r</p:attrName>
                                        </p:attrNameLst>
                                      </p:cBhvr>
                                    </p:animRot>
                                    <p:animRot by="-240000">
                                      <p:cBhvr>
                                        <p:cTn id="15" dur="600" fill="hold">
                                          <p:stCondLst>
                                            <p:cond delay="1800"/>
                                          </p:stCondLst>
                                        </p:cTn>
                                        <p:tgtEl>
                                          <p:spTgt spid="10"/>
                                        </p:tgtEl>
                                        <p:attrNameLst>
                                          <p:attrName>r</p:attrName>
                                        </p:attrNameLst>
                                      </p:cBhvr>
                                    </p:animRot>
                                    <p:animRot by="120000">
                                      <p:cBhvr>
                                        <p:cTn id="16" dur="600" fill="hold">
                                          <p:stCondLst>
                                            <p:cond delay="24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extLst mod="1">
    <p:ext uri="{E180D4A7-C9FB-4DFB-919C-405C955672EB}">
      <p14:showEvtLst xmlns:p14="http://schemas.microsoft.com/office/powerpoint/2010/main">
        <p14:triggerEvt type="onClick" time="15016" objId="3"/>
      </p14:showEvtLst>
    </p:ext>
  </p:extLs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4" action="ppaction://hlinksldjump" highlightClick="1"/>
          </p:cNvPr>
          <p:cNvSpPr/>
          <p:nvPr/>
        </p:nvSpPr>
        <p:spPr>
          <a:xfrm>
            <a:off x="11607338" y="6227600"/>
            <a:ext cx="584662" cy="59302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4</a:t>
            </a:r>
          </a:p>
        </p:txBody>
      </p:sp>
      <p:sp>
        <p:nvSpPr>
          <p:cNvPr id="11" name="Cloud Callout 10"/>
          <p:cNvSpPr/>
          <p:nvPr/>
        </p:nvSpPr>
        <p:spPr>
          <a:xfrm>
            <a:off x="674081" y="707367"/>
            <a:ext cx="3582604" cy="2721634"/>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3200" dirty="0" err="1">
                <a:solidFill>
                  <a:srgbClr val="4472C4">
                    <a:lumMod val="75000"/>
                  </a:srgbClr>
                </a:solidFill>
                <a:latin typeface="Calibri" panose="020F0502020204030204"/>
              </a:rPr>
              <a:t>Đố</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các</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bạn</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có</a:t>
            </a:r>
            <a:r>
              <a:rPr lang="en-GB" sz="3200" dirty="0">
                <a:solidFill>
                  <a:srgbClr val="4472C4">
                    <a:lumMod val="75000"/>
                  </a:srgbClr>
                </a:solidFill>
                <a:latin typeface="Calibri" panose="020F0502020204030204"/>
              </a:rPr>
              <a:t> bao </a:t>
            </a:r>
            <a:r>
              <a:rPr lang="en-GB" sz="3200" dirty="0" err="1">
                <a:solidFill>
                  <a:srgbClr val="4472C4">
                    <a:lumMod val="75000"/>
                  </a:srgbClr>
                </a:solidFill>
                <a:latin typeface="Calibri" panose="020F0502020204030204"/>
              </a:rPr>
              <a:t>nhiêu</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chú</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gà</a:t>
            </a:r>
            <a:r>
              <a:rPr lang="en-GB" sz="3200" dirty="0">
                <a:solidFill>
                  <a:srgbClr val="4472C4">
                    <a:lumMod val="75000"/>
                  </a:srgbClr>
                </a:solidFill>
                <a:latin typeface="Calibri" panose="020F0502020204030204"/>
              </a:rPr>
              <a:t> con </a:t>
            </a:r>
            <a:r>
              <a:rPr lang="en-GB" sz="3200" dirty="0" err="1">
                <a:solidFill>
                  <a:srgbClr val="4472C4">
                    <a:lumMod val="75000"/>
                  </a:srgbClr>
                </a:solidFill>
                <a:latin typeface="Calibri" panose="020F0502020204030204"/>
              </a:rPr>
              <a:t>trong</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hình</a:t>
            </a:r>
            <a:r>
              <a:rPr lang="en-GB" sz="3200" dirty="0">
                <a:solidFill>
                  <a:srgbClr val="4472C4">
                    <a:lumMod val="75000"/>
                  </a:srgbClr>
                </a:solidFill>
                <a:latin typeface="Calibri" panose="020F0502020204030204"/>
              </a:rPr>
              <a:t>?</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53823" y="3956125"/>
            <a:ext cx="2600808" cy="2875283"/>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27171" y="1935902"/>
            <a:ext cx="1459139" cy="1459139"/>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3310" y="2090914"/>
            <a:ext cx="1449110" cy="1449110"/>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36861" y="3466190"/>
            <a:ext cx="1323049" cy="1323049"/>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75820" y="3406346"/>
            <a:ext cx="1326369" cy="1326369"/>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52337" y="244291"/>
            <a:ext cx="2030996" cy="1015498"/>
          </a:xfrm>
          <a:prstGeom prst="rect">
            <a:avLst/>
          </a:prstGeom>
        </p:spPr>
      </p:pic>
    </p:spTree>
    <p:extLst>
      <p:ext uri="{BB962C8B-B14F-4D97-AF65-F5344CB8AC3E}">
        <p14:creationId xmlns:p14="http://schemas.microsoft.com/office/powerpoint/2010/main" val="34526892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extLst mod="1">
    <p:ext uri="{E180D4A7-C9FB-4DFB-919C-405C955672EB}">
      <p14:showEvtLst xmlns:p14="http://schemas.microsoft.com/office/powerpoint/2010/main">
        <p14:triggerEvt type="onClick" time="16391" objId="3"/>
      </p14:showEvtLst>
    </p:ext>
  </p:extLs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4" action="ppaction://hlinksldjump" highlightClick="1"/>
          </p:cNvPr>
          <p:cNvSpPr/>
          <p:nvPr/>
        </p:nvSpPr>
        <p:spPr>
          <a:xfrm>
            <a:off x="11562113" y="6257176"/>
            <a:ext cx="554362" cy="5622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1</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2281" y="2289132"/>
            <a:ext cx="2515680" cy="2234424"/>
          </a:xfrm>
          <a:prstGeom prst="rect">
            <a:avLst/>
          </a:prstGeom>
        </p:spPr>
      </p:pic>
      <p:sp>
        <p:nvSpPr>
          <p:cNvPr id="11" name="Cloud Callout 10"/>
          <p:cNvSpPr/>
          <p:nvPr/>
        </p:nvSpPr>
        <p:spPr>
          <a:xfrm>
            <a:off x="732564" y="392881"/>
            <a:ext cx="3819773" cy="25355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3200" dirty="0" err="1">
                <a:solidFill>
                  <a:srgbClr val="4472C4">
                    <a:lumMod val="75000"/>
                  </a:srgbClr>
                </a:solidFill>
                <a:latin typeface="Calibri" panose="020F0502020204030204"/>
              </a:rPr>
              <a:t>Đố</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các</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bạn</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có</a:t>
            </a:r>
            <a:r>
              <a:rPr lang="en-GB" sz="3200" dirty="0">
                <a:solidFill>
                  <a:srgbClr val="4472C4">
                    <a:lumMod val="75000"/>
                  </a:srgbClr>
                </a:solidFill>
                <a:latin typeface="Calibri" panose="020F0502020204030204"/>
              </a:rPr>
              <a:t> bao </a:t>
            </a:r>
            <a:r>
              <a:rPr lang="en-GB" sz="3200" dirty="0" err="1">
                <a:solidFill>
                  <a:srgbClr val="4472C4">
                    <a:lumMod val="75000"/>
                  </a:srgbClr>
                </a:solidFill>
                <a:latin typeface="Calibri" panose="020F0502020204030204"/>
              </a:rPr>
              <a:t>nhiêu</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chú</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thỏ</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trong</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hình</a:t>
            </a:r>
            <a:r>
              <a:rPr lang="en-GB" sz="3200" dirty="0">
                <a:solidFill>
                  <a:srgbClr val="4472C4">
                    <a:lumMod val="75000"/>
                  </a:srgbClr>
                </a:solidFill>
                <a:latin typeface="Calibri" panose="020F0502020204030204"/>
              </a:rPr>
              <a:t>?</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77906" y="3253064"/>
            <a:ext cx="2600808" cy="287528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2337" y="244291"/>
            <a:ext cx="2030996" cy="1015498"/>
          </a:xfrm>
          <a:prstGeom prst="rect">
            <a:avLst/>
          </a:prstGeom>
        </p:spPr>
      </p:pic>
    </p:spTree>
    <p:extLst>
      <p:ext uri="{BB962C8B-B14F-4D97-AF65-F5344CB8AC3E}">
        <p14:creationId xmlns:p14="http://schemas.microsoft.com/office/powerpoint/2010/main" val="79474928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00" fill="hold">
                                          <p:stCondLst>
                                            <p:cond delay="0"/>
                                          </p:stCondLst>
                                        </p:cTn>
                                        <p:tgtEl>
                                          <p:spTgt spid="2"/>
                                        </p:tgtEl>
                                        <p:attrNameLst>
                                          <p:attrName>r</p:attrName>
                                        </p:attrNameLst>
                                      </p:cBhvr>
                                    </p:animRot>
                                    <p:animRot by="-240000">
                                      <p:cBhvr>
                                        <p:cTn id="7" dur="600" fill="hold">
                                          <p:stCondLst>
                                            <p:cond delay="600"/>
                                          </p:stCondLst>
                                        </p:cTn>
                                        <p:tgtEl>
                                          <p:spTgt spid="2"/>
                                        </p:tgtEl>
                                        <p:attrNameLst>
                                          <p:attrName>r</p:attrName>
                                        </p:attrNameLst>
                                      </p:cBhvr>
                                    </p:animRot>
                                    <p:animRot by="240000">
                                      <p:cBhvr>
                                        <p:cTn id="8" dur="600" fill="hold">
                                          <p:stCondLst>
                                            <p:cond delay="1200"/>
                                          </p:stCondLst>
                                        </p:cTn>
                                        <p:tgtEl>
                                          <p:spTgt spid="2"/>
                                        </p:tgtEl>
                                        <p:attrNameLst>
                                          <p:attrName>r</p:attrName>
                                        </p:attrNameLst>
                                      </p:cBhvr>
                                    </p:animRot>
                                    <p:animRot by="-240000">
                                      <p:cBhvr>
                                        <p:cTn id="9" dur="600" fill="hold">
                                          <p:stCondLst>
                                            <p:cond delay="1800"/>
                                          </p:stCondLst>
                                        </p:cTn>
                                        <p:tgtEl>
                                          <p:spTgt spid="2"/>
                                        </p:tgtEl>
                                        <p:attrNameLst>
                                          <p:attrName>r</p:attrName>
                                        </p:attrNameLst>
                                      </p:cBhvr>
                                    </p:animRot>
                                    <p:animRot by="120000">
                                      <p:cBhvr>
                                        <p:cTn id="10" dur="600" fill="hold">
                                          <p:stCondLst>
                                            <p:cond delay="24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extLst mod="1">
    <p:ext uri="{E180D4A7-C9FB-4DFB-919C-405C955672EB}">
      <p14:showEvtLst xmlns:p14="http://schemas.microsoft.com/office/powerpoint/2010/main">
        <p14:triggerEvt type="onClick" time="16681" objId="3"/>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5.7"/>
</p:tagLst>
</file>

<file path=ppt/tags/tag2.xml><?xml version="1.0" encoding="utf-8"?>
<p:tagLst xmlns:a="http://schemas.openxmlformats.org/drawingml/2006/main" xmlns:r="http://schemas.openxmlformats.org/officeDocument/2006/relationships" xmlns:p="http://schemas.openxmlformats.org/presentationml/2006/main">
  <p:tag name="TIMING" val="|10.1"/>
</p:tagLst>
</file>

<file path=ppt/tags/tag3.xml><?xml version="1.0" encoding="utf-8"?>
<p:tagLst xmlns:a="http://schemas.openxmlformats.org/drawingml/2006/main" xmlns:r="http://schemas.openxmlformats.org/officeDocument/2006/relationships" xmlns:p="http://schemas.openxmlformats.org/presentationml/2006/main">
  <p:tag name="TIMING" val="|30.7"/>
</p:tagLst>
</file>

<file path=ppt/tags/tag4.xml><?xml version="1.0" encoding="utf-8"?>
<p:tagLst xmlns:a="http://schemas.openxmlformats.org/drawingml/2006/main" xmlns:r="http://schemas.openxmlformats.org/officeDocument/2006/relationships" xmlns:p="http://schemas.openxmlformats.org/presentationml/2006/main">
  <p:tag name="TIMING" val="|4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TotalTime>
  <Words>1313</Words>
  <Application>Microsoft Office PowerPoint</Application>
  <PresentationFormat>Widescreen</PresentationFormat>
  <Paragraphs>99</Paragraphs>
  <Slides>20</Slides>
  <Notes>20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Microsoft YaHei</vt:lpstr>
      <vt:lpstr>Microsoft YaHei</vt:lpstr>
      <vt:lpstr>Arial</vt:lpstr>
      <vt:lpstr>Arial-Rounded</vt:lpstr>
      <vt:lpstr>Calibri</vt:lpstr>
      <vt:lpstr>等线</vt:lpstr>
      <vt:lpstr>Lato Heavy</vt:lpstr>
      <vt:lpstr>Times New Roman</vt:lpstr>
      <vt:lpstr>UNI Chu viet tay</vt:lpstr>
      <vt:lpstr>Office Theme</vt:lpstr>
      <vt:lpstr>5_Office Theme</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 bài học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56</cp:revision>
  <dcterms:created xsi:type="dcterms:W3CDTF">2021-07-24T01:07:49Z</dcterms:created>
  <dcterms:modified xsi:type="dcterms:W3CDTF">2024-09-12T05:15:41Z</dcterms:modified>
</cp:coreProperties>
</file>