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28FF-8671-424D-8BDD-A18E08382EB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A589-FE08-4CF6-9685-277611EC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8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4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21DC-80D4-45D7-8158-1D8F2E03DD9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8DC9-EC0B-49FE-B702-1FAFA5B8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745433" y="106017"/>
            <a:ext cx="1656709" cy="1160987"/>
            <a:chOff x="1523998" y="0"/>
            <a:chExt cx="2208945" cy="11609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3" y="206880"/>
              <a:ext cx="2190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2388496" y="775813"/>
            <a:ext cx="539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 NĂM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533400" y="1738264"/>
            <a:ext cx="8153400" cy="2618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kumimoji="0" lang="vi-VN" sz="35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kumimoji="0" lang="en-US" sz="35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PHẠM VI 100</a:t>
            </a:r>
            <a:r>
              <a:rPr kumimoji="0" lang="en-US" sz="35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5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35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35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119)</a:t>
            </a:r>
            <a:endParaRPr kumimoji="0" lang="vi-VN" sz="35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7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65" y="572621"/>
            <a:ext cx="1993491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" y="3369292"/>
            <a:ext cx="1527189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1205" y="-1948972"/>
            <a:ext cx="4572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BA89188E-3F93-418D-AF2E-29E64A21F7FC}"/>
              </a:ext>
            </a:extLst>
          </p:cNvPr>
          <p:cNvSpPr/>
          <p:nvPr/>
        </p:nvSpPr>
        <p:spPr>
          <a:xfrm>
            <a:off x="194560" y="391868"/>
            <a:ext cx="173934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AF951A8-2BB8-4EAE-8520-36CFF6F2195B}"/>
              </a:ext>
            </a:extLst>
          </p:cNvPr>
          <p:cNvSpPr/>
          <p:nvPr/>
        </p:nvSpPr>
        <p:spPr>
          <a:xfrm>
            <a:off x="1239652" y="931899"/>
            <a:ext cx="173934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DD3452AC-AF31-4E99-B655-4E6F06B9CCBC}"/>
              </a:ext>
            </a:extLst>
          </p:cNvPr>
          <p:cNvSpPr/>
          <p:nvPr/>
        </p:nvSpPr>
        <p:spPr>
          <a:xfrm>
            <a:off x="19581" y="1351688"/>
            <a:ext cx="1527189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37BD6E-691F-46B8-9F0C-54F488264C6A}"/>
              </a:ext>
            </a:extLst>
          </p:cNvPr>
          <p:cNvSpPr txBox="1"/>
          <p:nvPr/>
        </p:nvSpPr>
        <p:spPr>
          <a:xfrm>
            <a:off x="1775935" y="2309092"/>
            <a:ext cx="520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9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02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DAF1B-888E-42DA-B6FF-56E4DCEFE3D1}"/>
              </a:ext>
            </a:extLst>
          </p:cNvPr>
          <p:cNvSpPr txBox="1"/>
          <p:nvPr/>
        </p:nvSpPr>
        <p:spPr>
          <a:xfrm>
            <a:off x="2759392" y="785255"/>
            <a:ext cx="369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29" y="1535734"/>
            <a:ext cx="386506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29" y="2843900"/>
            <a:ext cx="558777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A197B8-6D86-43C9-83FA-E7B8B1636473}"/>
              </a:ext>
            </a:extLst>
          </p:cNvPr>
          <p:cNvSpPr txBox="1"/>
          <p:nvPr/>
        </p:nvSpPr>
        <p:spPr>
          <a:xfrm>
            <a:off x="1593273" y="1422400"/>
            <a:ext cx="719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E2D9C7-B4BA-4BC8-A832-4E355F0724B1}"/>
              </a:ext>
            </a:extLst>
          </p:cNvPr>
          <p:cNvSpPr txBox="1"/>
          <p:nvPr/>
        </p:nvSpPr>
        <p:spPr>
          <a:xfrm>
            <a:off x="1600200" y="2730565"/>
            <a:ext cx="719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Thực hiện được việc tính toán trong trường hợp có hai dấu phép tính cộng, trừ.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36" y="4044982"/>
            <a:ext cx="40977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4ECCD9-ABCB-4F2C-B99F-8FEACDF1BE14}"/>
              </a:ext>
            </a:extLst>
          </p:cNvPr>
          <p:cNvSpPr txBox="1"/>
          <p:nvPr/>
        </p:nvSpPr>
        <p:spPr>
          <a:xfrm>
            <a:off x="1593273" y="4105899"/>
            <a:ext cx="7190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995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2501537" y="3112834"/>
            <a:ext cx="5871521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318903" y="1054449"/>
            <a:ext cx="5558410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533926" y="424114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957276" y="424114"/>
            <a:ext cx="899332" cy="954107"/>
            <a:chOff x="1931814" y="1440654"/>
            <a:chExt cx="1199109" cy="9541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954107"/>
              <a:chOff x="1931814" y="1440654"/>
              <a:chExt cx="1054112" cy="954107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Đ, S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2650999" y="2959716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4526931" y="2913437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3660927" y="5709688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6980275" y="5709688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0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656380" y="521747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984372" y="521747"/>
            <a:ext cx="219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1611304" y="1016037"/>
            <a:ext cx="6228219" cy="738666"/>
            <a:chOff x="1824226" y="3918824"/>
            <a:chExt cx="8304292" cy="73866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859912" cy="7386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 + 8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2127079" cy="7386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 + 829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2394245" cy="7386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 + 284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1685964" y="1663822"/>
            <a:ext cx="974667" cy="1384995"/>
            <a:chOff x="1933616" y="4498692"/>
            <a:chExt cx="1299555" cy="138499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104772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526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4108065" y="1656772"/>
            <a:ext cx="974667" cy="1384995"/>
            <a:chOff x="1933616" y="4498692"/>
            <a:chExt cx="1299556" cy="138499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1047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526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6185290" y="1663822"/>
            <a:ext cx="974667" cy="1384995"/>
            <a:chOff x="1933616" y="4498692"/>
            <a:chExt cx="1299556" cy="138499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1047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526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1833962" y="3004914"/>
            <a:ext cx="77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4256063" y="2974036"/>
            <a:ext cx="66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6353166" y="3004912"/>
            <a:ext cx="66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929261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929261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1611304" y="3807592"/>
            <a:ext cx="6415963" cy="738666"/>
            <a:chOff x="1824226" y="3918824"/>
            <a:chExt cx="8554617" cy="738667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979603" cy="738665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 – 7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2246769" cy="738665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 – 42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2513937" cy="738665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 – 638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1840821" y="4455376"/>
            <a:ext cx="974667" cy="1384995"/>
            <a:chOff x="1933616" y="4498692"/>
            <a:chExt cx="1299556" cy="138499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1047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51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4033400" y="4448326"/>
            <a:ext cx="974667" cy="1384995"/>
            <a:chOff x="1933616" y="4498692"/>
            <a:chExt cx="1299556" cy="138499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1047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51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6258728" y="4455376"/>
            <a:ext cx="974667" cy="1384995"/>
            <a:chOff x="1933616" y="4498692"/>
            <a:chExt cx="1299556" cy="138499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1047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51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1988818" y="5796468"/>
            <a:ext cx="66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4181398" y="5765590"/>
            <a:ext cx="66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6426604" y="5796466"/>
            <a:ext cx="66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642577" y="820541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574" y="1517108"/>
            <a:ext cx="7375760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119434" y="820541"/>
            <a:ext cx="790584" cy="954107"/>
            <a:chOff x="1931814" y="1440654"/>
            <a:chExt cx="1054112" cy="9541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954107"/>
              <a:chOff x="1931814" y="1440654"/>
              <a:chExt cx="751693" cy="95410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4091046" y="2488033"/>
            <a:ext cx="626210" cy="954107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6786621" y="2526134"/>
            <a:ext cx="728605" cy="1077218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4039848" y="5036093"/>
            <a:ext cx="728605" cy="1077218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6722327" y="4866701"/>
            <a:ext cx="614305" cy="954107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5059837" y="2357645"/>
            <a:ext cx="2857361" cy="2677656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187 + 50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237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985297" y="2322656"/>
            <a:ext cx="2857361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281 – 81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657305" y="667821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062642" y="634570"/>
            <a:ext cx="73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518037" y="1688599"/>
            <a:ext cx="3812458" cy="1265648"/>
            <a:chOff x="690716" y="1557972"/>
            <a:chExt cx="5083277" cy="1265648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216 + 65 – 81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4572000" y="1374558"/>
            <a:ext cx="3812458" cy="1551149"/>
            <a:chOff x="6096000" y="1243931"/>
            <a:chExt cx="5083277" cy="155114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5" y="1717862"/>
              <a:ext cx="348490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749 – 562 + 50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7206343" y="4012034"/>
            <a:ext cx="1417948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1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 build="p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364747" y="405633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692739" y="275006"/>
            <a:ext cx="7794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264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Nguyễn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229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3827207" y="2486932"/>
            <a:ext cx="4848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lang="en-US" sz="2800" i="1" smtClean="0">
                <a:solidFill>
                  <a:srgbClr val="002060"/>
                </a:solidFill>
                <a:latin typeface="Arial"/>
              </a:rPr>
              <a:t>Cả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cây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264 + 229 = 493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Đáp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493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7" y="1669888"/>
            <a:ext cx="3793331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02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DAF1B-888E-42DA-B6FF-56E4DCEFE3D1}"/>
              </a:ext>
            </a:extLst>
          </p:cNvPr>
          <p:cNvSpPr txBox="1"/>
          <p:nvPr/>
        </p:nvSpPr>
        <p:spPr>
          <a:xfrm>
            <a:off x="2759392" y="785255"/>
            <a:ext cx="369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29" y="1535734"/>
            <a:ext cx="386506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29" y="2843900"/>
            <a:ext cx="558777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A197B8-6D86-43C9-83FA-E7B8B1636473}"/>
              </a:ext>
            </a:extLst>
          </p:cNvPr>
          <p:cNvSpPr txBox="1"/>
          <p:nvPr/>
        </p:nvSpPr>
        <p:spPr>
          <a:xfrm>
            <a:off x="1593273" y="1422400"/>
            <a:ext cx="719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E2D9C7-B4BA-4BC8-A832-4E355F0724B1}"/>
              </a:ext>
            </a:extLst>
          </p:cNvPr>
          <p:cNvSpPr txBox="1"/>
          <p:nvPr/>
        </p:nvSpPr>
        <p:spPr>
          <a:xfrm>
            <a:off x="1600200" y="2730565"/>
            <a:ext cx="719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Thực hiện được việc tính toán trong trường hợp có hai dấu phép tính cộng, trừ.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36" y="4044982"/>
            <a:ext cx="40977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4ECCD9-ABCB-4F2C-B99F-8FEACDF1BE14}"/>
              </a:ext>
            </a:extLst>
          </p:cNvPr>
          <p:cNvSpPr txBox="1"/>
          <p:nvPr/>
        </p:nvSpPr>
        <p:spPr>
          <a:xfrm>
            <a:off x="1593273" y="4105899"/>
            <a:ext cx="7190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Office PowerPoint</Application>
  <PresentationFormat>On-screen Show (4:3)</PresentationFormat>
  <Paragraphs>80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2024-05-02T10:21:09Z</dcterms:created>
  <dcterms:modified xsi:type="dcterms:W3CDTF">2024-05-02T10:22:16Z</dcterms:modified>
</cp:coreProperties>
</file>