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sldIdLst>
    <p:sldId id="313" r:id="rId2"/>
    <p:sldId id="314" r:id="rId3"/>
    <p:sldId id="315" r:id="rId4"/>
    <p:sldId id="316" r:id="rId5"/>
    <p:sldId id="317" r:id="rId6"/>
    <p:sldId id="299" r:id="rId7"/>
    <p:sldId id="29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EA3"/>
    <a:srgbClr val="ADCCBD"/>
    <a:srgbClr val="0A1C51"/>
    <a:srgbClr val="44947F"/>
    <a:srgbClr val="F8F5E4"/>
    <a:srgbClr val="DD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9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312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E3FDD-093E-42D9-A2CA-BE24FBFB128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BC75-BB70-457F-BA99-4217349E5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55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A224-B69C-4361-96F1-2E576023D8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5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4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1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5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15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1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35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1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4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77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0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4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8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38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CA-BEC1-4C02-8A72-5803E1D8B750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A2E6-998A-460D-9881-BEEF21B2F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597;p1"/>
          <p:cNvGrpSpPr/>
          <p:nvPr/>
        </p:nvGrpSpPr>
        <p:grpSpPr>
          <a:xfrm>
            <a:off x="1143000" y="1610142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4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62: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TRỪ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(có nhớ)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TRONG PHẠM VI 1000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76396" y="3879547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1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Khám phá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76786" y="4601009"/>
            <a:ext cx="2434551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15">
            <a:extLst>
              <a:ext uri="{FF2B5EF4-FFF2-40B4-BE49-F238E27FC236}">
                <a16:creationId xmlns="" xmlns:a16="http://schemas.microsoft.com/office/drawing/2014/main" id="{66E8F131-02F7-45CE-8118-4FE02CE210CC}"/>
              </a:ext>
            </a:extLst>
          </p:cNvPr>
          <p:cNvSpPr/>
          <p:nvPr/>
        </p:nvSpPr>
        <p:spPr>
          <a:xfrm>
            <a:off x="1409490" y="176018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smtClean="0">
                <a:solidFill>
                  <a:srgbClr val="FF0000"/>
                </a:solidFill>
                <a:cs typeface="+mn-ea"/>
                <a:sym typeface="+mn-lt"/>
              </a:rPr>
              <a:t>Khám phá</a:t>
            </a:r>
            <a:endParaRPr lang="zh-CN" altLang="en-US" sz="3600" spc="-15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Google Shape;2620;p4">
            <a:extLst>
              <a:ext uri="{FF2B5EF4-FFF2-40B4-BE49-F238E27FC236}">
                <a16:creationId xmlns="" xmlns:a16="http://schemas.microsoft.com/office/drawing/2014/main" id="{EEDC6CCC-D563-44B0-85CE-62EEC53A5246}"/>
              </a:ext>
            </a:extLst>
          </p:cNvPr>
          <p:cNvSpPr txBox="1"/>
          <p:nvPr/>
        </p:nvSpPr>
        <p:spPr>
          <a:xfrm>
            <a:off x="7038167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2621;p4">
            <a:extLst>
              <a:ext uri="{FF2B5EF4-FFF2-40B4-BE49-F238E27FC236}">
                <a16:creationId xmlns="" xmlns:a16="http://schemas.microsoft.com/office/drawing/2014/main" id="{EC348E40-3829-4940-93C9-FFC7F608798C}"/>
              </a:ext>
            </a:extLst>
          </p:cNvPr>
          <p:cNvSpPr txBox="1"/>
          <p:nvPr/>
        </p:nvSpPr>
        <p:spPr>
          <a:xfrm>
            <a:off x="7428237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2622;p4">
            <a:extLst>
              <a:ext uri="{FF2B5EF4-FFF2-40B4-BE49-F238E27FC236}">
                <a16:creationId xmlns="" xmlns:a16="http://schemas.microsoft.com/office/drawing/2014/main" id="{E572ED32-95D9-4425-B68F-AC05BE15A5C3}"/>
              </a:ext>
            </a:extLst>
          </p:cNvPr>
          <p:cNvSpPr txBox="1"/>
          <p:nvPr/>
        </p:nvSpPr>
        <p:spPr>
          <a:xfrm>
            <a:off x="7804882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Google Shape;2623;p4">
            <a:extLst>
              <a:ext uri="{FF2B5EF4-FFF2-40B4-BE49-F238E27FC236}">
                <a16:creationId xmlns="" xmlns:a16="http://schemas.microsoft.com/office/drawing/2014/main" id="{33F484A1-57F8-4525-8EB8-94450D334345}"/>
              </a:ext>
            </a:extLst>
          </p:cNvPr>
          <p:cNvSpPr txBox="1"/>
          <p:nvPr/>
        </p:nvSpPr>
        <p:spPr>
          <a:xfrm>
            <a:off x="8218816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624;p4">
            <a:extLst>
              <a:ext uri="{FF2B5EF4-FFF2-40B4-BE49-F238E27FC236}">
                <a16:creationId xmlns="" xmlns:a16="http://schemas.microsoft.com/office/drawing/2014/main" id="{BA95094E-3CCA-4255-AC5B-1AA6F83F12D0}"/>
              </a:ext>
            </a:extLst>
          </p:cNvPr>
          <p:cNvSpPr txBox="1"/>
          <p:nvPr/>
        </p:nvSpPr>
        <p:spPr>
          <a:xfrm>
            <a:off x="8631937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Google Shape;2625;p4">
            <a:extLst>
              <a:ext uri="{FF2B5EF4-FFF2-40B4-BE49-F238E27FC236}">
                <a16:creationId xmlns="" xmlns:a16="http://schemas.microsoft.com/office/drawing/2014/main" id="{0C35FB0D-3296-4979-9003-3517E2A86657}"/>
              </a:ext>
            </a:extLst>
          </p:cNvPr>
          <p:cNvSpPr txBox="1"/>
          <p:nvPr/>
        </p:nvSpPr>
        <p:spPr>
          <a:xfrm>
            <a:off x="9010033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6;p4">
            <a:extLst>
              <a:ext uri="{FF2B5EF4-FFF2-40B4-BE49-F238E27FC236}">
                <a16:creationId xmlns="" xmlns:a16="http://schemas.microsoft.com/office/drawing/2014/main" id="{A409E5D2-9D86-4C42-970C-4573E7FE1109}"/>
              </a:ext>
            </a:extLst>
          </p:cNvPr>
          <p:cNvSpPr txBox="1"/>
          <p:nvPr/>
        </p:nvSpPr>
        <p:spPr>
          <a:xfrm>
            <a:off x="9361641" y="814128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3024;p4">
            <a:extLst>
              <a:ext uri="{FF2B5EF4-FFF2-40B4-BE49-F238E27FC236}">
                <a16:creationId xmlns="" xmlns:a16="http://schemas.microsoft.com/office/drawing/2014/main" id="{E8836B85-AAF8-4989-8B50-6ABA67F21D39}"/>
              </a:ext>
            </a:extLst>
          </p:cNvPr>
          <p:cNvSpPr txBox="1"/>
          <p:nvPr/>
        </p:nvSpPr>
        <p:spPr>
          <a:xfrm>
            <a:off x="5132065" y="1482368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386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139</a:t>
            </a:r>
            <a:endParaRPr sz="3600" b="1" dirty="0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3025;p4">
            <a:extLst>
              <a:ext uri="{FF2B5EF4-FFF2-40B4-BE49-F238E27FC236}">
                <a16:creationId xmlns="" xmlns:a16="http://schemas.microsoft.com/office/drawing/2014/main" id="{E9567B5E-B45C-454F-B3F9-1793205516E9}"/>
              </a:ext>
            </a:extLst>
          </p:cNvPr>
          <p:cNvSpPr txBox="1"/>
          <p:nvPr/>
        </p:nvSpPr>
        <p:spPr>
          <a:xfrm>
            <a:off x="4880883" y="2081766"/>
            <a:ext cx="447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3026;p4">
            <a:extLst>
              <a:ext uri="{FF2B5EF4-FFF2-40B4-BE49-F238E27FC236}">
                <a16:creationId xmlns="" xmlns:a16="http://schemas.microsoft.com/office/drawing/2014/main" id="{ADD8B922-BFA0-481E-9908-37B891598F68}"/>
              </a:ext>
            </a:extLst>
          </p:cNvPr>
          <p:cNvCxnSpPr/>
          <p:nvPr/>
        </p:nvCxnSpPr>
        <p:spPr>
          <a:xfrm>
            <a:off x="4941310" y="3106229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3027;p4">
            <a:extLst>
              <a:ext uri="{FF2B5EF4-FFF2-40B4-BE49-F238E27FC236}">
                <a16:creationId xmlns="" xmlns:a16="http://schemas.microsoft.com/office/drawing/2014/main" id="{48F9AAB2-F1FC-45B2-A425-CF447239FE01}"/>
              </a:ext>
            </a:extLst>
          </p:cNvPr>
          <p:cNvSpPr txBox="1"/>
          <p:nvPr/>
        </p:nvSpPr>
        <p:spPr>
          <a:xfrm>
            <a:off x="5642168" y="3187524"/>
            <a:ext cx="447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Google Shape;3028;p4">
            <a:extLst>
              <a:ext uri="{FF2B5EF4-FFF2-40B4-BE49-F238E27FC236}">
                <a16:creationId xmlns="" xmlns:a16="http://schemas.microsoft.com/office/drawing/2014/main" id="{34AF4BCF-7A61-450D-9BD8-78B1AC8261F8}"/>
              </a:ext>
            </a:extLst>
          </p:cNvPr>
          <p:cNvSpPr txBox="1"/>
          <p:nvPr/>
        </p:nvSpPr>
        <p:spPr>
          <a:xfrm>
            <a:off x="5384227" y="3187524"/>
            <a:ext cx="447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3029;p4">
            <a:extLst>
              <a:ext uri="{FF2B5EF4-FFF2-40B4-BE49-F238E27FC236}">
                <a16:creationId xmlns="" xmlns:a16="http://schemas.microsoft.com/office/drawing/2014/main" id="{DC325943-5866-442F-99E3-036DBF699499}"/>
              </a:ext>
            </a:extLst>
          </p:cNvPr>
          <p:cNvSpPr txBox="1"/>
          <p:nvPr/>
        </p:nvSpPr>
        <p:spPr>
          <a:xfrm>
            <a:off x="5117633" y="3187524"/>
            <a:ext cx="447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Google Shape;3030;p4">
            <a:extLst>
              <a:ext uri="{FF2B5EF4-FFF2-40B4-BE49-F238E27FC236}">
                <a16:creationId xmlns="" xmlns:a16="http://schemas.microsoft.com/office/drawing/2014/main" id="{FCFDE5CB-8A5D-4E1F-BF3F-01BD0F1A8A31}"/>
              </a:ext>
            </a:extLst>
          </p:cNvPr>
          <p:cNvSpPr txBox="1"/>
          <p:nvPr/>
        </p:nvSpPr>
        <p:spPr>
          <a:xfrm>
            <a:off x="6289812" y="1527441"/>
            <a:ext cx="393688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được 9,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Google Shape;3051;p4">
            <a:extLst>
              <a:ext uri="{FF2B5EF4-FFF2-40B4-BE49-F238E27FC236}">
                <a16:creationId xmlns="" xmlns:a16="http://schemas.microsoft.com/office/drawing/2014/main" id="{E2B4DE2C-B42B-483B-8195-C339745113FF}"/>
              </a:ext>
            </a:extLst>
          </p:cNvPr>
          <p:cNvSpPr txBox="1"/>
          <p:nvPr/>
        </p:nvSpPr>
        <p:spPr>
          <a:xfrm>
            <a:off x="6725990" y="2057297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Google Shape;3052;p4">
            <a:extLst>
              <a:ext uri="{FF2B5EF4-FFF2-40B4-BE49-F238E27FC236}">
                <a16:creationId xmlns="" xmlns:a16="http://schemas.microsoft.com/office/drawing/2014/main" id="{438A982D-DD3C-45BE-8716-8466039F421F}"/>
              </a:ext>
            </a:extLst>
          </p:cNvPr>
          <p:cNvSpPr txBox="1"/>
          <p:nvPr/>
        </p:nvSpPr>
        <p:spPr>
          <a:xfrm>
            <a:off x="8947079" y="2048281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nhớ 1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3055;p4">
            <a:extLst>
              <a:ext uri="{FF2B5EF4-FFF2-40B4-BE49-F238E27FC236}">
                <a16:creationId xmlns="" xmlns:a16="http://schemas.microsoft.com/office/drawing/2014/main" id="{9659ABB7-E3FD-4B45-95DB-579BAEA5093B}"/>
              </a:ext>
            </a:extLst>
          </p:cNvPr>
          <p:cNvSpPr txBox="1"/>
          <p:nvPr/>
        </p:nvSpPr>
        <p:spPr>
          <a:xfrm>
            <a:off x="9083751" y="2716132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3 </a:t>
            </a:r>
            <a:r>
              <a:rPr lang="en-US" sz="280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4,</a:t>
            </a:r>
            <a:endParaRPr dirty="0"/>
          </a:p>
        </p:txBody>
      </p:sp>
      <p:sp>
        <p:nvSpPr>
          <p:cNvPr id="22" name="Google Shape;3057;p4">
            <a:extLst>
              <a:ext uri="{FF2B5EF4-FFF2-40B4-BE49-F238E27FC236}">
                <a16:creationId xmlns="" xmlns:a16="http://schemas.microsoft.com/office/drawing/2014/main" id="{9B2814CE-1A25-4EC8-A32B-A2EC0B54C362}"/>
              </a:ext>
            </a:extLst>
          </p:cNvPr>
          <p:cNvSpPr txBox="1"/>
          <p:nvPr/>
        </p:nvSpPr>
        <p:spPr>
          <a:xfrm>
            <a:off x="6694757" y="3236915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Google Shape;3058;p4">
            <a:extLst>
              <a:ext uri="{FF2B5EF4-FFF2-40B4-BE49-F238E27FC236}">
                <a16:creationId xmlns="" xmlns:a16="http://schemas.microsoft.com/office/drawing/2014/main" id="{5B0B6851-2238-40EA-8B12-533830CCEFF3}"/>
              </a:ext>
            </a:extLst>
          </p:cNvPr>
          <p:cNvSpPr txBox="1"/>
          <p:nvPr/>
        </p:nvSpPr>
        <p:spPr>
          <a:xfrm>
            <a:off x="6289812" y="2708310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Google Shape;3059;p4">
            <a:extLst>
              <a:ext uri="{FF2B5EF4-FFF2-40B4-BE49-F238E27FC236}">
                <a16:creationId xmlns="" xmlns:a16="http://schemas.microsoft.com/office/drawing/2014/main" id="{A63066B9-A990-4C50-A916-9B6E74B322CF}"/>
              </a:ext>
            </a:extLst>
          </p:cNvPr>
          <p:cNvSpPr txBox="1"/>
          <p:nvPr/>
        </p:nvSpPr>
        <p:spPr>
          <a:xfrm>
            <a:off x="6482079" y="3865807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Google Shape;3061;p4">
            <a:extLst>
              <a:ext uri="{FF2B5EF4-FFF2-40B4-BE49-F238E27FC236}">
                <a16:creationId xmlns="" xmlns:a16="http://schemas.microsoft.com/office/drawing/2014/main" id="{329CA7D6-4A03-46A2-A52F-AF1D5B14C314}"/>
              </a:ext>
            </a:extLst>
          </p:cNvPr>
          <p:cNvSpPr txBox="1"/>
          <p:nvPr/>
        </p:nvSpPr>
        <p:spPr>
          <a:xfrm>
            <a:off x="9284283" y="3881420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3062;p4">
            <a:extLst>
              <a:ext uri="{FF2B5EF4-FFF2-40B4-BE49-F238E27FC236}">
                <a16:creationId xmlns="" xmlns:a16="http://schemas.microsoft.com/office/drawing/2014/main" id="{647CAD1D-A5B9-4198-A73D-2CD950BBF514}"/>
              </a:ext>
            </a:extLst>
          </p:cNvPr>
          <p:cNvGrpSpPr/>
          <p:nvPr/>
        </p:nvGrpSpPr>
        <p:grpSpPr>
          <a:xfrm>
            <a:off x="5639752" y="5389587"/>
            <a:ext cx="4931616" cy="936030"/>
            <a:chOff x="6881370" y="4098709"/>
            <a:chExt cx="3900930" cy="936030"/>
          </a:xfrm>
        </p:grpSpPr>
        <p:sp>
          <p:nvSpPr>
            <p:cNvPr id="27" name="Google Shape;3063;p4">
              <a:extLst>
                <a:ext uri="{FF2B5EF4-FFF2-40B4-BE49-F238E27FC236}">
                  <a16:creationId xmlns="" xmlns:a16="http://schemas.microsoft.com/office/drawing/2014/main" id="{00BCD967-8966-4C1B-98D4-DE96C651B2B6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386 – 139 = 247</a:t>
              </a:r>
              <a:endParaRPr sz="3600" b="1" dirty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64;p4">
              <a:extLst>
                <a:ext uri="{FF2B5EF4-FFF2-40B4-BE49-F238E27FC236}">
                  <a16:creationId xmlns="" xmlns:a16="http://schemas.microsoft.com/office/drawing/2014/main" id="{968A17B6-B4C5-4405-ABAA-F317A85DE7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7">
            <a:extLst>
              <a:ext uri="{FF2B5EF4-FFF2-40B4-BE49-F238E27FC236}">
                <a16:creationId xmlns="" xmlns:a16="http://schemas.microsoft.com/office/drawing/2014/main" id="{DEA29C6E-494A-423E-B9C1-0AD357906A19}"/>
              </a:ext>
            </a:extLst>
          </p:cNvPr>
          <p:cNvSpPr/>
          <p:nvPr/>
        </p:nvSpPr>
        <p:spPr>
          <a:xfrm>
            <a:off x="1654793" y="453125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Bài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 1: </a:t>
            </a:r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Tính</a:t>
            </a:r>
            <a:endParaRPr lang="zh-CN" altLang="en-US" sz="3600" spc="-15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5" name="Google Shape;3077;p6">
            <a:extLst>
              <a:ext uri="{FF2B5EF4-FFF2-40B4-BE49-F238E27FC236}">
                <a16:creationId xmlns=""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2242734" y="3099185"/>
            <a:ext cx="1147791" cy="1384954"/>
            <a:chOff x="1566470" y="2095726"/>
            <a:chExt cx="1147790" cy="1384954"/>
          </a:xfrm>
        </p:grpSpPr>
        <p:grpSp>
          <p:nvGrpSpPr>
            <p:cNvPr id="6" name="Google Shape;3078;p6">
              <a:extLst>
                <a:ext uri="{FF2B5EF4-FFF2-40B4-BE49-F238E27FC236}">
                  <a16:creationId xmlns=""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8" name="Google Shape;3079;p6">
                <a:extLst>
                  <a:ext uri="{FF2B5EF4-FFF2-40B4-BE49-F238E27FC236}">
                    <a16:creationId xmlns=""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241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138</a:t>
                </a:r>
                <a:endParaRPr>
                  <a:latin typeface="+mj-lt"/>
                </a:endParaRPr>
              </a:p>
            </p:txBody>
          </p:sp>
          <p:sp>
            <p:nvSpPr>
              <p:cNvPr id="9" name="Google Shape;3080;p6">
                <a:extLst>
                  <a:ext uri="{FF2B5EF4-FFF2-40B4-BE49-F238E27FC236}">
                    <a16:creationId xmlns=""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7" name="Google Shape;3081;p6">
              <a:extLst>
                <a:ext uri="{FF2B5EF4-FFF2-40B4-BE49-F238E27FC236}">
                  <a16:creationId xmlns=""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" name="Google Shape;3082;p6">
            <a:extLst>
              <a:ext uri="{FF2B5EF4-FFF2-40B4-BE49-F238E27FC236}">
                <a16:creationId xmlns=""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753951" y="3099185"/>
            <a:ext cx="1147791" cy="1384954"/>
            <a:chOff x="1566470" y="2095726"/>
            <a:chExt cx="1147790" cy="1384954"/>
          </a:xfrm>
        </p:grpSpPr>
        <p:grpSp>
          <p:nvGrpSpPr>
            <p:cNvPr id="11" name="Google Shape;3083;p6">
              <a:extLst>
                <a:ext uri="{FF2B5EF4-FFF2-40B4-BE49-F238E27FC236}">
                  <a16:creationId xmlns=""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13" name="Google Shape;3084;p6">
                <a:extLst>
                  <a:ext uri="{FF2B5EF4-FFF2-40B4-BE49-F238E27FC236}">
                    <a16:creationId xmlns=""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424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207</a:t>
                </a:r>
                <a:endParaRPr>
                  <a:latin typeface="+mj-lt"/>
                </a:endParaRPr>
              </a:p>
            </p:txBody>
          </p:sp>
          <p:sp>
            <p:nvSpPr>
              <p:cNvPr id="14" name="Google Shape;3085;p6">
                <a:extLst>
                  <a:ext uri="{FF2B5EF4-FFF2-40B4-BE49-F238E27FC236}">
                    <a16:creationId xmlns=""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12" name="Google Shape;3086;p6">
              <a:extLst>
                <a:ext uri="{FF2B5EF4-FFF2-40B4-BE49-F238E27FC236}">
                  <a16:creationId xmlns=""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3087;p6">
            <a:extLst>
              <a:ext uri="{FF2B5EF4-FFF2-40B4-BE49-F238E27FC236}">
                <a16:creationId xmlns=""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7265170" y="3099185"/>
            <a:ext cx="1147791" cy="1384954"/>
            <a:chOff x="1566470" y="2095726"/>
            <a:chExt cx="1147790" cy="1384954"/>
          </a:xfrm>
        </p:grpSpPr>
        <p:grpSp>
          <p:nvGrpSpPr>
            <p:cNvPr id="16" name="Google Shape;3088;p6">
              <a:extLst>
                <a:ext uri="{FF2B5EF4-FFF2-40B4-BE49-F238E27FC236}">
                  <a16:creationId xmlns=""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18" name="Google Shape;3089;p6">
                <a:extLst>
                  <a:ext uri="{FF2B5EF4-FFF2-40B4-BE49-F238E27FC236}">
                    <a16:creationId xmlns=""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623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617</a:t>
                </a:r>
                <a:endParaRPr>
                  <a:latin typeface="+mj-lt"/>
                </a:endParaRPr>
              </a:p>
            </p:txBody>
          </p:sp>
          <p:sp>
            <p:nvSpPr>
              <p:cNvPr id="19" name="Google Shape;3090;p6">
                <a:extLst>
                  <a:ext uri="{FF2B5EF4-FFF2-40B4-BE49-F238E27FC236}">
                    <a16:creationId xmlns=""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17" name="Google Shape;3091;p6">
              <a:extLst>
                <a:ext uri="{FF2B5EF4-FFF2-40B4-BE49-F238E27FC236}">
                  <a16:creationId xmlns=""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" name="Google Shape;3092;p6">
            <a:extLst>
              <a:ext uri="{FF2B5EF4-FFF2-40B4-BE49-F238E27FC236}">
                <a16:creationId xmlns=""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608734" y="3099185"/>
            <a:ext cx="1147791" cy="1384954"/>
            <a:chOff x="1566470" y="2095726"/>
            <a:chExt cx="1147790" cy="1384954"/>
          </a:xfrm>
        </p:grpSpPr>
        <p:grpSp>
          <p:nvGrpSpPr>
            <p:cNvPr id="21" name="Google Shape;3093;p6">
              <a:extLst>
                <a:ext uri="{FF2B5EF4-FFF2-40B4-BE49-F238E27FC236}">
                  <a16:creationId xmlns=""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3" name="Google Shape;3094;p6">
                <a:extLst>
                  <a:ext uri="{FF2B5EF4-FFF2-40B4-BE49-F238E27FC236}">
                    <a16:creationId xmlns=""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562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338</a:t>
                </a:r>
                <a:endParaRPr>
                  <a:latin typeface="+mj-lt"/>
                </a:endParaRPr>
              </a:p>
            </p:txBody>
          </p:sp>
          <p:sp>
            <p:nvSpPr>
              <p:cNvPr id="24" name="Google Shape;3095;p6">
                <a:extLst>
                  <a:ext uri="{FF2B5EF4-FFF2-40B4-BE49-F238E27FC236}">
                    <a16:creationId xmlns=""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" name="Google Shape;3096;p6">
              <a:extLst>
                <a:ext uri="{FF2B5EF4-FFF2-40B4-BE49-F238E27FC236}">
                  <a16:creationId xmlns=""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3097;p6">
            <a:extLst>
              <a:ext uri="{FF2B5EF4-FFF2-40B4-BE49-F238E27FC236}">
                <a16:creationId xmlns=""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2463214" y="4254869"/>
            <a:ext cx="910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103</a:t>
            </a:r>
            <a:endParaRPr>
              <a:latin typeface="+mj-lt"/>
            </a:endParaRPr>
          </a:p>
        </p:txBody>
      </p:sp>
      <p:sp>
        <p:nvSpPr>
          <p:cNvPr id="26" name="Google Shape;3098;p6">
            <a:extLst>
              <a:ext uri="{FF2B5EF4-FFF2-40B4-BE49-F238E27FC236}">
                <a16:creationId xmlns=""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981723" y="4254869"/>
            <a:ext cx="82534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217</a:t>
            </a:r>
            <a:endParaRPr>
              <a:latin typeface="+mj-lt"/>
            </a:endParaRPr>
          </a:p>
        </p:txBody>
      </p:sp>
      <p:sp>
        <p:nvSpPr>
          <p:cNvPr id="27" name="Google Shape;3099;p6">
            <a:extLst>
              <a:ext uri="{FF2B5EF4-FFF2-40B4-BE49-F238E27FC236}">
                <a16:creationId xmlns=""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7691611" y="4254870"/>
            <a:ext cx="99158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6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5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23">
            <a:extLst>
              <a:ext uri="{FF2B5EF4-FFF2-40B4-BE49-F238E27FC236}">
                <a16:creationId xmlns="" xmlns:a16="http://schemas.microsoft.com/office/drawing/2014/main" id="{30648254-BE0B-41BB-8566-F5EB90404046}"/>
              </a:ext>
            </a:extLst>
          </p:cNvPr>
          <p:cNvSpPr/>
          <p:nvPr/>
        </p:nvSpPr>
        <p:spPr>
          <a:xfrm>
            <a:off x="1654794" y="440062"/>
            <a:ext cx="4023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Bài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 2: </a:t>
            </a:r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Đặt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tính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rồi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F0000"/>
                </a:solidFill>
                <a:cs typeface="+mn-ea"/>
                <a:sym typeface="+mn-lt"/>
              </a:rPr>
              <a:t>tính</a:t>
            </a:r>
            <a:r>
              <a:rPr lang="en-US" altLang="zh-CN" sz="3600" spc="-150" dirty="0" smtClean="0">
                <a:solidFill>
                  <a:srgbClr val="FF0000"/>
                </a:solidFill>
                <a:cs typeface="+mn-ea"/>
                <a:sym typeface="+mn-lt"/>
              </a:rPr>
              <a:t>?</a:t>
            </a:r>
            <a:endParaRPr lang="zh-CN" altLang="en-US" sz="3600" spc="-15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Google Shape;3133;p7">
            <a:extLst>
              <a:ext uri="{FF2B5EF4-FFF2-40B4-BE49-F238E27FC236}">
                <a16:creationId xmlns=""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89899" y="3268692"/>
            <a:ext cx="96027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362 – 36         485 – 128              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651 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–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635           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780 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–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68 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2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6580" y="236652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362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280" y="3159419"/>
            <a:ext cx="78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36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523" y="2501163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-</a:t>
            </a:r>
            <a:endParaRPr lang="en-US" sz="48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05607" y="3780220"/>
            <a:ext cx="846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5001" y="3952307"/>
            <a:ext cx="141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 26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268" y="236829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485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352" y="3161186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128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7697" y="2502931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-</a:t>
            </a:r>
            <a:endParaRPr lang="en-US" sz="480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4781" y="3781988"/>
            <a:ext cx="846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3809" y="3954075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357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7355" y="236829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651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7355" y="3161186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635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0269" y="2502931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-</a:t>
            </a:r>
            <a:endParaRPr lang="en-US" sz="480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717355" y="3781988"/>
            <a:ext cx="846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36666" y="395407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16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3475" y="236829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780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34730" y="316118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68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57361" y="2502933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-</a:t>
            </a:r>
            <a:endParaRPr lang="en-US" sz="480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344447" y="3781990"/>
            <a:ext cx="846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02501" y="395407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712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1574" y="1600491"/>
            <a:ext cx="680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001 4 hàng" panose="020B0603050302020204" pitchFamily="34" charset="0"/>
              </a:rPr>
              <a:t>Bài 2: Đặt tính rồi tính</a:t>
            </a:r>
            <a:endParaRPr lang="en-US" sz="4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878B07D-2302-4385-B184-22473478641D}"/>
              </a:ext>
            </a:extLst>
          </p:cNvPr>
          <p:cNvSpPr/>
          <p:nvPr/>
        </p:nvSpPr>
        <p:spPr>
          <a:xfrm>
            <a:off x="1567581" y="308207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smtClean="0">
                <a:solidFill>
                  <a:srgbClr val="FF0000"/>
                </a:solidFill>
                <a:cs typeface="+mn-ea"/>
                <a:sym typeface="+mn-lt"/>
              </a:rPr>
              <a:t>Bài 3:</a:t>
            </a:r>
            <a:endParaRPr lang="zh-CN" altLang="en-US" sz="3600" spc="-15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6" name="Google Shape;3139;p8">
            <a:extLst>
              <a:ext uri="{FF2B5EF4-FFF2-40B4-BE49-F238E27FC236}">
                <a16:creationId xmlns="" xmlns:a16="http://schemas.microsoft.com/office/drawing/2014/main" id="{B1D6F6A5-D6CD-436E-A4A9-77FECEB69096}"/>
              </a:ext>
            </a:extLst>
          </p:cNvPr>
          <p:cNvSpPr txBox="1"/>
          <p:nvPr/>
        </p:nvSpPr>
        <p:spPr>
          <a:xfrm>
            <a:off x="2656605" y="1631456"/>
            <a:ext cx="740141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456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Người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ta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148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ồ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rừng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Hỏi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bao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nhiêu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sz="2000" dirty="0">
              <a:latin typeface="+mj-lt"/>
            </a:endParaRPr>
          </a:p>
        </p:txBody>
      </p:sp>
      <p:sp>
        <p:nvSpPr>
          <p:cNvPr id="18" name="Google Shape;3141;p8">
            <a:extLst>
              <a:ext uri="{FF2B5EF4-FFF2-40B4-BE49-F238E27FC236}">
                <a16:creationId xmlns=""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7408829" y="3300853"/>
            <a:ext cx="511838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  : 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456 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 giống </a:t>
            </a:r>
            <a:endParaRPr dirty="0">
              <a:latin typeface="+mj-lt"/>
            </a:endParaRPr>
          </a:p>
          <a:p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: 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148 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 </a:t>
            </a: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giống </a:t>
            </a:r>
            <a:endParaRPr lang="en-US"/>
          </a:p>
          <a:p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… cây </a:t>
            </a:r>
            <a:r>
              <a:rPr lang="en-US" sz="28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giống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A0785793-7026-4139-A375-44EF0D17F701}"/>
              </a:ext>
            </a:extLst>
          </p:cNvPr>
          <p:cNvGrpSpPr/>
          <p:nvPr/>
        </p:nvGrpSpPr>
        <p:grpSpPr>
          <a:xfrm>
            <a:off x="8510954" y="1041035"/>
            <a:ext cx="1594895" cy="4937735"/>
            <a:chOff x="8510954" y="1041034"/>
            <a:chExt cx="1594894" cy="4937735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B9896A49-B4F1-4C1E-9677-EF53D14716E9}"/>
                </a:ext>
              </a:extLst>
            </p:cNvPr>
            <p:cNvSpPr/>
            <p:nvPr/>
          </p:nvSpPr>
          <p:spPr>
            <a:xfrm>
              <a:off x="8510954" y="3328477"/>
              <a:ext cx="738554" cy="2650292"/>
            </a:xfrm>
            <a:prstGeom prst="rect">
              <a:avLst/>
            </a:prstGeom>
            <a:solidFill>
              <a:srgbClr val="F8F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4DC6CC90-8962-44AA-B327-19B64724C6E5}"/>
                </a:ext>
              </a:extLst>
            </p:cNvPr>
            <p:cNvSpPr/>
            <p:nvPr/>
          </p:nvSpPr>
          <p:spPr>
            <a:xfrm>
              <a:off x="9367294" y="1041034"/>
              <a:ext cx="738554" cy="2650292"/>
            </a:xfrm>
            <a:prstGeom prst="rect">
              <a:avLst/>
            </a:prstGeom>
            <a:solidFill>
              <a:srgbClr val="F8F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箭头: V 形 15">
            <a:extLst>
              <a:ext uri="{FF2B5EF4-FFF2-40B4-BE49-F238E27FC236}">
                <a16:creationId xmlns="" xmlns:a16="http://schemas.microsoft.com/office/drawing/2014/main" id="{86E1AB27-914F-4A4C-B374-EFB6C6055AF5}"/>
              </a:ext>
            </a:extLst>
          </p:cNvPr>
          <p:cNvSpPr/>
          <p:nvPr/>
        </p:nvSpPr>
        <p:spPr>
          <a:xfrm rot="1702652">
            <a:off x="5385245" y="3271867"/>
            <a:ext cx="270996" cy="336550"/>
          </a:xfrm>
          <a:prstGeom prst="chevron">
            <a:avLst/>
          </a:prstGeom>
          <a:solidFill>
            <a:srgbClr val="F3B3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箭头: V 形 16">
            <a:extLst>
              <a:ext uri="{FF2B5EF4-FFF2-40B4-BE49-F238E27FC236}">
                <a16:creationId xmlns="" xmlns:a16="http://schemas.microsoft.com/office/drawing/2014/main" id="{6B1C698A-5BA1-48DA-B01C-89A583EFD04A}"/>
              </a:ext>
            </a:extLst>
          </p:cNvPr>
          <p:cNvSpPr/>
          <p:nvPr/>
        </p:nvSpPr>
        <p:spPr>
          <a:xfrm rot="19289546">
            <a:off x="6855039" y="2934526"/>
            <a:ext cx="270996" cy="336550"/>
          </a:xfrm>
          <a:prstGeom prst="chevron">
            <a:avLst/>
          </a:prstGeom>
          <a:solidFill>
            <a:srgbClr val="F3B3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A1A4711-5A8A-486C-86F8-D790E538B34B}"/>
              </a:ext>
            </a:extLst>
          </p:cNvPr>
          <p:cNvGrpSpPr/>
          <p:nvPr/>
        </p:nvGrpSpPr>
        <p:grpSpPr>
          <a:xfrm>
            <a:off x="2042981" y="1489337"/>
            <a:ext cx="3202163" cy="2278331"/>
            <a:chOff x="1596840" y="2233360"/>
            <a:chExt cx="1904063" cy="1536700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04550EC1-38F7-458C-9B4F-C1676D3D4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96840" y="2233360"/>
              <a:ext cx="1904063" cy="15367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A67CCB21-A0FF-40CD-9ACA-0799BF130751}"/>
                </a:ext>
              </a:extLst>
            </p:cNvPr>
            <p:cNvSpPr txBox="1"/>
            <p:nvPr/>
          </p:nvSpPr>
          <p:spPr>
            <a:xfrm>
              <a:off x="2221569" y="2795910"/>
              <a:ext cx="1082773" cy="46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291 HS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670D2E8-CCFD-4AD6-95A0-30BED1E17D73}"/>
              </a:ext>
            </a:extLst>
          </p:cNvPr>
          <p:cNvGrpSpPr/>
          <p:nvPr/>
        </p:nvGrpSpPr>
        <p:grpSpPr>
          <a:xfrm>
            <a:off x="7082972" y="1016846"/>
            <a:ext cx="3202163" cy="2278331"/>
            <a:chOff x="8445500" y="1962699"/>
            <a:chExt cx="1904063" cy="1536700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F241EF99-A68F-477A-A69E-F19B7CB7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45500" y="1962699"/>
              <a:ext cx="1904063" cy="153670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4FADF0C4-3F1B-4246-9E1D-FD225FB6E54D}"/>
                </a:ext>
              </a:extLst>
            </p:cNvPr>
            <p:cNvSpPr txBox="1"/>
            <p:nvPr/>
          </p:nvSpPr>
          <p:spPr>
            <a:xfrm>
              <a:off x="9089202" y="2545807"/>
              <a:ext cx="983948" cy="46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262 HS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99FBDBBA-2027-4CF9-8858-C1E42A431425}"/>
              </a:ext>
            </a:extLst>
          </p:cNvPr>
          <p:cNvSpPr txBox="1"/>
          <p:nvPr/>
        </p:nvSpPr>
        <p:spPr>
          <a:xfrm>
            <a:off x="929149" y="3948095"/>
            <a:ext cx="41010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>
              <a:defRPr/>
            </a:pP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Học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khối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1</a:t>
            </a:r>
          </a:p>
          <a:p>
            <a:pPr lvl="0" algn="ctr">
              <a:defRPr/>
            </a:pP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Trường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Tiểu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học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Ngọc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âm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919F5FEE-0120-47EC-BD06-512EDF034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0276" y="287936"/>
            <a:ext cx="2371725" cy="7239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ED73530-6BB7-4E1D-B237-6A5E63A05CAB}"/>
              </a:ext>
            </a:extLst>
          </p:cNvPr>
          <p:cNvSpPr/>
          <p:nvPr/>
        </p:nvSpPr>
        <p:spPr>
          <a:xfrm>
            <a:off x="1654794" y="440062"/>
            <a:ext cx="177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smtClean="0">
                <a:solidFill>
                  <a:srgbClr val="44947F"/>
                </a:solidFill>
                <a:cs typeface="+mn-ea"/>
                <a:sym typeface="+mn-lt"/>
              </a:rPr>
              <a:t>Vận dụng</a:t>
            </a:r>
            <a:endParaRPr lang="zh-CN" altLang="en-US" sz="3600" spc="-150" dirty="0">
              <a:solidFill>
                <a:srgbClr val="44947F"/>
              </a:solidFill>
              <a:cs typeface="+mn-ea"/>
              <a:sym typeface="+mn-lt"/>
            </a:endParaRPr>
          </a:p>
        </p:txBody>
      </p:sp>
      <p:sp>
        <p:nvSpPr>
          <p:cNvPr id="26" name="文本框 20">
            <a:extLst>
              <a:ext uri="{FF2B5EF4-FFF2-40B4-BE49-F238E27FC236}">
                <a16:creationId xmlns="" xmlns:a16="http://schemas.microsoft.com/office/drawing/2014/main" id="{99FBDBBA-2027-4CF9-8858-C1E42A431425}"/>
              </a:ext>
            </a:extLst>
          </p:cNvPr>
          <p:cNvSpPr txBox="1"/>
          <p:nvPr/>
        </p:nvSpPr>
        <p:spPr>
          <a:xfrm>
            <a:off x="6439954" y="3421169"/>
            <a:ext cx="506842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>
              <a:defRPr/>
            </a:pP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Học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khối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2</a:t>
            </a:r>
          </a:p>
          <a:p>
            <a:pPr lvl="0" algn="ctr">
              <a:defRPr/>
            </a:pP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Trường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Tiểu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 smtClean="0">
                <a:latin typeface="+mn-lt"/>
                <a:ea typeface="+mn-ea"/>
                <a:cs typeface="+mn-ea"/>
                <a:sym typeface="+mn-lt"/>
              </a:rPr>
              <a:t>học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dirty="0" err="1">
                <a:cs typeface="+mn-ea"/>
                <a:sym typeface="+mn-lt"/>
              </a:rPr>
              <a:t>Ngọc</a:t>
            </a:r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en-US" altLang="zh-CN" sz="3200" dirty="0" err="1">
                <a:cs typeface="+mn-ea"/>
                <a:sym typeface="+mn-lt"/>
              </a:rPr>
              <a:t>Lâm</a:t>
            </a:r>
            <a:r>
              <a:rPr lang="en-US" altLang="zh-CN" sz="3200" dirty="0">
                <a:cs typeface="+mn-ea"/>
                <a:sym typeface="+mn-lt"/>
              </a:rPr>
              <a:t>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29">
            <a:extLst>
              <a:ext uri="{FF2B5EF4-FFF2-40B4-BE49-F238E27FC236}">
                <a16:creationId xmlns="" xmlns:a16="http://schemas.microsoft.com/office/drawing/2014/main" id="{DED73530-6BB7-4E1D-B237-6A5E63A05CAB}"/>
              </a:ext>
            </a:extLst>
          </p:cNvPr>
          <p:cNvSpPr/>
          <p:nvPr/>
        </p:nvSpPr>
        <p:spPr>
          <a:xfrm>
            <a:off x="5030238" y="4690996"/>
            <a:ext cx="57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-150" smtClean="0">
                <a:solidFill>
                  <a:srgbClr val="FF0000"/>
                </a:solidFill>
                <a:cs typeface="+mn-ea"/>
                <a:sym typeface="+mn-lt"/>
              </a:rPr>
              <a:t>Học sinh khối nào nhiều hơn? Nhiều hơn bao nhiêu?</a:t>
            </a:r>
            <a:endParaRPr lang="zh-CN" altLang="en-US" sz="3600" spc="-15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1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  <p:bldP spid="30" grpId="0"/>
      <p:bldP spid="26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视频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247</Words>
  <Application>Microsoft Office PowerPoint</Application>
  <PresentationFormat>Custom</PresentationFormat>
  <Paragraphs>81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3视频</dc:title>
  <dc:creator>1079951021@qq.com</dc:creator>
  <cp:lastModifiedBy>Administrator</cp:lastModifiedBy>
  <cp:revision>130</cp:revision>
  <dcterms:created xsi:type="dcterms:W3CDTF">2018-12-09T10:07:45Z</dcterms:created>
  <dcterms:modified xsi:type="dcterms:W3CDTF">2024-04-09T01:52:58Z</dcterms:modified>
</cp:coreProperties>
</file>