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99C1-FF85-430F-B39F-1A31A3DC37E7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017A-687A-491B-AAF4-DA9D42C14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4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20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3AD677-048F-409F-AACD-0A0B5EF61C8C}" type="slidenum">
              <a:rPr kumimoji="0" lang="zh-CN" alt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zh-CN" alt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等线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07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8938" y="685800"/>
            <a:ext cx="60801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8750" indent="0" eaLnBrk="1" hangingPunct="1">
              <a:spcBef>
                <a:spcPct val="0"/>
              </a:spcBef>
              <a:buNone/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6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5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2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5F07-3376-4EB4-851C-C01CF148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B2C266-EC5F-43A6-86D4-1CC2C7A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4B1DF6FC-7E16-4635-8A35-944AD89C60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842375" y="508764"/>
            <a:ext cx="5668636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97358077-9EE7-44A7-97C6-315D9C46C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5610" y="1331058"/>
            <a:ext cx="4130749" cy="1549970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xmlns="" id="{9646E44B-3867-4CC2-B640-09E839EA1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84296" y="3453135"/>
            <a:ext cx="2611755" cy="3165475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xmlns="" id="{A048540C-02AE-45F9-A868-5AF452F0EFD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03" y="142240"/>
            <a:ext cx="122277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>
            <a:extLst>
              <a:ext uri="{FF2B5EF4-FFF2-40B4-BE49-F238E27FC236}">
                <a16:creationId xmlns:a16="http://schemas.microsoft.com/office/drawing/2014/main" xmlns="" id="{890BE992-9077-47BD-BA72-99B4456EAB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35030" y="955675"/>
            <a:ext cx="3589496" cy="6764020"/>
          </a:xfrm>
          <a:prstGeom prst="rect">
            <a:avLst/>
          </a:prstGeom>
        </p:spPr>
      </p:pic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93040D19-7743-43B1-A900-286D474B37E7}"/>
              </a:ext>
            </a:extLst>
          </p:cNvPr>
          <p:cNvSpPr/>
          <p:nvPr userDrawn="1"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66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62" b="41870"/>
          <a:stretch/>
        </p:blipFill>
        <p:spPr>
          <a:xfrm>
            <a:off x="3" y="5193698"/>
            <a:ext cx="9143999" cy="1664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69312" r="-159" b="16860"/>
          <a:stretch/>
        </p:blipFill>
        <p:spPr>
          <a:xfrm>
            <a:off x="0" y="0"/>
            <a:ext cx="9144000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159488" y="202020"/>
            <a:ext cx="8803758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868546-2164-4C33-8F22-32B28A4FD9F0}"/>
              </a:ext>
            </a:extLst>
          </p:cNvPr>
          <p:cNvSpPr txBox="1"/>
          <p:nvPr userDrawn="1"/>
        </p:nvSpPr>
        <p:spPr>
          <a:xfrm>
            <a:off x="6706953" y="-31899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45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387549" y="469294"/>
            <a:ext cx="8368903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168110" y="-171430"/>
            <a:ext cx="527437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302434" y="5468730"/>
            <a:ext cx="1379965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8823162" y="6442392"/>
            <a:ext cx="226633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8142916" y="5356833"/>
            <a:ext cx="602779" cy="132596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7858876" y="-122394"/>
            <a:ext cx="312881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268FBC2-A039-41A8-B368-926DE1556C72}"/>
              </a:ext>
            </a:extLst>
          </p:cNvPr>
          <p:cNvSpPr txBox="1"/>
          <p:nvPr userDrawn="1"/>
        </p:nvSpPr>
        <p:spPr>
          <a:xfrm>
            <a:off x="5490474" y="6524285"/>
            <a:ext cx="2437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8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xmlns="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7077" y="-858739"/>
            <a:ext cx="6349846" cy="8741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308949" y="-132850"/>
            <a:ext cx="3020116" cy="235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2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1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5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3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2027B-73C2-4C70-AF64-CA55EF684A26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6565-A3F5-40CB-8489-A0527B7C6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1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18" y="373462"/>
            <a:ext cx="1127522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13" y="1680311"/>
            <a:ext cx="1419380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" y="2913486"/>
            <a:ext cx="9144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43443" y="-10429"/>
            <a:ext cx="9144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593" y="4276684"/>
            <a:ext cx="4625593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23" y="4255974"/>
            <a:ext cx="4625593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0" y="318623"/>
            <a:ext cx="1391723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443" y="355755"/>
            <a:ext cx="1257566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83" y="3339018"/>
            <a:ext cx="667496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1" y="2956868"/>
            <a:ext cx="966515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1749151" y="1565039"/>
            <a:ext cx="5704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6207" y="1274972"/>
            <a:ext cx="2007702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02318" y="1091067"/>
            <a:ext cx="2413476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0840" y="68990"/>
            <a:ext cx="459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6563454" y="993927"/>
            <a:ext cx="2064485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6494804" y="4017869"/>
            <a:ext cx="2355876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3707368" y="4017869"/>
            <a:ext cx="2425376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803829" y="3897059"/>
            <a:ext cx="2351675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8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" y="8483"/>
            <a:ext cx="9121377" cy="684103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13" y="1473046"/>
            <a:ext cx="2171812" cy="20442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63" y="2859531"/>
            <a:ext cx="869789" cy="40691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68" y="4957678"/>
            <a:ext cx="2704960" cy="18918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25525" y="1905582"/>
            <a:ext cx="5825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rPr>
              <a:t>TẠM BIỆT CÁC CON!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微软雅黑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34" y="1984784"/>
            <a:ext cx="1574523" cy="21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1266941" y="2926944"/>
            <a:ext cx="6610119" cy="2751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68 ÔN TẬP CÁC SỐ TRONG PHẠM VI 1000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CBC260D-FA70-43A2-A5AC-8FAC030EFAE9}"/>
              </a:ext>
            </a:extLst>
          </p:cNvPr>
          <p:cNvGrpSpPr/>
          <p:nvPr/>
        </p:nvGrpSpPr>
        <p:grpSpPr>
          <a:xfrm>
            <a:off x="986169" y="894087"/>
            <a:ext cx="162297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308AFA-8573-43EC-992F-FC51DD70C7E8}"/>
              </a:ext>
            </a:extLst>
          </p:cNvPr>
          <p:cNvSpPr txBox="1"/>
          <p:nvPr/>
        </p:nvSpPr>
        <p:spPr>
          <a:xfrm>
            <a:off x="1716658" y="1936786"/>
            <a:ext cx="5956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CUỐI NĂM</a:t>
            </a:r>
          </a:p>
        </p:txBody>
      </p:sp>
    </p:spTree>
    <p:extLst>
      <p:ext uri="{BB962C8B-B14F-4D97-AF65-F5344CB8AC3E}">
        <p14:creationId xmlns:p14="http://schemas.microsoft.com/office/powerpoint/2010/main" val="10391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C27E7-3EBB-44E4-B587-606D4BE648FB}"/>
              </a:ext>
            </a:extLst>
          </p:cNvPr>
          <p:cNvSpPr txBox="1"/>
          <p:nvPr/>
        </p:nvSpPr>
        <p:spPr>
          <a:xfrm>
            <a:off x="2107905" y="2690037"/>
            <a:ext cx="5103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algn="ctr"/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6207" y="1274972"/>
            <a:ext cx="2007702" cy="2656596"/>
            <a:chOff x="954880" y="2484888"/>
            <a:chExt cx="2014662" cy="2198295"/>
          </a:xfrm>
        </p:grpSpPr>
        <p:sp>
          <p:nvSpPr>
            <p:cNvPr id="18" name="椭圆 17"/>
            <p:cNvSpPr/>
            <p:nvPr/>
          </p:nvSpPr>
          <p:spPr>
            <a:xfrm>
              <a:off x="954880" y="2668521"/>
              <a:ext cx="2014662" cy="2014662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166804" y="2484888"/>
              <a:ext cx="634375" cy="632980"/>
            </a:xfrm>
            <a:prstGeom prst="ellipse">
              <a:avLst/>
            </a:prstGeom>
            <a:solidFill>
              <a:srgbClr val="F992B8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070243" y="2880492"/>
              <a:ext cx="1783822" cy="1589462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đọc, viết, so sánh được các số trong phạm vi 1000.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Adobe 繁黑體 Std B" pitchFamily="34" charset="-128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02318" y="1091067"/>
            <a:ext cx="2413476" cy="2608372"/>
            <a:chOff x="954879" y="2484889"/>
            <a:chExt cx="2517551" cy="2198294"/>
          </a:xfrm>
        </p:grpSpPr>
        <p:sp>
          <p:nvSpPr>
            <p:cNvPr id="51" name="椭圆 50"/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rgbClr val="5B9BD5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Ôn tập viết các số theo thứ tự từ bé đến lớn và từ lớn đến bé (có không quá 4 số).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50840" y="68990"/>
            <a:ext cx="4598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grpSp>
        <p:nvGrpSpPr>
          <p:cNvPr id="11" name="组合 49">
            <a:extLst>
              <a:ext uri="{FF2B5EF4-FFF2-40B4-BE49-F238E27FC236}">
                <a16:creationId xmlns:a16="http://schemas.microsoft.com/office/drawing/2014/main" xmlns="" id="{AE0777EC-941D-4D91-8CF2-E83DFE179913}"/>
              </a:ext>
            </a:extLst>
          </p:cNvPr>
          <p:cNvGrpSpPr/>
          <p:nvPr/>
        </p:nvGrpSpPr>
        <p:grpSpPr>
          <a:xfrm>
            <a:off x="6563454" y="993927"/>
            <a:ext cx="2064485" cy="2516464"/>
            <a:chOff x="954879" y="2484889"/>
            <a:chExt cx="2517551" cy="2198294"/>
          </a:xfrm>
        </p:grpSpPr>
        <p:sp>
          <p:nvSpPr>
            <p:cNvPr id="12" name="椭圆 50">
              <a:extLst>
                <a:ext uri="{FF2B5EF4-FFF2-40B4-BE49-F238E27FC236}">
                  <a16:creationId xmlns:a16="http://schemas.microsoft.com/office/drawing/2014/main" xmlns="" id="{171AD89A-320A-455B-81F3-ED9E8C712627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" name="椭圆 51">
              <a:extLst>
                <a:ext uri="{FF2B5EF4-FFF2-40B4-BE49-F238E27FC236}">
                  <a16:creationId xmlns:a16="http://schemas.microsoft.com/office/drawing/2014/main" xmlns="" id="{D486E67B-B40C-4BA7-B4BE-9C31CC9065F2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" name="椭圆 52">
              <a:extLst>
                <a:ext uri="{FF2B5EF4-FFF2-40B4-BE49-F238E27FC236}">
                  <a16:creationId xmlns:a16="http://schemas.microsoft.com/office/drawing/2014/main" xmlns="" id="{B7836A21-2CA5-41F9-B72F-AC93C2CFA5BA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Rèn kĩ năng đọc, viết, so sánh được các số trong phạm vi 1000.</a:t>
              </a:r>
            </a:p>
          </p:txBody>
        </p:sp>
      </p:grpSp>
      <p:grpSp>
        <p:nvGrpSpPr>
          <p:cNvPr id="15" name="组合 49">
            <a:extLst>
              <a:ext uri="{FF2B5EF4-FFF2-40B4-BE49-F238E27FC236}">
                <a16:creationId xmlns:a16="http://schemas.microsoft.com/office/drawing/2014/main" xmlns="" id="{116058CA-4533-4958-9CD6-732AB1AC35EC}"/>
              </a:ext>
            </a:extLst>
          </p:cNvPr>
          <p:cNvGrpSpPr/>
          <p:nvPr/>
        </p:nvGrpSpPr>
        <p:grpSpPr>
          <a:xfrm>
            <a:off x="6494804" y="4017869"/>
            <a:ext cx="2355876" cy="2626518"/>
            <a:chOff x="954879" y="2484889"/>
            <a:chExt cx="2517551" cy="2198294"/>
          </a:xfrm>
        </p:grpSpPr>
        <p:sp>
          <p:nvSpPr>
            <p:cNvPr id="16" name="椭圆 50">
              <a:extLst>
                <a:ext uri="{FF2B5EF4-FFF2-40B4-BE49-F238E27FC236}">
                  <a16:creationId xmlns:a16="http://schemas.microsoft.com/office/drawing/2014/main" xmlns="" id="{C646FEC4-EEA5-4F1C-BA9E-4DF6307E734C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椭圆 51">
              <a:extLst>
                <a:ext uri="{FF2B5EF4-FFF2-40B4-BE49-F238E27FC236}">
                  <a16:creationId xmlns:a16="http://schemas.microsoft.com/office/drawing/2014/main" xmlns="" id="{D026D04A-3334-4B0F-9447-FCB34FA33239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06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椭圆 52">
              <a:extLst>
                <a:ext uri="{FF2B5EF4-FFF2-40B4-BE49-F238E27FC236}">
                  <a16:creationId xmlns:a16="http://schemas.microsoft.com/office/drawing/2014/main" xmlns="" id="{E2BF9D16-165F-4620-88D6-897BEC1FD153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Thực hiện được việc viết số thành tổng các trăm, chục, đơn vị. </a:t>
              </a:r>
            </a:p>
          </p:txBody>
        </p:sp>
      </p:grpSp>
      <p:grpSp>
        <p:nvGrpSpPr>
          <p:cNvPr id="24" name="组合 49">
            <a:extLst>
              <a:ext uri="{FF2B5EF4-FFF2-40B4-BE49-F238E27FC236}">
                <a16:creationId xmlns:a16="http://schemas.microsoft.com/office/drawing/2014/main" xmlns="" id="{A928B43C-1A7C-4190-9AC8-650DA5496D34}"/>
              </a:ext>
            </a:extLst>
          </p:cNvPr>
          <p:cNvGrpSpPr/>
          <p:nvPr/>
        </p:nvGrpSpPr>
        <p:grpSpPr>
          <a:xfrm>
            <a:off x="3707368" y="4017869"/>
            <a:ext cx="2425376" cy="2671042"/>
            <a:chOff x="954879" y="2484889"/>
            <a:chExt cx="2517551" cy="2198294"/>
          </a:xfrm>
        </p:grpSpPr>
        <p:sp>
          <p:nvSpPr>
            <p:cNvPr id="25" name="椭圆 50">
              <a:extLst>
                <a:ext uri="{FF2B5EF4-FFF2-40B4-BE49-F238E27FC236}">
                  <a16:creationId xmlns:a16="http://schemas.microsoft.com/office/drawing/2014/main" xmlns="" id="{5B75659A-9CE5-4E1B-9E80-57093A5133AE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椭圆 51">
              <a:extLst>
                <a:ext uri="{FF2B5EF4-FFF2-40B4-BE49-F238E27FC236}">
                  <a16:creationId xmlns:a16="http://schemas.microsoft.com/office/drawing/2014/main" xmlns="" id="{C5FFA9AF-D25B-4E26-A56F-2920212FF27B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05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椭圆 52">
              <a:extLst>
                <a:ext uri="{FF2B5EF4-FFF2-40B4-BE49-F238E27FC236}">
                  <a16:creationId xmlns:a16="http://schemas.microsoft.com/office/drawing/2014/main" xmlns="" id="{B3B0E533-CE17-4A48-95A3-87830A08A501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Tìm được số lớn nhất, số bé nhất trong 4 số đã cho.</a:t>
              </a:r>
            </a:p>
          </p:txBody>
        </p:sp>
      </p:grpSp>
      <p:grpSp>
        <p:nvGrpSpPr>
          <p:cNvPr id="28" name="组合 49">
            <a:extLst>
              <a:ext uri="{FF2B5EF4-FFF2-40B4-BE49-F238E27FC236}">
                <a16:creationId xmlns:a16="http://schemas.microsoft.com/office/drawing/2014/main" xmlns="" id="{BB9699BE-91AB-4039-9FC8-7828C1A922A3}"/>
              </a:ext>
            </a:extLst>
          </p:cNvPr>
          <p:cNvGrpSpPr/>
          <p:nvPr/>
        </p:nvGrpSpPr>
        <p:grpSpPr>
          <a:xfrm>
            <a:off x="803829" y="3897059"/>
            <a:ext cx="2351675" cy="2928104"/>
            <a:chOff x="954879" y="2484889"/>
            <a:chExt cx="2517551" cy="2198294"/>
          </a:xfrm>
        </p:grpSpPr>
        <p:sp>
          <p:nvSpPr>
            <p:cNvPr id="29" name="椭圆 50">
              <a:extLst>
                <a:ext uri="{FF2B5EF4-FFF2-40B4-BE49-F238E27FC236}">
                  <a16:creationId xmlns:a16="http://schemas.microsoft.com/office/drawing/2014/main" xmlns="" id="{C3F1C8B6-EB76-4E48-935F-D13F1F5A128F}"/>
                </a:ext>
              </a:extLst>
            </p:cNvPr>
            <p:cNvSpPr/>
            <p:nvPr/>
          </p:nvSpPr>
          <p:spPr>
            <a:xfrm>
              <a:off x="954879" y="2668521"/>
              <a:ext cx="2517551" cy="201466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456057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1347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0" name="椭圆 51">
              <a:extLst>
                <a:ext uri="{FF2B5EF4-FFF2-40B4-BE49-F238E27FC236}">
                  <a16:creationId xmlns:a16="http://schemas.microsoft.com/office/drawing/2014/main" xmlns="" id="{7A9D19B7-BF76-4E83-9FF8-88A4F726E72F}"/>
                </a:ext>
              </a:extLst>
            </p:cNvPr>
            <p:cNvSpPr/>
            <p:nvPr/>
          </p:nvSpPr>
          <p:spPr>
            <a:xfrm>
              <a:off x="1166804" y="2484889"/>
              <a:ext cx="634375" cy="6329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215466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319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kumimoji="0" lang="zh-CN" altLang="en-US" sz="31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1" name="椭圆 52">
              <a:extLst>
                <a:ext uri="{FF2B5EF4-FFF2-40B4-BE49-F238E27FC236}">
                  <a16:creationId xmlns:a16="http://schemas.microsoft.com/office/drawing/2014/main" xmlns="" id="{D4A1265C-AD48-4A2F-81E3-00E793AB686F}"/>
                </a:ext>
              </a:extLst>
            </p:cNvPr>
            <p:cNvSpPr/>
            <p:nvPr/>
          </p:nvSpPr>
          <p:spPr>
            <a:xfrm>
              <a:off x="1091860" y="2893571"/>
              <a:ext cx="2243589" cy="1687320"/>
            </a:xfrm>
            <a:prstGeom prst="ellipse">
              <a:avLst/>
            </a:prstGeom>
            <a:solidFill>
              <a:schemeClr val="bg1"/>
            </a:solidFill>
            <a:ln w="254000">
              <a:noFill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altLang="zh-CN" sz="2000" b="1" i="0" u="none" strike="noStrike" kern="0" cap="none" spc="0" normalizeH="0" baseline="0" noProof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Adobe 繁黑體 Std B" pitchFamily="34" charset="-128"/>
                  <a:cs typeface="Times New Roman" panose="02020603050405020304" pitchFamily="18" charset="0"/>
                  <a:sym typeface="Arial"/>
                </a:rPr>
                <a:t>Viết được các số theo thứ tự từ bé đến lớn và từ lớn đến bé ( có không quá 4 số).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F970054-BFBF-40D9-8F1A-6D9219AEF134}"/>
              </a:ext>
            </a:extLst>
          </p:cNvPr>
          <p:cNvSpPr/>
          <p:nvPr/>
        </p:nvSpPr>
        <p:spPr>
          <a:xfrm>
            <a:off x="2305696" y="662248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A3F12-F746-4DA4-9481-F3B2EE8A6AC6}"/>
              </a:ext>
            </a:extLst>
          </p:cNvPr>
          <p:cNvSpPr txBox="1"/>
          <p:nvPr/>
        </p:nvSpPr>
        <p:spPr>
          <a:xfrm>
            <a:off x="2633688" y="662249"/>
            <a:ext cx="5765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5A005A99-4721-4B16-BEB7-A45B9A93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358" y="445771"/>
            <a:ext cx="1678338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8DBB8B-2CCC-4100-B7B5-A4E4EE2D2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564" y="1316049"/>
            <a:ext cx="4292111" cy="5215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C871C0-EF9B-462F-AC5D-6B9D7BBB99B9}"/>
              </a:ext>
            </a:extLst>
          </p:cNvPr>
          <p:cNvSpPr txBox="1"/>
          <p:nvPr/>
        </p:nvSpPr>
        <p:spPr>
          <a:xfrm>
            <a:off x="4967212" y="1185469"/>
            <a:ext cx="3519113" cy="267765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2DE606-CE96-4A95-9AFC-D812567C635C}"/>
              </a:ext>
            </a:extLst>
          </p:cNvPr>
          <p:cNvSpPr txBox="1"/>
          <p:nvPr/>
        </p:nvSpPr>
        <p:spPr>
          <a:xfrm>
            <a:off x="5089335" y="3545959"/>
            <a:ext cx="3274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E791CB-C5B2-415C-AB7D-9DEC3371244C}"/>
              </a:ext>
            </a:extLst>
          </p:cNvPr>
          <p:cNvSpPr txBox="1"/>
          <p:nvPr/>
        </p:nvSpPr>
        <p:spPr>
          <a:xfrm>
            <a:off x="4967212" y="1301889"/>
            <a:ext cx="3519113" cy="3323987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043A4AE-3B5B-49DB-BB44-C443884F0923}"/>
              </a:ext>
            </a:extLst>
          </p:cNvPr>
          <p:cNvSpPr txBox="1"/>
          <p:nvPr/>
        </p:nvSpPr>
        <p:spPr>
          <a:xfrm>
            <a:off x="5243469" y="3545958"/>
            <a:ext cx="3274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Bình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9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6" grpId="1" animBg="1"/>
      <p:bldP spid="7" grpId="0"/>
      <p:bldP spid="7" grpId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55A084D-4556-410B-A46C-85C7A189CC2E}"/>
              </a:ext>
            </a:extLst>
          </p:cNvPr>
          <p:cNvSpPr/>
          <p:nvPr/>
        </p:nvSpPr>
        <p:spPr>
          <a:xfrm>
            <a:off x="626629" y="530234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C87C94-EDA0-4A8B-A777-71BE00EF9A4F}"/>
              </a:ext>
            </a:extLst>
          </p:cNvPr>
          <p:cNvSpPr txBox="1"/>
          <p:nvPr/>
        </p:nvSpPr>
        <p:spPr>
          <a:xfrm>
            <a:off x="954620" y="509588"/>
            <a:ext cx="7354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tổng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9B1747A-4929-478D-A611-F799804D0EB1}"/>
              </a:ext>
            </a:extLst>
          </p:cNvPr>
          <p:cNvGrpSpPr/>
          <p:nvPr/>
        </p:nvGrpSpPr>
        <p:grpSpPr>
          <a:xfrm>
            <a:off x="463343" y="1328095"/>
            <a:ext cx="4226949" cy="685800"/>
            <a:chOff x="1508519" y="4738254"/>
            <a:chExt cx="5635932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5E0413C-BF6E-41DC-B9B8-4EC99B85AA7F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72B7160-709D-4433-9670-0EE3B4E0A0D3}"/>
                </a:ext>
              </a:extLst>
            </p:cNvPr>
            <p:cNvSpPr txBox="1"/>
            <p:nvPr/>
          </p:nvSpPr>
          <p:spPr>
            <a:xfrm>
              <a:off x="1659615" y="4819544"/>
              <a:ext cx="548483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Mẫu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346 = 300 + 40 + 6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E6B919-53B8-4804-866B-7E139DFBC6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1248" y="1066719"/>
            <a:ext cx="5165765" cy="25545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11F5D9F-3598-4E37-9791-7D002CA2C0E3}"/>
              </a:ext>
            </a:extLst>
          </p:cNvPr>
          <p:cNvGrpSpPr/>
          <p:nvPr/>
        </p:nvGrpSpPr>
        <p:grpSpPr>
          <a:xfrm>
            <a:off x="1142721" y="3702597"/>
            <a:ext cx="3327663" cy="685800"/>
            <a:chOff x="1508519" y="4738254"/>
            <a:chExt cx="4436884" cy="685800"/>
          </a:xfrm>
          <a:solidFill>
            <a:srgbClr val="FDDD82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7DADCAD-FD6E-421F-B173-571338530E2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BBA7D37-C55E-4881-A4C5-510375DCF171}"/>
                </a:ext>
              </a:extLst>
            </p:cNvPr>
            <p:cNvSpPr txBox="1"/>
            <p:nvPr/>
          </p:nvSpPr>
          <p:spPr>
            <a:xfrm>
              <a:off x="1659615" y="4819544"/>
              <a:ext cx="42857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525 = 500 + 20 + 5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2708B78-23D4-41CB-9CA5-64DBE4825635}"/>
              </a:ext>
            </a:extLst>
          </p:cNvPr>
          <p:cNvGrpSpPr/>
          <p:nvPr/>
        </p:nvGrpSpPr>
        <p:grpSpPr>
          <a:xfrm>
            <a:off x="1157527" y="4683990"/>
            <a:ext cx="2806909" cy="685800"/>
            <a:chOff x="1508519" y="4738254"/>
            <a:chExt cx="3742545" cy="685800"/>
          </a:xfrm>
          <a:solidFill>
            <a:srgbClr val="C4EBFC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2F449B6F-E2E4-423E-B8C0-4F0A2BCEBC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826D642-27E0-4FA5-9C6A-5C84B8969450}"/>
                </a:ext>
              </a:extLst>
            </p:cNvPr>
            <p:cNvSpPr txBox="1"/>
            <p:nvPr/>
          </p:nvSpPr>
          <p:spPr>
            <a:xfrm>
              <a:off x="2044630" y="4841053"/>
              <a:ext cx="3206434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106 = 100 + 6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C7AE0E8-7B86-4D30-8D8C-1688F1348B05}"/>
              </a:ext>
            </a:extLst>
          </p:cNvPr>
          <p:cNvGrpSpPr/>
          <p:nvPr/>
        </p:nvGrpSpPr>
        <p:grpSpPr>
          <a:xfrm>
            <a:off x="5426250" y="3702597"/>
            <a:ext cx="3056091" cy="685800"/>
            <a:chOff x="1508519" y="4738254"/>
            <a:chExt cx="4074788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FB0A691F-0871-4F34-8D23-CC782ADFC69F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8DD3148-EC41-4E2B-97C9-5B9CDA5077E6}"/>
                </a:ext>
              </a:extLst>
            </p:cNvPr>
            <p:cNvSpPr txBox="1"/>
            <p:nvPr/>
          </p:nvSpPr>
          <p:spPr>
            <a:xfrm>
              <a:off x="1977191" y="4849435"/>
              <a:ext cx="360611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810 = 800 + 10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21496EE-1F2A-4D56-938A-58301CF15251}"/>
              </a:ext>
            </a:extLst>
          </p:cNvPr>
          <p:cNvGrpSpPr/>
          <p:nvPr/>
        </p:nvGrpSpPr>
        <p:grpSpPr>
          <a:xfrm>
            <a:off x="5426249" y="4683990"/>
            <a:ext cx="3327663" cy="685800"/>
            <a:chOff x="1508519" y="4738254"/>
            <a:chExt cx="4436884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00EA8C24-44B8-4A74-8C5D-31058624D9A5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288A2F3-0D80-42E0-A03F-4A1B55D4932E}"/>
                </a:ext>
              </a:extLst>
            </p:cNvPr>
            <p:cNvSpPr txBox="1"/>
            <p:nvPr/>
          </p:nvSpPr>
          <p:spPr>
            <a:xfrm>
              <a:off x="1659615" y="4819544"/>
              <a:ext cx="428578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433 = 400 + 30 + 3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256DC2B-5D6F-49AE-87DF-7F0901A3A62C}"/>
              </a:ext>
            </a:extLst>
          </p:cNvPr>
          <p:cNvGrpSpPr/>
          <p:nvPr/>
        </p:nvGrpSpPr>
        <p:grpSpPr>
          <a:xfrm>
            <a:off x="3328215" y="5605602"/>
            <a:ext cx="3228277" cy="685800"/>
            <a:chOff x="1508519" y="4738254"/>
            <a:chExt cx="430436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28DF91FC-54D8-4F92-8BE4-C09277BA0EBC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8092D33-F836-43DB-98F6-C36697F6863C}"/>
                </a:ext>
              </a:extLst>
            </p:cNvPr>
            <p:cNvSpPr txBox="1"/>
            <p:nvPr/>
          </p:nvSpPr>
          <p:spPr>
            <a:xfrm>
              <a:off x="1659615" y="4819544"/>
              <a:ext cx="415327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777 = 700 +70 + 7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2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480F510E-0095-4928-A770-56AD303C68FF}"/>
              </a:ext>
            </a:extLst>
          </p:cNvPr>
          <p:cNvSpPr/>
          <p:nvPr/>
        </p:nvSpPr>
        <p:spPr>
          <a:xfrm>
            <a:off x="0" y="6456220"/>
            <a:ext cx="9144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2951018" y="6363855"/>
            <a:ext cx="6192981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7769263" y="2254960"/>
            <a:ext cx="1374737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92797" y="123045"/>
            <a:ext cx="109962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E639F1A-AC18-4D3A-9746-48FD2471FC48}"/>
              </a:ext>
            </a:extLst>
          </p:cNvPr>
          <p:cNvGrpSpPr/>
          <p:nvPr/>
        </p:nvGrpSpPr>
        <p:grpSpPr>
          <a:xfrm>
            <a:off x="1307805" y="570627"/>
            <a:ext cx="7836195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5800288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xmlns="" id="{951573FD-FF8C-419C-824E-D4135E319326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7052897" y="1864630"/>
              <a:ext cx="2968558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CC77FBB-5914-458F-A3BD-FC8E63FE8A42}"/>
              </a:ext>
            </a:extLst>
          </p:cNvPr>
          <p:cNvSpPr/>
          <p:nvPr/>
        </p:nvSpPr>
        <p:spPr>
          <a:xfrm>
            <a:off x="1716812" y="684332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05F805-6D2C-408B-976F-4255CFEC884B}"/>
              </a:ext>
            </a:extLst>
          </p:cNvPr>
          <p:cNvSpPr txBox="1"/>
          <p:nvPr/>
        </p:nvSpPr>
        <p:spPr>
          <a:xfrm>
            <a:off x="2044804" y="659622"/>
            <a:ext cx="7354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heo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14FE291-30F1-4FAC-A547-47C4CA254E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192418" y="1396968"/>
            <a:ext cx="6335486" cy="473527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7513A21-BC57-44FD-B33C-70FCF8196761}"/>
              </a:ext>
            </a:extLst>
          </p:cNvPr>
          <p:cNvSpPr/>
          <p:nvPr/>
        </p:nvSpPr>
        <p:spPr>
          <a:xfrm>
            <a:off x="4953887" y="3089023"/>
            <a:ext cx="5334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3CD8C82-D8EF-4519-B2BA-EED23950C8BC}"/>
              </a:ext>
            </a:extLst>
          </p:cNvPr>
          <p:cNvSpPr/>
          <p:nvPr/>
        </p:nvSpPr>
        <p:spPr>
          <a:xfrm>
            <a:off x="3267756" y="3713863"/>
            <a:ext cx="411251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C16A1D49-FBEE-480A-98F4-D282D31A4107}"/>
              </a:ext>
            </a:extLst>
          </p:cNvPr>
          <p:cNvSpPr/>
          <p:nvPr/>
        </p:nvSpPr>
        <p:spPr>
          <a:xfrm>
            <a:off x="4953887" y="3684109"/>
            <a:ext cx="486564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4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0BA97A4-92CD-4402-B193-FA7BB4BE6B8F}"/>
              </a:ext>
            </a:extLst>
          </p:cNvPr>
          <p:cNvSpPr/>
          <p:nvPr/>
        </p:nvSpPr>
        <p:spPr>
          <a:xfrm>
            <a:off x="626537" y="810825"/>
            <a:ext cx="7750969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039417" y="3706194"/>
            <a:ext cx="6647924" cy="315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2F141E1-2890-4B08-8A13-9188E5E1B346}"/>
              </a:ext>
            </a:extLst>
          </p:cNvPr>
          <p:cNvGrpSpPr/>
          <p:nvPr/>
        </p:nvGrpSpPr>
        <p:grpSpPr>
          <a:xfrm>
            <a:off x="1911697" y="1295347"/>
            <a:ext cx="855427" cy="538200"/>
            <a:chOff x="1931814" y="1428481"/>
            <a:chExt cx="924572" cy="4373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A5D971D-E959-47A6-97C4-82E1C5FC71E3}"/>
                </a:ext>
              </a:extLst>
            </p:cNvPr>
            <p:cNvGrpSpPr/>
            <p:nvPr/>
          </p:nvGrpSpPr>
          <p:grpSpPr>
            <a:xfrm>
              <a:off x="1931814" y="1440654"/>
              <a:ext cx="711528" cy="425188"/>
              <a:chOff x="1931814" y="1440654"/>
              <a:chExt cx="711528" cy="425188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xmlns="" id="{6AF29017-F51B-496C-8319-B1A71726F56F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35ECE14B-B164-453F-B222-9561528B73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74319" cy="425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999F27D-9AF9-4CBF-93BA-C2E98AA2F6D2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25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35EC9B3-C469-44F4-8217-DF1E82D62685}"/>
              </a:ext>
            </a:extLst>
          </p:cNvPr>
          <p:cNvSpPr/>
          <p:nvPr/>
        </p:nvSpPr>
        <p:spPr>
          <a:xfrm>
            <a:off x="1415569" y="1418789"/>
            <a:ext cx="318598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E0E3798-0D6B-4EDE-80B4-DA0A203A38C6}"/>
              </a:ext>
            </a:extLst>
          </p:cNvPr>
          <p:cNvGrpSpPr/>
          <p:nvPr/>
        </p:nvGrpSpPr>
        <p:grpSpPr>
          <a:xfrm>
            <a:off x="1088983" y="2501500"/>
            <a:ext cx="6966035" cy="1384995"/>
            <a:chOff x="1575361" y="1332501"/>
            <a:chExt cx="9561891" cy="1384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BFF40BB-710A-440E-8C2C-F9FCD558D23F}"/>
                </a:ext>
              </a:extLst>
            </p:cNvPr>
            <p:cNvSpPr txBox="1"/>
            <p:nvPr/>
          </p:nvSpPr>
          <p:spPr>
            <a:xfrm>
              <a:off x="1575361" y="1332501"/>
              <a:ext cx="9561891" cy="138499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a) 100 +       = 106 		b) 600 + 30 +      = 634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01030C7E-76A7-4F75-80B2-EDC3BFDDC8F8}"/>
                </a:ext>
              </a:extLst>
            </p:cNvPr>
            <p:cNvSpPr/>
            <p:nvPr/>
          </p:nvSpPr>
          <p:spPr>
            <a:xfrm>
              <a:off x="3595115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DB9DCF23-4FC8-475B-8AA3-1E650018BDBD}"/>
                </a:ext>
              </a:extLst>
            </p:cNvPr>
            <p:cNvSpPr/>
            <p:nvPr/>
          </p:nvSpPr>
          <p:spPr>
            <a:xfrm>
              <a:off x="9084570" y="1418232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DDD94C1-1B6B-4FE0-9BDD-6513897F9217}"/>
              </a:ext>
            </a:extLst>
          </p:cNvPr>
          <p:cNvSpPr/>
          <p:nvPr/>
        </p:nvSpPr>
        <p:spPr>
          <a:xfrm>
            <a:off x="2580466" y="2641126"/>
            <a:ext cx="32167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BC0F793D-135A-4C05-97AA-F612453C8051}"/>
              </a:ext>
            </a:extLst>
          </p:cNvPr>
          <p:cNvSpPr/>
          <p:nvPr/>
        </p:nvSpPr>
        <p:spPr>
          <a:xfrm>
            <a:off x="6576291" y="2613811"/>
            <a:ext cx="32167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29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7E4EC0A-E32C-4474-B28B-11A5F8488E50}"/>
              </a:ext>
            </a:extLst>
          </p:cNvPr>
          <p:cNvSpPr/>
          <p:nvPr/>
        </p:nvSpPr>
        <p:spPr>
          <a:xfrm>
            <a:off x="904852" y="1483660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AB6937-E8E3-4850-9E03-DD4E15D2ECFB}"/>
              </a:ext>
            </a:extLst>
          </p:cNvPr>
          <p:cNvSpPr txBox="1"/>
          <p:nvPr/>
        </p:nvSpPr>
        <p:spPr>
          <a:xfrm>
            <a:off x="1310189" y="1450409"/>
            <a:ext cx="7306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EE94EA-CB7A-4001-9E66-300A3060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8136" y="2013972"/>
            <a:ext cx="3886200" cy="1752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AF9F9E5-510D-4360-8B38-7216846FFD06}"/>
              </a:ext>
            </a:extLst>
          </p:cNvPr>
          <p:cNvGrpSpPr/>
          <p:nvPr/>
        </p:nvGrpSpPr>
        <p:grpSpPr>
          <a:xfrm>
            <a:off x="6123236" y="2065672"/>
            <a:ext cx="980867" cy="685800"/>
            <a:chOff x="1508519" y="4738254"/>
            <a:chExt cx="1307822" cy="685800"/>
          </a:xfrm>
          <a:solidFill>
            <a:srgbClr val="C4EBFC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2793CD92-1A5B-463D-B690-10D5EBD48894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1BC723C-4621-429A-B74F-5D7043C0F3FF}"/>
                </a:ext>
              </a:extLst>
            </p:cNvPr>
            <p:cNvSpPr txBox="1"/>
            <p:nvPr/>
          </p:nvSpPr>
          <p:spPr>
            <a:xfrm>
              <a:off x="1659615" y="4819544"/>
              <a:ext cx="115672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405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4C5270B-403B-4584-B647-0FE3AC82AAC0}"/>
              </a:ext>
            </a:extLst>
          </p:cNvPr>
          <p:cNvGrpSpPr/>
          <p:nvPr/>
        </p:nvGrpSpPr>
        <p:grpSpPr>
          <a:xfrm>
            <a:off x="6095329" y="2970227"/>
            <a:ext cx="980867" cy="685800"/>
            <a:chOff x="1508519" y="4738254"/>
            <a:chExt cx="1307822" cy="685800"/>
          </a:xfrm>
          <a:solidFill>
            <a:srgbClr val="C4EBFC"/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818BC314-D5A8-4151-9AB7-DA8FEEB5B44A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79BA53D-793C-487B-BB31-30B485105052}"/>
                </a:ext>
              </a:extLst>
            </p:cNvPr>
            <p:cNvSpPr txBox="1"/>
            <p:nvPr/>
          </p:nvSpPr>
          <p:spPr>
            <a:xfrm>
              <a:off x="1659615" y="4819544"/>
              <a:ext cx="115672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450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592D1D-2B6B-4FC2-8B6E-219663D5D1BD}"/>
              </a:ext>
            </a:extLst>
          </p:cNvPr>
          <p:cNvGrpSpPr/>
          <p:nvPr/>
        </p:nvGrpSpPr>
        <p:grpSpPr>
          <a:xfrm>
            <a:off x="7324098" y="2057977"/>
            <a:ext cx="980867" cy="685800"/>
            <a:chOff x="1508519" y="4738254"/>
            <a:chExt cx="1307822" cy="685800"/>
          </a:xfrm>
          <a:solidFill>
            <a:srgbClr val="C4EBFC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4D2FF721-6F70-4545-A2FF-4DF0A67554AF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3F46B76-2307-4F55-97DF-B6CB30DC3C34}"/>
                </a:ext>
              </a:extLst>
            </p:cNvPr>
            <p:cNvSpPr txBox="1"/>
            <p:nvPr/>
          </p:nvSpPr>
          <p:spPr>
            <a:xfrm>
              <a:off x="1659615" y="4819544"/>
              <a:ext cx="115672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504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873006D-01B1-4604-BD90-67C61A4FC69A}"/>
              </a:ext>
            </a:extLst>
          </p:cNvPr>
          <p:cNvGrpSpPr/>
          <p:nvPr/>
        </p:nvGrpSpPr>
        <p:grpSpPr>
          <a:xfrm>
            <a:off x="7324098" y="2970227"/>
            <a:ext cx="980867" cy="685800"/>
            <a:chOff x="1508519" y="4738254"/>
            <a:chExt cx="1307822" cy="685800"/>
          </a:xfrm>
          <a:solidFill>
            <a:srgbClr val="C4EBFC"/>
          </a:solidFill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C1D7B49D-6DE3-489D-A185-0D4E08A7370B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803AC5B-0A87-41A4-8C34-CFF9EE972E8F}"/>
                </a:ext>
              </a:extLst>
            </p:cNvPr>
            <p:cNvSpPr txBox="1"/>
            <p:nvPr/>
          </p:nvSpPr>
          <p:spPr>
            <a:xfrm>
              <a:off x="1659615" y="4819544"/>
              <a:ext cx="1156726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540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954EAC-1CD2-4C6E-ABF8-1D00D256CCDA}"/>
              </a:ext>
            </a:extLst>
          </p:cNvPr>
          <p:cNvSpPr txBox="1"/>
          <p:nvPr/>
        </p:nvSpPr>
        <p:spPr>
          <a:xfrm>
            <a:off x="697064" y="3766346"/>
            <a:ext cx="7979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7FDB696-121C-4F0D-B817-7BAC26222BBA}"/>
              </a:ext>
            </a:extLst>
          </p:cNvPr>
          <p:cNvSpPr txBox="1"/>
          <p:nvPr/>
        </p:nvSpPr>
        <p:spPr>
          <a:xfrm>
            <a:off x="2854443" y="4221170"/>
            <a:ext cx="3274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540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405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4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On-screen Show (4:3)</PresentationFormat>
  <Paragraphs>76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2024-04-23T10:34:44Z</dcterms:created>
  <dcterms:modified xsi:type="dcterms:W3CDTF">2024-04-23T10:35:27Z</dcterms:modified>
</cp:coreProperties>
</file>