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C3CE3-513A-4935-87EA-939930AECBD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A605B-1265-43A0-9BEA-3E0463DB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87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2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6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8"/>
            <a:ext cx="9143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9144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95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2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62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6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A057-B713-47E7-9C29-875FF44F475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BEF6-0E3C-4F96-A522-5736E8F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6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745434" y="106016"/>
            <a:ext cx="1643063" cy="1077218"/>
            <a:chOff x="1523998" y="0"/>
            <a:chExt cx="2190751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56465" y="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</a:rPr>
                <a:t>14</a:t>
              </a:r>
              <a:endParaRPr lang="vi-VN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2636727" y="386695"/>
            <a:ext cx="42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852590" y="1504735"/>
            <a:ext cx="718889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68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TRONG PHẠM VI 100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0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6207" y="1274972"/>
            <a:ext cx="2007702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đọc, viết, so sánh được các số trong phạm vi 1000.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02318" y="1091067"/>
            <a:ext cx="2413476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viết các số theo thứ tự từ bé đến lớn và từ lớn đến bé (có không quá 4 số).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0840" y="68990"/>
            <a:ext cx="459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6563454" y="993927"/>
            <a:ext cx="2064485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Rèn kĩ năng đọc, viết, so sánh được các số trong phạm vi 1000.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6494804" y="4017869"/>
            <a:ext cx="2355876" cy="2626518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viết số thành tổng các trăm, chục, đơn vị. 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3707368" y="4017869"/>
            <a:ext cx="2425376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Tìm được số lớn nhất, số bé nhất trong 4 số đã cho.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803829" y="3897059"/>
            <a:ext cx="2351675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Viết được các số theo thứ tự từ bé đến lớn và từ lớn đến bé ( có không quá 4 số).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1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358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327305" y="580441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2655297" y="580441"/>
            <a:ext cx="3250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4913" y="1181100"/>
            <a:ext cx="5488442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9B3340C-3937-4FCB-90D3-6DE97F8338A1}"/>
              </a:ext>
            </a:extLst>
          </p:cNvPr>
          <p:cNvSpPr/>
          <p:nvPr/>
        </p:nvSpPr>
        <p:spPr>
          <a:xfrm>
            <a:off x="3688677" y="4613201"/>
            <a:ext cx="2961815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A1E28E3-5998-4A0F-A835-D0FA8BB2744B}"/>
              </a:ext>
            </a:extLst>
          </p:cNvPr>
          <p:cNvSpPr/>
          <p:nvPr/>
        </p:nvSpPr>
        <p:spPr>
          <a:xfrm>
            <a:off x="5267060" y="4676633"/>
            <a:ext cx="1383432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C7D3A51-2AD4-46CA-A1AE-A7DD08CADF8A}"/>
              </a:ext>
            </a:extLst>
          </p:cNvPr>
          <p:cNvSpPr/>
          <p:nvPr/>
        </p:nvSpPr>
        <p:spPr>
          <a:xfrm>
            <a:off x="2788103" y="1992084"/>
            <a:ext cx="3857625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5E608DD-FAFB-44E4-A967-3D56AF621314}"/>
              </a:ext>
            </a:extLst>
          </p:cNvPr>
          <p:cNvSpPr/>
          <p:nvPr/>
        </p:nvSpPr>
        <p:spPr>
          <a:xfrm>
            <a:off x="3197678" y="1828142"/>
            <a:ext cx="3457575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2736897" y="1049371"/>
            <a:ext cx="2449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14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2665586" y="510189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2993578" y="410888"/>
            <a:ext cx="83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Số</a:t>
            </a:r>
            <a:r>
              <a:rPr lang="en-US" sz="3600" b="1" dirty="0"/>
              <a:t>?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DAE8-B180-4906-B013-E17380E1AF1E}"/>
              </a:ext>
            </a:extLst>
          </p:cNvPr>
          <p:cNvSpPr txBox="1"/>
          <p:nvPr/>
        </p:nvSpPr>
        <p:spPr>
          <a:xfrm>
            <a:off x="526594" y="1192305"/>
            <a:ext cx="44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76992A-BA26-4228-93CD-234EB75B90DB}"/>
              </a:ext>
            </a:extLst>
          </p:cNvPr>
          <p:cNvGrpSpPr/>
          <p:nvPr/>
        </p:nvGrpSpPr>
        <p:grpSpPr>
          <a:xfrm>
            <a:off x="1318903" y="1367182"/>
            <a:ext cx="6901541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xmlns="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xmlns="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xmlns="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xmlns="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xmlns="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xmlns="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xmlns="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xmlns="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xmlns="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xmlns="" id="{AED62A23-309C-4EF0-AF9F-D447E9EFC537}"/>
              </a:ext>
            </a:extLst>
          </p:cNvPr>
          <p:cNvSpPr/>
          <p:nvPr/>
        </p:nvSpPr>
        <p:spPr>
          <a:xfrm>
            <a:off x="3653617" y="1389305"/>
            <a:ext cx="664028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xmlns="" id="{5F8B4076-5AEB-4596-8106-62D6EB0A67EE}"/>
              </a:ext>
            </a:extLst>
          </p:cNvPr>
          <p:cNvSpPr/>
          <p:nvPr/>
        </p:nvSpPr>
        <p:spPr>
          <a:xfrm>
            <a:off x="4432217" y="1382421"/>
            <a:ext cx="664028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xmlns="" id="{7E2234BD-5FA9-436D-923E-2658CD912201}"/>
              </a:ext>
            </a:extLst>
          </p:cNvPr>
          <p:cNvSpPr/>
          <p:nvPr/>
        </p:nvSpPr>
        <p:spPr>
          <a:xfrm>
            <a:off x="5999760" y="1398830"/>
            <a:ext cx="664028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xmlns="" id="{32C2624C-3FC8-4872-9E4B-7EEC69652DD1}"/>
              </a:ext>
            </a:extLst>
          </p:cNvPr>
          <p:cNvSpPr/>
          <p:nvPr/>
        </p:nvSpPr>
        <p:spPr>
          <a:xfrm>
            <a:off x="6781831" y="1391946"/>
            <a:ext cx="664028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DB07C3-191D-4CA9-A25D-857D22C2424E}"/>
              </a:ext>
            </a:extLst>
          </p:cNvPr>
          <p:cNvSpPr txBox="1"/>
          <p:nvPr/>
        </p:nvSpPr>
        <p:spPr>
          <a:xfrm>
            <a:off x="523727" y="2930390"/>
            <a:ext cx="44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4EADDAE-8138-4CC9-AF42-0AF1A0817700}"/>
              </a:ext>
            </a:extLst>
          </p:cNvPr>
          <p:cNvGrpSpPr/>
          <p:nvPr/>
        </p:nvGrpSpPr>
        <p:grpSpPr>
          <a:xfrm>
            <a:off x="1318903" y="3425805"/>
            <a:ext cx="7103404" cy="888566"/>
            <a:chOff x="1758537" y="3425805"/>
            <a:chExt cx="947120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1026979" cy="885371"/>
              <a:chOff x="1750278" y="3429000"/>
              <a:chExt cx="1026979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977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1026979" cy="885371"/>
              <a:chOff x="1750278" y="3429000"/>
              <a:chExt cx="1026979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977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46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46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1026979" cy="885371"/>
              <a:chOff x="1750278" y="3429000"/>
              <a:chExt cx="1026979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977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46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1026979" cy="885371"/>
              <a:chOff x="1750278" y="3429000"/>
              <a:chExt cx="1026979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977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46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1220847" cy="885371"/>
              <a:chOff x="1683953" y="3429000"/>
              <a:chExt cx="122084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12208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F1F9190-148F-4750-BC3A-F0B6342B2BA6}"/>
              </a:ext>
            </a:extLst>
          </p:cNvPr>
          <p:cNvGrpSpPr/>
          <p:nvPr/>
        </p:nvGrpSpPr>
        <p:grpSpPr>
          <a:xfrm>
            <a:off x="2874836" y="3411157"/>
            <a:ext cx="770234" cy="885371"/>
            <a:chOff x="3194064" y="4778345"/>
            <a:chExt cx="1026979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81C1E8E-7CD0-4D82-943A-0C59158A9F2A}"/>
              </a:ext>
            </a:extLst>
          </p:cNvPr>
          <p:cNvGrpSpPr/>
          <p:nvPr/>
        </p:nvGrpSpPr>
        <p:grpSpPr>
          <a:xfrm>
            <a:off x="3658813" y="3419768"/>
            <a:ext cx="770234" cy="885371"/>
            <a:chOff x="3194064" y="4778345"/>
            <a:chExt cx="1026979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257AD43-D0FF-4813-BD2D-B9D839F1F944}"/>
              </a:ext>
            </a:extLst>
          </p:cNvPr>
          <p:cNvGrpSpPr/>
          <p:nvPr/>
        </p:nvGrpSpPr>
        <p:grpSpPr>
          <a:xfrm>
            <a:off x="5183932" y="3411157"/>
            <a:ext cx="770234" cy="885371"/>
            <a:chOff x="3194064" y="4778345"/>
            <a:chExt cx="1026979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C687A98-6EE0-42E2-9146-E219F9923BBA}"/>
              </a:ext>
            </a:extLst>
          </p:cNvPr>
          <p:cNvGrpSpPr/>
          <p:nvPr/>
        </p:nvGrpSpPr>
        <p:grpSpPr>
          <a:xfrm>
            <a:off x="6752098" y="3411155"/>
            <a:ext cx="770234" cy="885371"/>
            <a:chOff x="3194064" y="4778345"/>
            <a:chExt cx="1026979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3DD6CF-8253-4C41-92A7-46CFE3018393}"/>
              </a:ext>
            </a:extLst>
          </p:cNvPr>
          <p:cNvSpPr txBox="1"/>
          <p:nvPr/>
        </p:nvSpPr>
        <p:spPr>
          <a:xfrm>
            <a:off x="519757" y="4669774"/>
            <a:ext cx="44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5B1868EE-6725-4809-8122-BF90254B75F5}"/>
              </a:ext>
            </a:extLst>
          </p:cNvPr>
          <p:cNvGrpSpPr/>
          <p:nvPr/>
        </p:nvGrpSpPr>
        <p:grpSpPr>
          <a:xfrm>
            <a:off x="1249910" y="5249873"/>
            <a:ext cx="704229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408936" cy="900993"/>
              <a:chOff x="1666547" y="5249872"/>
              <a:chExt cx="840893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77191" cy="885371"/>
                <a:chOff x="1666547" y="5265494"/>
                <a:chExt cx="97719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977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77191" cy="885371"/>
                <a:chOff x="1666547" y="5265494"/>
                <a:chExt cx="97719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977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77191" cy="885371"/>
                <a:chOff x="1666547" y="5265494"/>
                <a:chExt cx="97719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xmlns="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977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xmlns="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46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77191" cy="885371"/>
                <a:chOff x="1666547" y="5265494"/>
                <a:chExt cx="97719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977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4" y="5578933"/>
                  <a:ext cx="46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xmlns="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468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77191" cy="885371"/>
                <a:chOff x="1666547" y="5265494"/>
                <a:chExt cx="97719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xmlns="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977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xmlns="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468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A4692668-A4FF-4B36-8A77-F4EFE276C68F}"/>
              </a:ext>
            </a:extLst>
          </p:cNvPr>
          <p:cNvGrpSpPr/>
          <p:nvPr/>
        </p:nvGrpSpPr>
        <p:grpSpPr>
          <a:xfrm>
            <a:off x="3677131" y="5248845"/>
            <a:ext cx="732893" cy="885371"/>
            <a:chOff x="4438860" y="4378559"/>
            <a:chExt cx="97719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xmlns="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D4C23B7-F108-41F3-91F2-7435875530BD}"/>
              </a:ext>
            </a:extLst>
          </p:cNvPr>
          <p:cNvGrpSpPr/>
          <p:nvPr/>
        </p:nvGrpSpPr>
        <p:grpSpPr>
          <a:xfrm>
            <a:off x="5259505" y="5249872"/>
            <a:ext cx="732893" cy="885371"/>
            <a:chOff x="4438860" y="4378559"/>
            <a:chExt cx="97719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3092F8EE-8DCC-4479-BFF1-84B5582553C5}"/>
              </a:ext>
            </a:extLst>
          </p:cNvPr>
          <p:cNvGrpSpPr/>
          <p:nvPr/>
        </p:nvGrpSpPr>
        <p:grpSpPr>
          <a:xfrm>
            <a:off x="6042472" y="5256119"/>
            <a:ext cx="732893" cy="885371"/>
            <a:chOff x="4438860" y="4378559"/>
            <a:chExt cx="97719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4A33DB06-6508-4C30-A2C5-49D713722ABF}"/>
              </a:ext>
            </a:extLst>
          </p:cNvPr>
          <p:cNvGrpSpPr/>
          <p:nvPr/>
        </p:nvGrpSpPr>
        <p:grpSpPr>
          <a:xfrm>
            <a:off x="7600632" y="5263120"/>
            <a:ext cx="732893" cy="885371"/>
            <a:chOff x="4438860" y="4378559"/>
            <a:chExt cx="97719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xmlns="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3035799" y="947511"/>
            <a:ext cx="605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08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14" y="328813"/>
            <a:ext cx="1678338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24DA8D-AEA6-4848-80D6-82989DEB8547}"/>
              </a:ext>
            </a:extLst>
          </p:cNvPr>
          <p:cNvSpPr/>
          <p:nvPr/>
        </p:nvSpPr>
        <p:spPr>
          <a:xfrm>
            <a:off x="2446395" y="580972"/>
            <a:ext cx="436391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D88FEC-2244-4D42-BF5D-1D1B8AE3049D}"/>
              </a:ext>
            </a:extLst>
          </p:cNvPr>
          <p:cNvGrpSpPr/>
          <p:nvPr/>
        </p:nvGrpSpPr>
        <p:grpSpPr>
          <a:xfrm>
            <a:off x="2923084" y="620172"/>
            <a:ext cx="1429974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&gt;, &lt;, =</a:t>
              </a:r>
              <a:endParaRPr lang="vi-VN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14" y="1489501"/>
            <a:ext cx="7875405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3FD17DD-3F4A-4C00-BDCF-EAD4FA836C37}"/>
              </a:ext>
            </a:extLst>
          </p:cNvPr>
          <p:cNvSpPr/>
          <p:nvPr/>
        </p:nvSpPr>
        <p:spPr>
          <a:xfrm>
            <a:off x="1066156" y="1489501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1111D58-4323-49FC-B9E4-D086B1BC7135}"/>
              </a:ext>
            </a:extLst>
          </p:cNvPr>
          <p:cNvSpPr/>
          <p:nvPr/>
        </p:nvSpPr>
        <p:spPr>
          <a:xfrm>
            <a:off x="3172184" y="1482282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0E88F8A-7FFC-4CBA-B535-8FE09EEC8406}"/>
              </a:ext>
            </a:extLst>
          </p:cNvPr>
          <p:cNvSpPr/>
          <p:nvPr/>
        </p:nvSpPr>
        <p:spPr>
          <a:xfrm>
            <a:off x="5245556" y="1466723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9EE89C4-F96E-4500-AE77-7DDAF35E47CB}"/>
              </a:ext>
            </a:extLst>
          </p:cNvPr>
          <p:cNvSpPr/>
          <p:nvPr/>
        </p:nvSpPr>
        <p:spPr>
          <a:xfrm>
            <a:off x="7439742" y="1489501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04C4213-5247-480C-AF27-C870C2140EB8}"/>
              </a:ext>
            </a:extLst>
          </p:cNvPr>
          <p:cNvSpPr/>
          <p:nvPr/>
        </p:nvSpPr>
        <p:spPr>
          <a:xfrm>
            <a:off x="1066156" y="2042804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B7C2992E-6E85-46AA-B2E8-6DA767AE27E5}"/>
              </a:ext>
            </a:extLst>
          </p:cNvPr>
          <p:cNvSpPr/>
          <p:nvPr/>
        </p:nvSpPr>
        <p:spPr>
          <a:xfrm>
            <a:off x="3172184" y="2079947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DFE6E6C-6D15-4291-AEE3-046939C2D05A}"/>
              </a:ext>
            </a:extLst>
          </p:cNvPr>
          <p:cNvSpPr/>
          <p:nvPr/>
        </p:nvSpPr>
        <p:spPr>
          <a:xfrm>
            <a:off x="5252137" y="2042804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16DBFF9-DAF7-43BC-9E40-CBF2AE4CEC29}"/>
              </a:ext>
            </a:extLst>
          </p:cNvPr>
          <p:cNvSpPr/>
          <p:nvPr/>
        </p:nvSpPr>
        <p:spPr>
          <a:xfrm>
            <a:off x="7439742" y="2094461"/>
            <a:ext cx="367505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45F82-1058-451D-94B1-7D6A7A21C61D}"/>
              </a:ext>
            </a:extLst>
          </p:cNvPr>
          <p:cNvSpPr/>
          <p:nvPr/>
        </p:nvSpPr>
        <p:spPr>
          <a:xfrm>
            <a:off x="500696" y="2829369"/>
            <a:ext cx="446723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59C7DF8-559C-4DD7-B27C-7FE966AA4406}"/>
              </a:ext>
            </a:extLst>
          </p:cNvPr>
          <p:cNvSpPr txBox="1"/>
          <p:nvPr/>
        </p:nvSpPr>
        <p:spPr>
          <a:xfrm>
            <a:off x="947419" y="2919472"/>
            <a:ext cx="6443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161" y="3471950"/>
            <a:ext cx="4337648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46D427A-F1DF-4E3F-83E5-CF645FF2C44D}"/>
              </a:ext>
            </a:extLst>
          </p:cNvPr>
          <p:cNvSpPr txBox="1"/>
          <p:nvPr/>
        </p:nvSpPr>
        <p:spPr>
          <a:xfrm>
            <a:off x="5435889" y="3438862"/>
            <a:ext cx="298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ECAE3B-746D-4065-BD2C-D8E88580A496}"/>
              </a:ext>
            </a:extLst>
          </p:cNvPr>
          <p:cNvSpPr txBox="1"/>
          <p:nvPr/>
        </p:nvSpPr>
        <p:spPr>
          <a:xfrm>
            <a:off x="953487" y="2943355"/>
            <a:ext cx="771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5D97F84-2655-4090-BC15-2306E24DD25A}"/>
              </a:ext>
            </a:extLst>
          </p:cNvPr>
          <p:cNvGrpSpPr/>
          <p:nvPr/>
        </p:nvGrpSpPr>
        <p:grpSpPr>
          <a:xfrm>
            <a:off x="3155952" y="3791120"/>
            <a:ext cx="4162388" cy="1259742"/>
            <a:chOff x="4207936" y="3791120"/>
            <a:chExt cx="5549850" cy="12597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835D087-7155-4545-92F7-A562312457A0}"/>
                </a:ext>
              </a:extLst>
            </p:cNvPr>
            <p:cNvSpPr txBox="1"/>
            <p:nvPr/>
          </p:nvSpPr>
          <p:spPr>
            <a:xfrm>
              <a:off x="7745523" y="4096755"/>
              <a:ext cx="2012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4259A86-A647-426F-ACB3-D4B2ACF7E8E3}"/>
              </a:ext>
            </a:extLst>
          </p:cNvPr>
          <p:cNvGrpSpPr/>
          <p:nvPr/>
        </p:nvGrpSpPr>
        <p:grpSpPr>
          <a:xfrm>
            <a:off x="2387997" y="5074055"/>
            <a:ext cx="5199345" cy="1549913"/>
            <a:chOff x="4207936" y="3791120"/>
            <a:chExt cx="6932460" cy="154991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2950992" y="1147718"/>
            <a:ext cx="1055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51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718863" y="1039741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3F0B6-27E6-453E-A201-C74897BB3878}"/>
              </a:ext>
            </a:extLst>
          </p:cNvPr>
          <p:cNvSpPr txBox="1"/>
          <p:nvPr/>
        </p:nvSpPr>
        <p:spPr>
          <a:xfrm>
            <a:off x="1124200" y="1006490"/>
            <a:ext cx="2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FDFE9C4-CE84-4889-B046-B0153627C542}"/>
              </a:ext>
            </a:extLst>
          </p:cNvPr>
          <p:cNvGrpSpPr/>
          <p:nvPr/>
        </p:nvGrpSpPr>
        <p:grpSpPr>
          <a:xfrm>
            <a:off x="1367631" y="2110137"/>
            <a:ext cx="2288918" cy="685800"/>
            <a:chOff x="1215947" y="2073799"/>
            <a:chExt cx="3051890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3051890" cy="685800"/>
              <a:chOff x="1508520" y="4738254"/>
              <a:chExt cx="3051890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9007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7336C95-1F7C-4771-8892-5AB3D19C057A}"/>
              </a:ext>
            </a:extLst>
          </p:cNvPr>
          <p:cNvSpPr/>
          <p:nvPr/>
        </p:nvSpPr>
        <p:spPr>
          <a:xfrm>
            <a:off x="1795680" y="2269829"/>
            <a:ext cx="37128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B8B647-CB7F-4183-B31E-439924D52C1B}"/>
              </a:ext>
            </a:extLst>
          </p:cNvPr>
          <p:cNvGrpSpPr/>
          <p:nvPr/>
        </p:nvGrpSpPr>
        <p:grpSpPr>
          <a:xfrm>
            <a:off x="4534847" y="2110137"/>
            <a:ext cx="2195942" cy="685800"/>
            <a:chOff x="1215947" y="2073799"/>
            <a:chExt cx="2927923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927923" cy="685800"/>
              <a:chOff x="1508520" y="4738254"/>
              <a:chExt cx="2927923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776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3B4229-DBF2-4655-A66F-57357D0E826F}"/>
              </a:ext>
            </a:extLst>
          </p:cNvPr>
          <p:cNvSpPr/>
          <p:nvPr/>
        </p:nvSpPr>
        <p:spPr>
          <a:xfrm>
            <a:off x="5589495" y="2303321"/>
            <a:ext cx="37128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88C7160-EBA2-4132-A25C-56D60BE9E205}"/>
              </a:ext>
            </a:extLst>
          </p:cNvPr>
          <p:cNvGrpSpPr/>
          <p:nvPr/>
        </p:nvGrpSpPr>
        <p:grpSpPr>
          <a:xfrm>
            <a:off x="2328299" y="4004185"/>
            <a:ext cx="2102969" cy="685800"/>
            <a:chOff x="1215947" y="2073799"/>
            <a:chExt cx="2803958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803958" cy="685800"/>
              <a:chOff x="1508520" y="4738254"/>
              <a:chExt cx="2803958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6528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7441FBB-C146-454A-93F8-3CC16DBA0F76}"/>
              </a:ext>
            </a:extLst>
          </p:cNvPr>
          <p:cNvSpPr/>
          <p:nvPr/>
        </p:nvSpPr>
        <p:spPr>
          <a:xfrm>
            <a:off x="2874643" y="4163877"/>
            <a:ext cx="37128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CE04BB0-E015-4D8B-AA85-65D981677793}"/>
              </a:ext>
            </a:extLst>
          </p:cNvPr>
          <p:cNvGrpSpPr/>
          <p:nvPr/>
        </p:nvGrpSpPr>
        <p:grpSpPr>
          <a:xfrm>
            <a:off x="5961754" y="4004185"/>
            <a:ext cx="2195942" cy="685800"/>
            <a:chOff x="1215947" y="2073799"/>
            <a:chExt cx="2927923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927923" cy="685800"/>
              <a:chOff x="1508520" y="4738254"/>
              <a:chExt cx="2927923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776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19F7DE3-C924-47F6-B9A5-137F45F514B0}"/>
              </a:ext>
            </a:extLst>
          </p:cNvPr>
          <p:cNvSpPr/>
          <p:nvPr/>
        </p:nvSpPr>
        <p:spPr>
          <a:xfrm>
            <a:off x="7394690" y="4176576"/>
            <a:ext cx="37128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546125" y="2697943"/>
            <a:ext cx="1198984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217194" y="1477063"/>
            <a:ext cx="2433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984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6207" y="1274972"/>
            <a:ext cx="2007702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đọc, viết, so sánh được các số trong phạm vi 1000.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02318" y="1091067"/>
            <a:ext cx="2413476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viết các số theo thứ tự từ bé đến lớn và từ lớn đến bé (có không quá 4 số).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0840" y="68990"/>
            <a:ext cx="459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6563454" y="993927"/>
            <a:ext cx="2064485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Rèn kĩ năng đọc, viết, so sánh được các số trong phạm vi 1000.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6494804" y="4017869"/>
            <a:ext cx="2355876" cy="2626518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viết số thành tổng các trăm, chục, đơn vị. 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3707368" y="4017869"/>
            <a:ext cx="2425376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Tìm được số lớn nhất, số bé nhất trong 4 số đã cho.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803829" y="3897059"/>
            <a:ext cx="2351675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Viết được các số theo thứ tự từ bé đến lớn và từ lớn đến bé ( có không quá 4 số).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8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" y="8483"/>
            <a:ext cx="9121377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3" y="1473046"/>
            <a:ext cx="2171812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3" y="2859531"/>
            <a:ext cx="869789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68" y="4957678"/>
            <a:ext cx="2704960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25525" y="1905582"/>
            <a:ext cx="5825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34" y="1984784"/>
            <a:ext cx="1574523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409</Words>
  <Application>Microsoft Office PowerPoint</Application>
  <PresentationFormat>On-screen Show (4:3)</PresentationFormat>
  <Paragraphs>111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2024-04-23T10:30:20Z</dcterms:created>
  <dcterms:modified xsi:type="dcterms:W3CDTF">2024-04-23T10:31:52Z</dcterms:modified>
</cp:coreProperties>
</file>