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9"/>
  </p:notesMasterIdLst>
  <p:sldIdLst>
    <p:sldId id="416" r:id="rId3"/>
    <p:sldId id="464" r:id="rId4"/>
    <p:sldId id="465" r:id="rId5"/>
    <p:sldId id="457" r:id="rId6"/>
    <p:sldId id="334" r:id="rId7"/>
    <p:sldId id="455" r:id="rId8"/>
    <p:sldId id="450" r:id="rId9"/>
    <p:sldId id="417" r:id="rId10"/>
    <p:sldId id="458" r:id="rId11"/>
    <p:sldId id="456" r:id="rId12"/>
    <p:sldId id="459" r:id="rId13"/>
    <p:sldId id="460" r:id="rId14"/>
    <p:sldId id="379" r:id="rId15"/>
    <p:sldId id="461" r:id="rId16"/>
    <p:sldId id="466" r:id="rId17"/>
    <p:sldId id="452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43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700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559059" y="1119050"/>
            <a:ext cx="7400615" cy="3580913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6293946" y="3036659"/>
            <a:ext cx="1726040" cy="1195694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143226" y="4221406"/>
            <a:ext cx="6990179" cy="923681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39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0822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  <p:sldLayoutId id="2147483733" r:id="rId34"/>
    <p:sldLayoutId id="2147483734" r:id="rId3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333508-236A-47D0-9889-9650C54B1D48}"/>
              </a:ext>
            </a:extLst>
          </p:cNvPr>
          <p:cNvSpPr txBox="1"/>
          <p:nvPr/>
        </p:nvSpPr>
        <p:spPr>
          <a:xfrm>
            <a:off x="1401721" y="853378"/>
            <a:ext cx="671676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1050442" y="2823757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062E3CB-93F6-438B-94FB-46F0CC8192CC}"/>
              </a:ext>
            </a:extLst>
          </p:cNvPr>
          <p:cNvSpPr txBox="1"/>
          <p:nvPr/>
        </p:nvSpPr>
        <p:spPr>
          <a:xfrm>
            <a:off x="3197828" y="2772324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6BF3CA6-57E6-4C2B-9887-41B0A1772CE6}"/>
              </a:ext>
            </a:extLst>
          </p:cNvPr>
          <p:cNvSpPr txBox="1"/>
          <p:nvPr/>
        </p:nvSpPr>
        <p:spPr>
          <a:xfrm>
            <a:off x="5283082" y="280161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74B6A9-3D68-4302-8178-0AE45C1986E3}"/>
              </a:ext>
            </a:extLst>
          </p:cNvPr>
          <p:cNvSpPr txBox="1"/>
          <p:nvPr/>
        </p:nvSpPr>
        <p:spPr>
          <a:xfrm>
            <a:off x="7638020" y="2823757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24807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1857661" y="315420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3491475" y="313293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4992743" y="3156578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6604715" y="3154209"/>
            <a:ext cx="60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90" grpId="0"/>
      <p:bldP spid="91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xmlns="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709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: 289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: …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58BE97-9722-4028-93AF-F34CD92FDE24}"/>
              </a:ext>
            </a:extLst>
          </p:cNvPr>
          <p:cNvCxnSpPr/>
          <p:nvPr/>
        </p:nvCxnSpPr>
        <p:spPr>
          <a:xfrm>
            <a:off x="5426002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303919" y="930145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xmlns="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58BE97-9722-4028-93AF-F34CD92FDE24}"/>
              </a:ext>
            </a:extLst>
          </p:cNvPr>
          <p:cNvCxnSpPr/>
          <p:nvPr/>
        </p:nvCxnSpPr>
        <p:spPr>
          <a:xfrm>
            <a:off x="5865223" y="543838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57179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7E17E8-4A26-4743-8CE3-FD8A3E03F2B7}"/>
              </a:ext>
            </a:extLst>
          </p:cNvPr>
          <p:cNvSpPr txBox="1"/>
          <p:nvPr/>
        </p:nvSpPr>
        <p:spPr>
          <a:xfrm>
            <a:off x="3718558" y="392146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8032670" y="3537356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7398010" y="3921464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87D10F-E9FA-4030-BA08-7529DC953404}"/>
              </a:ext>
            </a:extLst>
          </p:cNvPr>
          <p:cNvSpPr txBox="1"/>
          <p:nvPr/>
        </p:nvSpPr>
        <p:spPr>
          <a:xfrm>
            <a:off x="7938505" y="4298184"/>
            <a:ext cx="60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1800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150387" y="586647"/>
            <a:ext cx="4601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C00000"/>
                </a:solidFill>
                <a:latin typeface="Arial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79298" y="1250193"/>
            <a:ext cx="7583859" cy="755295"/>
            <a:chOff x="774356" y="888444"/>
            <a:chExt cx="10111812" cy="1007060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9"/>
              <a:ext cx="890508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Giới thiệu và hướng dẫn kĩ thuật đặt tính rồi tính phép cộng hai số có ba chữ số (có nhớ 1 chục).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962050" y="2363437"/>
            <a:ext cx="7530778" cy="576207"/>
            <a:chOff x="752655" y="2065203"/>
            <a:chExt cx="10062426" cy="71467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1910000" y="2114503"/>
              <a:ext cx="8905081" cy="51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Vận dụng vào giải bài toán có lời văn.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96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!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37364" y="80306"/>
            <a:ext cx="2028992" cy="735496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2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CHỦ ĐỀ </a:t>
              </a:r>
              <a:r>
                <a:rPr lang="en-US" sz="1800" b="1" smtClean="0">
                  <a:solidFill>
                    <a:srgbClr val="002060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12</a:t>
              </a:r>
              <a:endParaRPr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1762867" y="174863"/>
            <a:ext cx="6836635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CỘNG, PHÉP TRỪ</a:t>
            </a:r>
          </a:p>
          <a:p>
            <a:pPr algn="ctr"/>
            <a:r>
              <a:rPr lang="en-US" sz="27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ookie"/>
              </a:rPr>
              <a:t>TRONG PHẠM VI 1 000</a:t>
            </a:r>
            <a:endParaRPr sz="1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1256079" y="1135682"/>
            <a:ext cx="6294610" cy="189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0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BÀI </a:t>
            </a:r>
            <a:r>
              <a:rPr lang="en-US" sz="3300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60</a:t>
            </a:r>
            <a:endParaRPr sz="3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300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PHÉP CỘNG (có nhớ) </a:t>
            </a:r>
          </a:p>
          <a:p>
            <a:pPr algn="ctr">
              <a:lnSpc>
                <a:spcPct val="120000"/>
              </a:lnSpc>
            </a:pPr>
            <a:r>
              <a:rPr lang="en-US" sz="3300" smtClean="0">
                <a:latin typeface="Arial" panose="020B0604020202020204" pitchFamily="34" charset="0"/>
                <a:cs typeface="Arial" panose="020B0604020202020204" pitchFamily="34" charset="0"/>
                <a:sym typeface="Cookie"/>
              </a:rPr>
              <a:t>TRONG PHẠM VI 1 000</a:t>
            </a:r>
            <a:endParaRPr sz="3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4342;p1"/>
          <p:cNvSpPr txBox="1"/>
          <p:nvPr/>
        </p:nvSpPr>
        <p:spPr>
          <a:xfrm>
            <a:off x="2420028" y="3079360"/>
            <a:ext cx="396671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Tiết </a:t>
            </a:r>
            <a:r>
              <a:rPr lang="vi-VN" sz="2700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1 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– </a:t>
            </a:r>
            <a:r>
              <a:rPr lang="vi-VN" sz="2700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Khám phá</a:t>
            </a:r>
            <a:endParaRPr lang="vi-VN" sz="2700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0" name="Google Shape;4342;p1"/>
          <p:cNvSpPr txBox="1"/>
          <p:nvPr/>
        </p:nvSpPr>
        <p:spPr>
          <a:xfrm>
            <a:off x="4351431" y="3667576"/>
            <a:ext cx="1826476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vi-VN" sz="210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210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0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150387" y="586647"/>
            <a:ext cx="4601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C00000"/>
                </a:solidFill>
                <a:latin typeface="Arial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79298" y="1250193"/>
            <a:ext cx="7583859" cy="755295"/>
            <a:chOff x="774356" y="888444"/>
            <a:chExt cx="10111812" cy="1007060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9"/>
              <a:ext cx="890508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Giới thiệu và hướng dẫn kĩ thuật đặt tính rồi tính phép cộng hai số có ba chữ số (có nhớ 1 chục).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962050" y="2363437"/>
            <a:ext cx="7530778" cy="576207"/>
            <a:chOff x="752655" y="2065203"/>
            <a:chExt cx="10062426" cy="71467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1910000" y="2114503"/>
              <a:ext cx="8905081" cy="51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b="1" smtClean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Vận dụng vào giải bài toán có lời văn.</a:t>
              </a:r>
              <a:endParaRPr lang="en-US" sz="2100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24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xmlns="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phá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xmlns="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346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xmlns="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xmlns="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451354" cy="895424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xmlns="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xmlns="" id="{E6A2EB97-F70D-4F3D-B901-78FC78663980}"/>
              </a:ext>
            </a:extLst>
          </p:cNvPr>
          <p:cNvSpPr/>
          <p:nvPr/>
        </p:nvSpPr>
        <p:spPr>
          <a:xfrm>
            <a:off x="6342018" y="266427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64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nhỉ?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xmlns="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xmlns="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xmlns="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xmlns="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E1B3F9-E61C-4387-8709-2A63B2A56B49}"/>
              </a:ext>
            </a:extLst>
          </p:cNvPr>
          <p:cNvSpPr txBox="1"/>
          <p:nvPr/>
        </p:nvSpPr>
        <p:spPr>
          <a:xfrm>
            <a:off x="2604790" y="373890"/>
            <a:ext cx="386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xmlns="" id="{964F59CF-784B-4D2E-BA10-59B5BADCE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61876"/>
              </p:ext>
            </p:extLst>
          </p:nvPr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xmlns="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xmlns="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xmlns="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xmlns="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xmlns="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xmlns="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xmlns="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xmlns="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xmlns="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xmlns="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xmlns="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xmlns="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xmlns="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xmlns="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xmlns="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xmlns="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xmlns="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xmlns="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xmlns="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xmlns="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xmlns="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xmlns="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xmlns="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xmlns="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xmlns="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xmlns="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xmlns="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xmlns="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xmlns="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xmlns="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xmlns="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xmlns="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xmlns="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xmlns="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xmlns="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xmlns="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xmlns="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xmlns="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xmlns="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xmlns="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xmlns="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xmlns="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xmlns="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xmlns="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xmlns="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xmlns="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xmlns="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xmlns="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xmlns="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xmlns="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xmlns="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xmlns="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xmlns="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xmlns="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xmlns="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xmlns="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xmlns="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xmlns="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xmlns="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xmlns="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xmlns="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xmlns="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xmlns="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xmlns="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xmlns="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xmlns="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xmlns="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xmlns="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xmlns="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xmlns="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xmlns="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xmlns="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xmlns="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xmlns="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xmlns="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xmlns="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xmlns="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xmlns="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xmlns="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xmlns="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xmlns="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xmlns="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xmlns="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xmlns="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xmlns="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xmlns="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xmlns="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xmlns="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xmlns="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xmlns="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xmlns="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xmlns="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xmlns="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xmlns="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xmlns="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xmlns="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xmlns="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xmlns="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xmlns="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xmlns="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xmlns="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xmlns="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xmlns="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xmlns="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xmlns="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xmlns="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xmlns="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xmlns="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xmlns="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xmlns="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xmlns="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xmlns="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xmlns="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xmlns="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xmlns="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xmlns="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xmlns="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xmlns="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xmlns="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xmlns="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xmlns="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xmlns="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xmlns="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xmlns="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xmlns="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xmlns="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xmlns="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xmlns="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xmlns="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xmlns="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xmlns="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xmlns="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xmlns="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xmlns="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xmlns="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xmlns="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xmlns="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xmlns="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xmlns="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xmlns="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xmlns="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xmlns="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xmlns="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xmlns="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xmlns="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xmlns="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xmlns="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xmlns="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xmlns="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xmlns="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xmlns="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xmlns="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xmlns="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xmlns="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xmlns="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xmlns="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xmlns="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xmlns="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xmlns="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xmlns="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xmlns="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xmlns="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xmlns="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xmlns="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xmlns="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xmlns="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xmlns="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xmlns="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xmlns="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xmlns="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xmlns="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xmlns="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xmlns="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xmlns="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xmlns="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xmlns="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xmlns="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xmlns="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xmlns="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xmlns="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xmlns="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xmlns="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xmlns="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xmlns="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xmlns="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xmlns="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xmlns="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xmlns="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xmlns="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xmlns="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xmlns="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xmlns="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xmlns="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xmlns="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xmlns="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xmlns="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xmlns="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xmlns="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xmlns="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xmlns="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xmlns="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xmlns="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xmlns="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xmlns="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xmlns="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xmlns="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xmlns="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xmlns="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xmlns="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xmlns="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xmlns="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xmlns="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xmlns="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xmlns="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xmlns="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xmlns="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xmlns="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xmlns="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xmlns="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xmlns="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xmlns="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xmlns="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xmlns="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xmlns="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xmlns="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xmlns="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xmlns="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xmlns="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xmlns="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xmlns="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xmlns="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xmlns="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xmlns="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xmlns="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xmlns="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xmlns="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xmlns="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xmlns="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xmlns="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xmlns="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xmlns="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xmlns="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xmlns="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xmlns="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xmlns="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xmlns="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xmlns="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xmlns="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xmlns="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xmlns="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xmlns="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xmlns="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xmlns="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xmlns="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xmlns="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xmlns="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xmlns="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xmlns="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xmlns="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xmlns="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xmlns="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xmlns="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xmlns="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xmlns="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xmlns="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xmlns="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xmlns="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xmlns="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xmlns="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xmlns="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xmlns="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xmlns="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xmlns="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xmlns="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xmlns="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xmlns="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xmlns="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xmlns="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xmlns="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xmlns="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xmlns="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xmlns="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xmlns="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xmlns="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xmlns="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xmlns="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xmlns="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xmlns="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xmlns="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xmlns="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xmlns="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xmlns="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xmlns="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xmlns="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xmlns="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xmlns="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xmlns="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xmlns="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xmlns="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xmlns="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xmlns="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xmlns="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xmlns="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xmlns="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xmlns="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xmlns="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xmlns="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xmlns="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xmlns="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xmlns="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xmlns="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xmlns="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xmlns="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xmlns="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xmlns="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xmlns="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xmlns="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xmlns="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xmlns="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xmlns="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xmlns="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xmlns="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xmlns="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xmlns="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xmlns="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xmlns="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xmlns="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xmlns="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xmlns="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xmlns="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xmlns="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xmlns="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xmlns="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xmlns="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xmlns="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xmlns="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xmlns="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xmlns="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xmlns="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xmlns="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xmlns="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xmlns="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xmlns="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xmlns="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xmlns="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xmlns="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xmlns="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xmlns="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xmlns="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xmlns="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xmlns="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xmlns="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xmlns="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xmlns="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xmlns="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xmlns="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xmlns="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xmlns="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xmlns="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xmlns="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xmlns="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xmlns="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xmlns="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xmlns="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xmlns="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xmlns="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xmlns="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xmlns="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xmlns="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xmlns="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xmlns="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xmlns="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xmlns="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xmlns="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xmlns="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xmlns="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xmlns="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xmlns="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xmlns="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xmlns="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xmlns="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xmlns="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xmlns="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xmlns="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xmlns="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xmlns="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xmlns="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xmlns="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xmlns="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xmlns="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xmlns="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xmlns="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xmlns="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xmlns="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xmlns="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xmlns="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xmlns="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xmlns="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xmlns="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xmlns="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xmlns="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xmlns="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xmlns="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xmlns="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xmlns="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xmlns="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xmlns="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xmlns="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xmlns="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xmlns="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xmlns="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xmlns="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xmlns="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xmlns="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xmlns="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xmlns="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xmlns="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xmlns="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xmlns="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xmlns="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xmlns="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xmlns="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xmlns="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xmlns="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xmlns="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xmlns="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xmlns="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xmlns="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xmlns="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xmlns="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xmlns="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xmlns="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xmlns="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xmlns="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xmlns="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xmlns="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xmlns="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xmlns="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xmlns="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xmlns="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xmlns="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xmlns="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xmlns="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xmlns="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xmlns="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xmlns="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xmlns="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xmlns="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xmlns="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xmlns="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xmlns="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xmlns="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xmlns="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xmlns="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xmlns="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xmlns="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xmlns="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xmlns="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xmlns="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xmlns="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xmlns="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xmlns="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xmlns="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xmlns="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xmlns="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xmlns="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xmlns="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xmlns="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xmlns="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xmlns="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xmlns="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xmlns="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xmlns="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xmlns="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xmlns="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xmlns="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xmlns="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xmlns="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xmlns="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xmlns="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xmlns="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xmlns="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62298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xmlns="" id="{5219978D-2EBB-41B0-B2E5-D6354F4BE922}"/>
              </a:ext>
            </a:extLst>
          </p:cNvPr>
          <p:cNvGrpSpPr/>
          <p:nvPr/>
        </p:nvGrpSpPr>
        <p:grpSpPr>
          <a:xfrm>
            <a:off x="5459880" y="3547472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xmlns="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xmlns="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xmlns="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xmlns="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xmlns="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xmlns="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xmlns="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xmlns="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xmlns="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xmlns="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xmlns="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xmlns="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xmlns="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xmlns="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xmlns="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xmlns="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xmlns="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xmlns="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xmlns="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xmlns="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xmlns="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xmlns="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xmlns="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xmlns="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xmlns="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xmlns="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xmlns="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xmlns="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xmlns="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xmlns="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xmlns="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xmlns="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xmlns="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xmlns="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xmlns="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xmlns="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xmlns="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xmlns="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xmlns="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xmlns="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xmlns="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xmlns="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xmlns="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xmlns="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xmlns="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xmlns="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xmlns="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xmlns="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xmlns="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xmlns="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xmlns="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xmlns="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xmlns="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xmlns="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xmlns="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xmlns="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xmlns="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xmlns="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xmlns="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xmlns="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xmlns="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xmlns="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xmlns="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xmlns="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xmlns="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xmlns="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xmlns="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xmlns="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xmlns="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xmlns="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xmlns="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xmlns="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xmlns="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xmlns="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xmlns="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xmlns="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xmlns="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xmlns="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xmlns="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xmlns="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xmlns="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xmlns="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xmlns="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xmlns="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xmlns="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xmlns="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xmlns="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xmlns="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xmlns="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xmlns="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xmlns="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xmlns="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xmlns="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xmlns="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xmlns="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xmlns="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xmlns="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xmlns="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xmlns="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xmlns="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xmlns="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xmlns="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xmlns="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xmlns="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xmlns="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xmlns="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xmlns="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xmlns="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xmlns="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xmlns="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xmlns="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xmlns="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xmlns="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xmlns="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xmlns="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xmlns="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xmlns="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xmlns="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xmlns="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xmlns="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xmlns="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xmlns="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xmlns="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xmlns="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xmlns="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xmlns="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xmlns="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xmlns="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xmlns="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xmlns="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xmlns="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xmlns="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xmlns="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146A3F-7636-4F67-B8F8-E6E3DE23D398}"/>
              </a:ext>
            </a:extLst>
          </p:cNvPr>
          <p:cNvSpPr txBox="1"/>
          <p:nvPr/>
        </p:nvSpPr>
        <p:spPr>
          <a:xfrm>
            <a:off x="428300" y="1767840"/>
            <a:ext cx="424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 thực hiện phép cộng (có nhớ) các số có ba chữ số trong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2106464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124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 </a:t>
              </a:r>
              <a:r>
                <a:rPr lang="en-US" sz="2000" b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 cột dọc, sao cho các chữ số trong cùng một hàng thẳng cột với nhau.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 </a:t>
              </a:r>
              <a:r>
                <a:rPr lang="en-US" sz="2000" b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 thứ tự từ phải sang trái, bắt đầu từ hàng đơn vị (nhớ 1 từ cột đơn vị sang cột chục).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xmlns="" id="{64C97DAF-995A-4B74-BE49-7AA91F1A827A}"/>
              </a:ext>
            </a:extLst>
          </p:cNvPr>
          <p:cNvSpPr txBox="1"/>
          <p:nvPr/>
        </p:nvSpPr>
        <p:spPr>
          <a:xfrm>
            <a:off x="3864146" y="1246924"/>
            <a:ext cx="4267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động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580</Words>
  <Application>Microsoft Office PowerPoint</Application>
  <PresentationFormat>Custom</PresentationFormat>
  <Paragraphs>182</Paragraphs>
  <Slides>16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맑은 고딕</vt:lpstr>
      <vt:lpstr>微软雅黑</vt:lpstr>
      <vt:lpstr>宋体</vt:lpstr>
      <vt:lpstr>Arial</vt:lpstr>
      <vt:lpstr>Arial-Rounded</vt:lpstr>
      <vt:lpstr>Calibri</vt:lpstr>
      <vt:lpstr>Calibri Light</vt:lpstr>
      <vt:lpstr>Cookie</vt:lpstr>
      <vt:lpstr>HP001 4 hàng</vt:lpstr>
      <vt:lpstr>Times New Roman</vt:lpstr>
      <vt:lpstr>华康俪金黑W8(P)</vt:lpstr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Administrator</cp:lastModifiedBy>
  <cp:revision>177</cp:revision>
  <dcterms:created xsi:type="dcterms:W3CDTF">2017-03-24T01:19:00Z</dcterms:created>
  <dcterms:modified xsi:type="dcterms:W3CDTF">2023-04-03T02:42:42Z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