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7" r:id="rId3"/>
  </p:sldMasterIdLst>
  <p:notesMasterIdLst>
    <p:notesMasterId r:id="rId14"/>
  </p:notesMasterIdLst>
  <p:sldIdLst>
    <p:sldId id="263" r:id="rId4"/>
    <p:sldId id="321" r:id="rId5"/>
    <p:sldId id="257" r:id="rId6"/>
    <p:sldId id="258" r:id="rId7"/>
    <p:sldId id="2007577130" r:id="rId8"/>
    <p:sldId id="259" r:id="rId9"/>
    <p:sldId id="2007577131" r:id="rId10"/>
    <p:sldId id="2007577129" r:id="rId11"/>
    <p:sldId id="200757712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D334E-E961-43BD-BEC0-B79AF7089C06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5861-F467-453A-93D0-EE0C0F2A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7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02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37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91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53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55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39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70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gi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3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7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1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435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431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1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667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4433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4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17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70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15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446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710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48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31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971096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392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78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8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2023/3/21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94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9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69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6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7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0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5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0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6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B202B-A732-470E-A57F-87EBC0D1FFD5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12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55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716484" y="106016"/>
            <a:ext cx="2705323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E36C09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11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2350489" y="232092"/>
            <a:ext cx="91155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ĐỘ DÀI VÀ ĐƠN VỊ ĐO ĐỘ DÀI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TIỀN VIỆT NAM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1873405" y="1513184"/>
            <a:ext cx="7839307" cy="252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55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ĐỀ- XI- MÉT. </a:t>
            </a:r>
            <a:r>
              <a:rPr lang="en-US" sz="4400" b="0" i="0" u="none" strike="noStrike" cap="none" smtClean="0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MÉT.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KI-LÔ-MÉT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4342;p1"/>
          <p:cNvSpPr txBox="1"/>
          <p:nvPr/>
        </p:nvSpPr>
        <p:spPr>
          <a:xfrm>
            <a:off x="3938180" y="3882537"/>
            <a:ext cx="38660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</a:t>
            </a:r>
            <a:r>
              <a:rPr lang="vi-VN" sz="3600" b="0" i="0" u="none" strike="noStrike" cap="none" smtClean="0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2 – Luyện tập </a:t>
            </a:r>
            <a:endParaRPr lang="vi-VN" sz="3600" b="0" i="0" u="none" strike="noStrike" cap="none">
              <a:solidFill>
                <a:srgbClr val="E36C09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0" name="Google Shape;4342;p1"/>
          <p:cNvSpPr txBox="1"/>
          <p:nvPr/>
        </p:nvSpPr>
        <p:spPr>
          <a:xfrm>
            <a:off x="5871180" y="4889043"/>
            <a:ext cx="24353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Tr.67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819500" y="1431697"/>
            <a:ext cx="625523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Ôn tập, củng cố kiến thức về các đơn vị đo độ dài đề-xi-mét, mét.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Ôn tập việc tính toán, chuyển đổi giữa các đơn vị đo độ dài.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So sánh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các số đo độ dài.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7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Số 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39567"/>
            <a:ext cx="9474068" cy="120028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Mẫu: 		</a:t>
            </a:r>
            <a:r>
              <a:rPr lang="en-US" sz="24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2dm </a:t>
            </a: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</a:t>
            </a:r>
            <a:r>
              <a:rPr lang="en-US" sz="24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3dm </a:t>
            </a: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</a:t>
            </a:r>
            <a:r>
              <a:rPr lang="en-US" sz="24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5dm</a:t>
            </a: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		</a:t>
            </a:r>
            <a:r>
              <a:rPr lang="en-US" sz="24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4m </a:t>
            </a: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</a:t>
            </a:r>
            <a:r>
              <a:rPr lang="en-US" sz="24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6m </a:t>
            </a: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</a:t>
            </a:r>
            <a:r>
              <a:rPr lang="en-US" sz="24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10m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		</a:t>
            </a:r>
            <a:r>
              <a:rPr lang="en-US" sz="24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5dm </a:t>
            </a: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– </a:t>
            </a:r>
            <a:r>
              <a:rPr lang="en-US" sz="24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3dm </a:t>
            </a: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</a:t>
            </a:r>
            <a:r>
              <a:rPr lang="en-US" sz="24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2dm</a:t>
            </a: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		</a:t>
            </a:r>
            <a:r>
              <a:rPr lang="en-US" sz="24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10m </a:t>
            </a: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– </a:t>
            </a:r>
            <a:r>
              <a:rPr lang="en-US" sz="24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6m </a:t>
            </a: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</a:t>
            </a:r>
            <a:r>
              <a:rPr lang="en-US" sz="24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4m     </a:t>
            </a:r>
            <a:endParaRPr sz="24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233336"/>
            <a:ext cx="10693773" cy="1569620"/>
            <a:chOff x="2353055" y="2078841"/>
            <a:chExt cx="10693773" cy="1569620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5dm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+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8dm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             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dm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		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            26dm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+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45dm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             dm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65m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–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30m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             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			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 51m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–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16m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</a:t>
              </a:r>
              <a:r>
                <a:rPr lang="vi-VN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             m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430660" y="2236982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404434" y="2982008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83691" y="2245338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82676" y="2951715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511253" y="345514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13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7" name="Google Shape;4467;p10"/>
          <p:cNvSpPr txBox="1"/>
          <p:nvPr/>
        </p:nvSpPr>
        <p:spPr>
          <a:xfrm>
            <a:off x="3604180" y="419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35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8" name="Google Shape;4468;p10"/>
          <p:cNvSpPr txBox="1"/>
          <p:nvPr/>
        </p:nvSpPr>
        <p:spPr>
          <a:xfrm>
            <a:off x="9530763" y="3450679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71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9" name="Google Shape;4469;p10"/>
          <p:cNvSpPr txBox="1"/>
          <p:nvPr/>
        </p:nvSpPr>
        <p:spPr>
          <a:xfrm>
            <a:off x="9203202" y="4163055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35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Quan sát tranh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rồi trả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lời câu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hỏi.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Để đi đến cầu trượt rồi ra bập bênh. </a:t>
            </a:r>
            <a:r>
              <a:rPr lang="en-US" sz="24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Rô-bốt </a:t>
            </a: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cần đi bao nhiêu mét?</a:t>
            </a:r>
            <a:endParaRPr sz="24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3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Quan sát tranh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rồi trả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lời câu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hỏi.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1001513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Để </a:t>
            </a:r>
            <a:r>
              <a:rPr lang="en-US" sz="36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đi đến cầu trượt rồi ra bập bênh. </a:t>
            </a:r>
            <a:r>
              <a:rPr lang="en-US" sz="36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Rô-bốt </a:t>
            </a:r>
            <a:r>
              <a:rPr lang="en-US" sz="36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cần đi </a:t>
            </a:r>
            <a:r>
              <a:rPr lang="en-US" sz="36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36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mét là: </a:t>
            </a:r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30 + 15 = 45 (m).</a:t>
            </a:r>
            <a:endParaRPr sz="36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60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200288"/>
            <a:chOff x="2967936" y="602271"/>
            <a:chExt cx="10187765" cy="1200288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Nam, Việt và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Rô-bốt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cùng chơi đá cầu. Nam đá quả cầu bay xa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4m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Việt đá quả cầu bay ra xa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5m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Rô-bốt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đá quả c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u bay xa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7m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>
            <a:cxnSpLocks/>
          </p:cNvCxnSpPr>
          <p:nvPr/>
        </p:nvCxnSpPr>
        <p:spPr>
          <a:xfrm>
            <a:off x="9929757" y="704034"/>
            <a:ext cx="62339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6730937" y="693915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4830909" y="13098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1361591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>
            <a:cxnSpLocks/>
          </p:cNvCxnSpPr>
          <p:nvPr/>
        </p:nvCxnSpPr>
        <p:spPr>
          <a:xfrm flipV="1">
            <a:off x="5571579" y="1291965"/>
            <a:ext cx="816158" cy="829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119881" y="1267703"/>
            <a:ext cx="416005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a) Bạn nào đá quả cầu bay xa </a:t>
            </a:r>
            <a:r>
              <a:rPr lang="en-US" sz="24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nhất</a:t>
            </a: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b) Việt đá quả cầu bay xa hơn Nam bao nhiêu mét?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8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200288"/>
            <a:chOff x="2967936" y="602271"/>
            <a:chExt cx="10187765" cy="1200288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Nam, Việt và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Rô-bốt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cùng chơi đá cầu. Nam đá quả cầu bay xa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4m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Việt đá quả cầu bay ra xa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5m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Rô-bốt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đá quả c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u bay xa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7m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>
            <a:cxnSpLocks/>
          </p:cNvCxnSpPr>
          <p:nvPr/>
        </p:nvCxnSpPr>
        <p:spPr>
          <a:xfrm>
            <a:off x="9929757" y="704034"/>
            <a:ext cx="62339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6730937" y="693915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4830909" y="13098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1361591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>
            <a:cxnSpLocks/>
          </p:cNvCxnSpPr>
          <p:nvPr/>
        </p:nvCxnSpPr>
        <p:spPr>
          <a:xfrm flipV="1">
            <a:off x="5571579" y="1291965"/>
            <a:ext cx="816158" cy="829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119881" y="1267703"/>
            <a:ext cx="416005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vi-VN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Rô-bốt đá xa nhất.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 </a:t>
            </a:r>
            <a:r>
              <a:rPr lang="vi-VN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Vì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7m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&gt; 5m &gt; 2m)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b) Việt đá quả cầu bay xa hơn Nam bao nhiêu mét?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Bài giải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Việt đá quả cầu xa hơn Nam số mét là: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 – 4 = 1 (m)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Đáp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số: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1m</a:t>
            </a:r>
            <a:endParaRPr sz="240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45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Ôn tập, củng cố kiến thức về các đơn vị đo độ dài đề-xi-mét, mét.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Ôn tập việc tính toán, chuyển đổi giữa các đơn vị đo độ dài.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So sánh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các số đo độ dài.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83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5225339" y="2828835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359</Words>
  <Application>Microsoft Office PowerPoint</Application>
  <PresentationFormat>Widescreen</PresentationFormat>
  <Paragraphs>56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Cookie</vt:lpstr>
      <vt:lpstr>等线</vt:lpstr>
      <vt:lpstr>UTM Cookies</vt:lpstr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Admin</cp:lastModifiedBy>
  <cp:revision>15</cp:revision>
  <dcterms:created xsi:type="dcterms:W3CDTF">2022-03-08T15:42:24Z</dcterms:created>
  <dcterms:modified xsi:type="dcterms:W3CDTF">2023-03-21T03:08:20Z</dcterms:modified>
</cp:coreProperties>
</file>