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6" r:id="rId3"/>
    <p:sldMasterId id="2147483700" r:id="rId4"/>
    <p:sldMasterId id="2147483715" r:id="rId5"/>
    <p:sldMasterId id="2147483728" r:id="rId6"/>
  </p:sldMasterIdLst>
  <p:notesMasterIdLst>
    <p:notesMasterId r:id="rId18"/>
  </p:notesMasterIdLst>
  <p:handoutMasterIdLst>
    <p:handoutMasterId r:id="rId19"/>
  </p:handoutMasterIdLst>
  <p:sldIdLst>
    <p:sldId id="2007577114" r:id="rId7"/>
    <p:sldId id="2007577132" r:id="rId8"/>
    <p:sldId id="2007577133" r:id="rId9"/>
    <p:sldId id="2007577099" r:id="rId10"/>
    <p:sldId id="2007577110" r:id="rId11"/>
    <p:sldId id="2007577111" r:id="rId12"/>
    <p:sldId id="2007577112" r:id="rId13"/>
    <p:sldId id="2007577113" r:id="rId14"/>
    <p:sldId id="2007577134" r:id="rId15"/>
    <p:sldId id="2007577127" r:id="rId16"/>
    <p:sldId id="20075771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14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29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3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gi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3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707931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34328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812240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2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14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158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54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03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44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13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36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05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41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94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315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2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1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179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4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8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7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375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7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57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443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9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830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4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60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324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09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485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887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407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4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2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9.jp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4915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42" r:id="rId4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4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43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8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28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659168" y="1616717"/>
            <a:ext cx="8705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môn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1783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Định hướng </a:t>
            </a:r>
            <a:endParaRPr kumimoji="0" lang="en-US" sz="4400" b="1" i="0" u="none" strike="noStrike" kern="1200" cap="none" spc="0" normalizeH="0" baseline="0" noProof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</a:t>
            </a:r>
            <a:r>
              <a:rPr kumimoji="0" lang="en-US" sz="4400" b="1" i="0" u="none" strike="noStrike" kern="1200" cap="none" spc="0" normalizeH="0" baseline="0" noProof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ọc tập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1651365" y="2749747"/>
            <a:ext cx="10005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49 – Tiết 1: Các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số tròn trăm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(trang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43, 44)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1608" y="-284719"/>
            <a:ext cx="12161520" cy="2353374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89123" y="1916125"/>
            <a:ext cx="8365523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1394" y="-171640"/>
            <a:ext cx="2283696" cy="1772761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2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2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8" y="228862"/>
              <a:ext cx="1846681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8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8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8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8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860" b="1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86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54660" y="569001"/>
            <a:ext cx="82999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6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 TRONG PHẠM VI 1000</a:t>
            </a:r>
            <a:endParaRPr lang="en-US" sz="396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09600" y="1571317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20058" y="2643733"/>
            <a:ext cx="761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VỊ, CHỤC, TRĂM, NGHÌN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83920" y="4047675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Luyện tập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41)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428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tập và củng cố kiến thức về quan hệ giữa đơn vị và chục, giữa chục và trăm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 trăm và nghìn.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A8F132BA-E73B-46F5-81E0-8B8F079B9471}"/>
              </a:ext>
            </a:extLst>
          </p:cNvPr>
          <p:cNvSpPr/>
          <p:nvPr/>
        </p:nvSpPr>
        <p:spPr>
          <a:xfrm>
            <a:off x="1440343" y="54978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E6625B-7ADF-42A6-83F7-054612D7B8E4}"/>
              </a:ext>
            </a:extLst>
          </p:cNvPr>
          <p:cNvSpPr/>
          <p:nvPr/>
        </p:nvSpPr>
        <p:spPr>
          <a:xfrm>
            <a:off x="829141" y="49461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87F47-4586-4355-80D5-A9C7F0F32DF6}"/>
              </a:ext>
            </a:extLst>
          </p:cNvPr>
          <p:cNvSpPr txBox="1"/>
          <p:nvPr/>
        </p:nvSpPr>
        <p:spPr>
          <a:xfrm>
            <a:off x="1380542" y="389230"/>
            <a:ext cx="6689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err="1"/>
              <a:t>khay</a:t>
            </a:r>
            <a:r>
              <a:rPr lang="en-US" sz="2800"/>
              <a:t> </a:t>
            </a:r>
            <a:r>
              <a:rPr lang="en-US" sz="2800" smtClean="0"/>
              <a:t>bánh có </a:t>
            </a:r>
            <a:r>
              <a:rPr lang="en-US" sz="2800" dirty="0"/>
              <a:t>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769D1C-AD4C-4E76-904E-119B8A07C2E7}"/>
              </a:ext>
            </a:extLst>
          </p:cNvPr>
          <p:cNvGrpSpPr/>
          <p:nvPr/>
        </p:nvGrpSpPr>
        <p:grpSpPr>
          <a:xfrm>
            <a:off x="1002627" y="1661722"/>
            <a:ext cx="9768950" cy="1581174"/>
            <a:chOff x="1108953" y="1777027"/>
            <a:chExt cx="9768950" cy="15811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04F899-B34F-4CEF-9528-F407413F272D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F6AAC4-AC65-4FF8-9243-3E2BEF2C9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866790-8590-4624-87CF-4C496FD4D93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9" name="Rounded Rectangle 19">
              <a:extLst>
                <a:ext uri="{FF2B5EF4-FFF2-40B4-BE49-F238E27FC236}">
                  <a16:creationId xmlns:a16="http://schemas.microsoft.com/office/drawing/2014/main" id="{1B5E20FA-65CD-42A1-8CA7-D343D9957993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9C8741A2-C39F-44FA-91C8-3D8C50D01653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AF114EF-0681-42F2-979C-E3EFA5DA6712}"/>
              </a:ext>
            </a:extLst>
          </p:cNvPr>
          <p:cNvSpPr/>
          <p:nvPr/>
        </p:nvSpPr>
        <p:spPr>
          <a:xfrm>
            <a:off x="7457478" y="19603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109F40-5240-45D4-9ED2-3532AD33C871}"/>
              </a:ext>
            </a:extLst>
          </p:cNvPr>
          <p:cNvSpPr/>
          <p:nvPr/>
        </p:nvSpPr>
        <p:spPr>
          <a:xfrm>
            <a:off x="8202303" y="262716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47B83A-221D-4BD1-BDCF-AD8684B851DA}"/>
              </a:ext>
            </a:extLst>
          </p:cNvPr>
          <p:cNvGrpSpPr/>
          <p:nvPr/>
        </p:nvGrpSpPr>
        <p:grpSpPr>
          <a:xfrm>
            <a:off x="1002627" y="3313695"/>
            <a:ext cx="9983270" cy="2970906"/>
            <a:chOff x="1108953" y="3429000"/>
            <a:chExt cx="9983270" cy="29709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FC13DB-165D-40B0-A45B-6175CFA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C7F5BE-A707-40A6-B8B2-7821B1A9CCCB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BCE029-5F18-4330-888C-B557FFDE7545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0BF5711-FF00-4282-B632-3E34A08EE2C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FBED30E-D466-4E66-892C-1BD3B0E23AD4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2" name="Rounded Rectangle 28">
                  <a:extLst>
                    <a:ext uri="{FF2B5EF4-FFF2-40B4-BE49-F238E27FC236}">
                      <a16:creationId xmlns:a16="http://schemas.microsoft.com/office/drawing/2014/main" id="{F66B5092-0C64-4527-8CEC-AA8B8F71C3BE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627764-0FD3-4804-9600-72112A71B552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DBAA43F-6E5A-4994-A54B-BFE368704D0B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20" name="Rounded Rectangle 32">
                  <a:extLst>
                    <a:ext uri="{FF2B5EF4-FFF2-40B4-BE49-F238E27FC236}">
                      <a16:creationId xmlns:a16="http://schemas.microsoft.com/office/drawing/2014/main" id="{0421CF0F-E7B9-4278-919A-3D04CB7D1362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F80B410-D0A4-4E71-85F1-FF075284EFE0}"/>
              </a:ext>
            </a:extLst>
          </p:cNvPr>
          <p:cNvSpPr/>
          <p:nvPr/>
        </p:nvSpPr>
        <p:spPr>
          <a:xfrm>
            <a:off x="2577138" y="568138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>
                <a:solidFill>
                  <a:srgbClr val="FF0000"/>
                </a:solidFill>
              </a:rPr>
              <a:t>10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944349-D61A-42F7-8823-498BD072D60F}"/>
              </a:ext>
            </a:extLst>
          </p:cNvPr>
          <p:cNvSpPr/>
          <p:nvPr/>
        </p:nvSpPr>
        <p:spPr>
          <a:xfrm>
            <a:off x="8138498" y="5654627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/>
      <p:bldP spid="1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26313475-D8FE-4513-844F-0BDBDDE4AA0F}"/>
              </a:ext>
            </a:extLst>
          </p:cNvPr>
          <p:cNvSpPr/>
          <p:nvPr/>
        </p:nvSpPr>
        <p:spPr>
          <a:xfrm>
            <a:off x="1578566" y="64547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E070A8-8479-4A52-B819-EC4885BDD111}"/>
              </a:ext>
            </a:extLst>
          </p:cNvPr>
          <p:cNvSpPr/>
          <p:nvPr/>
        </p:nvSpPr>
        <p:spPr>
          <a:xfrm>
            <a:off x="967364" y="59030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BFE2B-DECD-4F8B-A0D6-C8E41FE3AB4B}"/>
              </a:ext>
            </a:extLst>
          </p:cNvPr>
          <p:cNvSpPr txBox="1"/>
          <p:nvPr/>
        </p:nvSpPr>
        <p:spPr>
          <a:xfrm>
            <a:off x="1518765" y="484923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?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lọ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100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893320-D365-4291-8B56-3B92C7100C43}"/>
              </a:ext>
            </a:extLst>
          </p:cNvPr>
          <p:cNvGrpSpPr/>
          <p:nvPr/>
        </p:nvGrpSpPr>
        <p:grpSpPr>
          <a:xfrm>
            <a:off x="1140850" y="1757415"/>
            <a:ext cx="9425908" cy="1653664"/>
            <a:chOff x="1108953" y="1534131"/>
            <a:chExt cx="9425908" cy="16536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8247787-DD4E-45AB-A9BB-0A9AF44CA815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290469-5E6D-46E9-BAE4-DCAE35F0F670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A4788A-9282-485B-8D35-74BABE53EE93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            lọ kẹo.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tất cả              viên kẹo.</a:t>
                </a:r>
              </a:p>
            </p:txBody>
          </p:sp>
          <p:sp>
            <p:nvSpPr>
              <p:cNvPr id="35" name="Rounded Rectangle 21">
                <a:extLst>
                  <a:ext uri="{FF2B5EF4-FFF2-40B4-BE49-F238E27FC236}">
                    <a16:creationId xmlns:a16="http://schemas.microsoft.com/office/drawing/2014/main" id="{70FD723A-0884-4350-9D6C-147785CAD034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Rounded Rectangle 22">
                <a:extLst>
                  <a:ext uri="{FF2B5EF4-FFF2-40B4-BE49-F238E27FC236}">
                    <a16:creationId xmlns:a16="http://schemas.microsoft.com/office/drawing/2014/main" id="{7353F790-41D6-40C6-8309-34BBE3EFD9E9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1B3F32-1903-4FB4-B837-A9A5391D9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3939BC-0BC2-4A08-A0CD-1956E6F17D26}"/>
              </a:ext>
            </a:extLst>
          </p:cNvPr>
          <p:cNvGrpSpPr/>
          <p:nvPr/>
        </p:nvGrpSpPr>
        <p:grpSpPr>
          <a:xfrm>
            <a:off x="1140850" y="3571634"/>
            <a:ext cx="9486002" cy="2484555"/>
            <a:chOff x="1108953" y="3348350"/>
            <a:chExt cx="9486002" cy="248455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6377078-DC8D-41A2-911E-7618FB8F7AF6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A0E46F-28E0-4295-A774-EF0BD2124D3F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b)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7467274-A284-4FDC-9B92-7E0190A2EE8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30125108-F4AA-45B4-A62B-F80C79F30CDC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BD65BA7-09BB-420C-AA97-ABEBBE9EE337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            lọ kẹo.</a:t>
                    </a:r>
                  </a:p>
                </p:txBody>
              </p:sp>
              <p:sp>
                <p:nvSpPr>
                  <p:cNvPr id="47" name="Rounded Rectangle 32">
                    <a:extLst>
                      <a:ext uri="{FF2B5EF4-FFF2-40B4-BE49-F238E27FC236}">
                        <a16:creationId xmlns:a16="http://schemas.microsoft.com/office/drawing/2014/main" id="{CE3B9F17-0164-4466-B59A-37331FDC3CB0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00563AAA-8563-4712-AFC1-B805F76308A2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8C72742-29D7-4D61-84DF-589E48BA7608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45" name="Rounded Rectangle 30">
                    <a:extLst>
                      <a:ext uri="{FF2B5EF4-FFF2-40B4-BE49-F238E27FC236}">
                        <a16:creationId xmlns:a16="http://schemas.microsoft.com/office/drawing/2014/main" id="{287D681B-2210-4442-A946-375039B539B7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14ABE8-7423-402E-97C3-6CA1425D8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D8F535C-F228-4D37-80C6-E728CD785A3A}"/>
              </a:ext>
            </a:extLst>
          </p:cNvPr>
          <p:cNvSpPr/>
          <p:nvPr/>
        </p:nvSpPr>
        <p:spPr>
          <a:xfrm>
            <a:off x="7595701" y="205602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6686A8B-2988-495D-8B6E-9DE48437BF82}"/>
              </a:ext>
            </a:extLst>
          </p:cNvPr>
          <p:cNvSpPr/>
          <p:nvPr/>
        </p:nvSpPr>
        <p:spPr>
          <a:xfrm>
            <a:off x="8226713" y="2722860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400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CB9161-161A-448E-8E95-87CBCA6681BE}"/>
              </a:ext>
            </a:extLst>
          </p:cNvPr>
          <p:cNvSpPr/>
          <p:nvPr/>
        </p:nvSpPr>
        <p:spPr>
          <a:xfrm>
            <a:off x="2857750" y="543416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DF15E4-70FF-45A1-B598-B1DDE696C88B}"/>
              </a:ext>
            </a:extLst>
          </p:cNvPr>
          <p:cNvSpPr/>
          <p:nvPr/>
        </p:nvSpPr>
        <p:spPr>
          <a:xfrm>
            <a:off x="8276721" y="5421702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uiExpand="1" build="p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D93722B-6C3E-4951-A9B2-6AA3DADC59E0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C6787A-C6E5-4F4C-8B2E-E66090A52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ound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8BC514-B2C7-4794-A77A-DD94BE5A4305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28943E-E776-4832-9E44-97088CF295C8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310ADA-DE1E-48A6-A42B-87A636E1A265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4AD87A-1DB1-43F6-A73F-3EFE1A5E8F50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A11D4F-1E88-4809-8D1B-4E43ACA1B77A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C10335-9FD3-4961-AA09-DD0558F5629B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2C2E08-E349-4AB2-A31C-60AB0779D97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BAA4EE-D5E8-404C-B1FB-29D36E634C64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3514A6-5851-4618-89BD-10F371DA85CE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547DC8-AA3A-4D41-93DA-1F7BA1A1EFDF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77BCE9-2A8B-4A60-8FAA-7EA55FF17D7E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5A2AA6-3464-432F-BB65-90A58356932E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3F37BC-D314-4982-8ED9-FD3213821DF0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9B2A1C-E773-435E-B1A8-7720762B2399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6F85BC-C07C-4EE7-9298-D6194657FA89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6420A0-1711-4EAF-962B-A7E2E0B1C8C5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>
                  <a:solidFill>
                    <a:srgbClr val="FF0000"/>
                  </a:solidFill>
                </a:rPr>
                <a:t>9</a:t>
              </a:r>
              <a:r>
                <a:rPr lang="en-US" sz="2800">
                  <a:solidFill>
                    <a:srgbClr val="FF0000"/>
                  </a:solidFill>
                </a:rPr>
                <a:t>9</a:t>
              </a:r>
              <a:endParaRPr lang="en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73752C4A-2811-440E-B68E-F2E185EDD1E1}"/>
              </a:ext>
            </a:extLst>
          </p:cNvPr>
          <p:cNvSpPr/>
          <p:nvPr/>
        </p:nvSpPr>
        <p:spPr>
          <a:xfrm>
            <a:off x="1300400" y="678690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49800A-AB9A-40F1-BC63-FD56D1F16204}"/>
              </a:ext>
            </a:extLst>
          </p:cNvPr>
          <p:cNvSpPr/>
          <p:nvPr/>
        </p:nvSpPr>
        <p:spPr>
          <a:xfrm>
            <a:off x="689198" y="623517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34E14-3A5E-4EAD-93FA-1413C1071C79}"/>
              </a:ext>
            </a:extLst>
          </p:cNvPr>
          <p:cNvSpPr txBox="1"/>
          <p:nvPr/>
        </p:nvSpPr>
        <p:spPr>
          <a:xfrm>
            <a:off x="1240600" y="518135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40310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D8DD8D6-6A52-4BFB-930A-589EFBB4258F}"/>
              </a:ext>
            </a:extLst>
          </p:cNvPr>
          <p:cNvSpPr/>
          <p:nvPr/>
        </p:nvSpPr>
        <p:spPr>
          <a:xfrm>
            <a:off x="1937328" y="45524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D555B9-2E32-48B5-87D7-705E5293462A}"/>
              </a:ext>
            </a:extLst>
          </p:cNvPr>
          <p:cNvSpPr/>
          <p:nvPr/>
        </p:nvSpPr>
        <p:spPr>
          <a:xfrm>
            <a:off x="1326126" y="4000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45E3B-1D32-4951-A08A-CE06ABA4101C}"/>
              </a:ext>
            </a:extLst>
          </p:cNvPr>
          <p:cNvSpPr txBox="1"/>
          <p:nvPr/>
        </p:nvSpPr>
        <p:spPr>
          <a:xfrm>
            <a:off x="1877528" y="29468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42625-709A-4C6F-A445-C67256D9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48" y="1385332"/>
            <a:ext cx="5226244" cy="4644472"/>
          </a:xfrm>
          <a:prstGeom prst="roundRect">
            <a:avLst>
              <a:gd name="adj" fmla="val 24258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B9A7D-A297-4F70-B8CC-3F325D04D5A7}"/>
              </a:ext>
            </a:extLst>
          </p:cNvPr>
          <p:cNvSpPr txBox="1"/>
          <p:nvPr/>
        </p:nvSpPr>
        <p:spPr>
          <a:xfrm>
            <a:off x="1326126" y="1057980"/>
            <a:ext cx="50802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</a:t>
            </a:r>
            <a:r>
              <a:rPr lang="en-VN" sz="2400"/>
              <a:t>chiếc </a:t>
            </a:r>
            <a:r>
              <a:rPr lang="en-VN" sz="2400" smtClean="0"/>
              <a:t>bánh</a:t>
            </a:r>
            <a:r>
              <a:rPr lang="en-US" sz="2400" smtClean="0"/>
              <a:t>;</a:t>
            </a:r>
            <a:endParaRPr lang="en-V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</a:t>
            </a:r>
            <a:r>
              <a:rPr lang="en-VN" sz="2400"/>
              <a:t>chiếc </a:t>
            </a:r>
            <a:r>
              <a:rPr lang="en-VN" sz="2400" smtClean="0"/>
              <a:t>bánh</a:t>
            </a:r>
            <a:r>
              <a:rPr lang="en-US" sz="2400" smtClean="0"/>
              <a:t>.</a:t>
            </a:r>
            <a:endParaRPr lang="en-VN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17B49C-9672-40A0-B537-FBE5F05F754F}"/>
              </a:ext>
            </a:extLst>
          </p:cNvPr>
          <p:cNvGrpSpPr/>
          <p:nvPr/>
        </p:nvGrpSpPr>
        <p:grpSpPr>
          <a:xfrm>
            <a:off x="1326126" y="281796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10EA37-07DE-4E31-B591-B16847959392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2C0FFA8-4CAD-4DB2-A4F1-4F6E1754BA2F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96194C-78E2-4AA5-9238-7E6E861BD290}"/>
              </a:ext>
            </a:extLst>
          </p:cNvPr>
          <p:cNvGrpSpPr/>
          <p:nvPr/>
        </p:nvGrpSpPr>
        <p:grpSpPr>
          <a:xfrm>
            <a:off x="1326126" y="4629142"/>
            <a:ext cx="4769874" cy="1685846"/>
            <a:chOff x="935467" y="2784913"/>
            <a:chExt cx="4769874" cy="1685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8EB665-E0EB-4807-911F-1B91AAAA25CD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454D1E0D-8200-4718-9186-44977B158021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749BA-3227-4581-88C2-1E594F98FE7E}"/>
              </a:ext>
            </a:extLst>
          </p:cNvPr>
          <p:cNvSpPr/>
          <p:nvPr/>
        </p:nvSpPr>
        <p:spPr>
          <a:xfrm>
            <a:off x="4777174" y="341517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9C1F32-C188-458F-BA1C-FFA80CA8C8DB}"/>
              </a:ext>
            </a:extLst>
          </p:cNvPr>
          <p:cNvSpPr/>
          <p:nvPr/>
        </p:nvSpPr>
        <p:spPr>
          <a:xfrm>
            <a:off x="5148567" y="522635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7717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6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tập và củng cố kiến thức về quan hệ giữa đơn vị và chục, giữa chục và trăm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 trăm và nghìn.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280</Words>
  <Application>Microsoft Office PowerPoint</Application>
  <PresentationFormat>Widescreen</PresentationFormat>
  <Paragraphs>62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Utm AVO</vt:lpstr>
      <vt:lpstr>思源黑体 CN Bold</vt:lpstr>
      <vt:lpstr>Office Theme</vt:lpstr>
      <vt:lpstr>自定义设计方案</vt:lpstr>
      <vt:lpstr>4_Office 主题​​</vt:lpstr>
      <vt:lpstr>6_Office Theme</vt:lpstr>
      <vt:lpstr>5_Office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37</cp:revision>
  <dcterms:created xsi:type="dcterms:W3CDTF">2021-07-24T01:07:49Z</dcterms:created>
  <dcterms:modified xsi:type="dcterms:W3CDTF">2023-02-28T03:43:49Z</dcterms:modified>
</cp:coreProperties>
</file>