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5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4" r:id="rId2"/>
    <p:sldMasterId id="2147483689" r:id="rId3"/>
    <p:sldMasterId id="2147483703" r:id="rId4"/>
    <p:sldMasterId id="2147483715" r:id="rId5"/>
    <p:sldMasterId id="2147483730" r:id="rId6"/>
  </p:sldMasterIdLst>
  <p:notesMasterIdLst>
    <p:notesMasterId r:id="rId33"/>
  </p:notesMasterIdLst>
  <p:sldIdLst>
    <p:sldId id="2007577115" r:id="rId7"/>
    <p:sldId id="2007577126" r:id="rId8"/>
    <p:sldId id="263" r:id="rId9"/>
    <p:sldId id="267" r:id="rId10"/>
    <p:sldId id="268" r:id="rId11"/>
    <p:sldId id="269" r:id="rId12"/>
    <p:sldId id="270" r:id="rId13"/>
    <p:sldId id="287" r:id="rId14"/>
    <p:sldId id="274" r:id="rId15"/>
    <p:sldId id="277" r:id="rId16"/>
    <p:sldId id="289" r:id="rId17"/>
    <p:sldId id="279" r:id="rId18"/>
    <p:sldId id="280" r:id="rId19"/>
    <p:sldId id="290" r:id="rId20"/>
    <p:sldId id="282" r:id="rId21"/>
    <p:sldId id="283" r:id="rId22"/>
    <p:sldId id="2884" r:id="rId23"/>
    <p:sldId id="2007577122" r:id="rId24"/>
    <p:sldId id="265" r:id="rId25"/>
    <p:sldId id="2892" r:id="rId26"/>
    <p:sldId id="2886" r:id="rId27"/>
    <p:sldId id="2007577124" r:id="rId28"/>
    <p:sldId id="2899" r:id="rId29"/>
    <p:sldId id="2007577127" r:id="rId30"/>
    <p:sldId id="2007577123" r:id="rId31"/>
    <p:sldId id="2007577114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91" d="100"/>
          <a:sy n="91" d="100"/>
        </p:scale>
        <p:origin x="534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21" Type="http://schemas.openxmlformats.org/officeDocument/2006/relationships/slide" Target="slides/slide15.xml"/><Relationship Id="rId34" Type="http://schemas.openxmlformats.org/officeDocument/2006/relationships/presProps" Target="pres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theme" Target="theme/theme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viewProps" Target="viewProps.xml"/><Relationship Id="rId8" Type="http://schemas.openxmlformats.org/officeDocument/2006/relationships/slide" Target="slides/slide2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99809B-85A1-4C91-9913-EAF2AC7154FC}" type="datetimeFigureOut">
              <a:rPr lang="en-US" smtClean="0"/>
              <a:t>2/21/2024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65F9AC-2BCF-471E-95BA-07075A3F00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74374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C4C689-0797-4A8F-B2C6-5687E1566F8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A70F956-FC7D-4434-9D9E-CC985997F4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46801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D33800-9EF5-458B-9C8B-85636545FB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90257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A70F956-FC7D-4434-9D9E-CC985997F4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98208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D33800-9EF5-458B-9C8B-85636545FB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07170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Relationship Id="rId14" Type="http://schemas.openxmlformats.org/officeDocument/2006/relationships/image" Target="../media/image24.pn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27.sv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27.gif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28.png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3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12" Type="http://schemas.openxmlformats.org/officeDocument/2006/relationships/image" Target="../media/image42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16.png"/><Relationship Id="rId11" Type="http://schemas.openxmlformats.org/officeDocument/2006/relationships/image" Target="../media/image41.png"/><Relationship Id="rId5" Type="http://schemas.openxmlformats.org/officeDocument/2006/relationships/image" Target="../media/image37.png"/><Relationship Id="rId10" Type="http://schemas.openxmlformats.org/officeDocument/2006/relationships/image" Target="../media/image40.png"/><Relationship Id="rId4" Type="http://schemas.openxmlformats.org/officeDocument/2006/relationships/image" Target="../media/image36.png"/><Relationship Id="rId9" Type="http://schemas.openxmlformats.org/officeDocument/2006/relationships/image" Target="../media/image39.png"/><Relationship Id="rId14" Type="http://schemas.openxmlformats.org/officeDocument/2006/relationships/image" Target="../media/image44.png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27.svg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27.gif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28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2/21/2024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40799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2/21/2024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75413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2/21/2024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8039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2024/2/21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8537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2024/2/21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5316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931F4-194C-4DD9-9505-42FC048612EF}" type="datetimeFigureOut">
              <a:rPr lang="zh-CN" altLang="en-US" smtClean="0"/>
              <a:t>2024/2/21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B2A2D-5054-49A2-BEE4-C9F6B6DAB1E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09255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2722F30-70BE-4597-A895-59AEB4C92B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C6FEE731-1190-4992-B751-DB49E6C1D1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2FD284B-B6B1-48C0-8F32-41776A48D1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2024/2/21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2B0B980-E977-472A-8868-0AC1864A13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643110A-A836-4098-93F2-E5780AD269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FE64915A-A193-411A-A123-3E4512421B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71270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5EEAB96-CF87-4C6B-9D06-7EE1D08E93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1DED4BC-F33A-453C-A1D8-00EC72012D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BA66174-3328-40E4-AADF-655C79A2A8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2024/2/21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50B7521-C9F1-465B-9A65-1E05966CF8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D2B5226-FFCF-47FD-8A07-DAABD31F1B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567063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C4ADCB6-9944-487D-9339-D429E54F5A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30CC48A-4DB0-4747-87C6-E3CD40A6AB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B2325A1-5419-4E2B-9422-B4F96BE324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2024/2/21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45C473B-7264-4ACF-B508-9761DA1279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5E3F195-0716-4886-9A07-BFC1B0CD19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1260483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74D0605-B108-46D7-8369-6571864D1B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612184A-C5D1-4BC3-AEB2-F4095F6ED6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DC8794A-BBDE-4DD3-84CE-2B9CE10FD3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EBFD6E4-B295-43C9-AC11-8D2495366D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2024/2/21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4026BDD-5B50-41BE-834C-03AB1437D2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F5A523A-D7AA-4E6B-9B52-4758EF8D07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4732376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3910AE6-1F57-4A31-9008-4D642F755F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B168356-DBF6-4A4D-91C7-182CC85AC3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88A8EBA-0DAD-42EA-99C2-D23C5D7148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524EC4D-F1E5-42BF-AFD6-2E141A5BDB4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188FE428-6272-4BC6-8559-9529B37B82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55287C14-A4B0-4F1B-8E5A-89FD29364D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2024/2/21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9352E029-3449-4023-9BA3-A4E0A64502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94F19327-B133-498A-A50A-1F9E489265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4583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2/21/2024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22014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6FEF83B-0EA5-44BA-9824-F0CD83C60D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65276493-8949-47D2-A31E-3697CEF21E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2024/2/21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5069DD12-9FA1-45D2-B798-8B1996D654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F972593E-3FD8-4528-9339-AF8B4BCDAB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0073141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07E2CB0-1E5C-4D6D-8111-447F548423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2024/2/21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CD0671E-0D48-4AD2-B6F8-A60BEC6A66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A83C7DF-BD4D-4BD1-A6E5-33605320F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596815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04FA292-E5C1-4436-8CB5-FF9B523539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76F139C-6E8C-48D5-9B1D-F837030FAD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76395EF-8A55-4F9D-9A62-6326B2CB47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67B5ECA-415D-4C02-B62A-EEE0C0B32E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2024/2/21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EB24AC3-FF5A-4D6A-B3E3-E0E8DB81BC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86ECFD3-2BFB-4F9D-A971-22CBC6F39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3473310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1359480-BF99-455B-8924-27B75A8422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87CA4AF-F2C7-48AF-BDEB-57BD3FC3940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E2D3FEF-98B1-46F2-AD44-1B510962D7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F8C2AF9-1C3B-4D55-97BD-2BB1383D67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2024/2/21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44BE4BD-6DB2-4DF4-981D-42B25252CA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CE029D5-AEBD-4748-A5C9-0D123DDD84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966177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4988ED7-2FAC-4121-96E5-A1EA6984F3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17EA459-805A-404B-BAE6-CC8ABD2A08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91E2DCD-6EF3-47CA-939F-0E285CE594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2024/2/21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4265381-C04B-4041-BE83-838879FF6C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F0E4938-3DA9-4A01-BE41-ED1A6BC9EA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132406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56A4BD1E-BF89-43F2-8863-4388E88DA70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6059926-E9D8-4839-90D7-677D8533BA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4942A72-9BD4-4F4F-9B99-39C3A0CEEC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2024/2/21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E7E3195-430C-4F02-B143-7B4DB1CAD0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C027511-DB12-4B6E-A7F3-400C42BF84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0699738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79462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135709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89ACF0-0DE9-477A-9ACC-8A9E32F9170F}" type="datetimeFigureOut">
              <a:rPr lang="en-US" smtClean="0"/>
              <a:t>2/21/2024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0D2E7-4D63-4425-941A-5A8AD2D8D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701057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89ACF0-0DE9-477A-9ACC-8A9E32F9170F}" type="datetimeFigureOut">
              <a:rPr lang="en-US" smtClean="0"/>
              <a:t>2/21/2024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0D2E7-4D63-4425-941A-5A8AD2D8D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99006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2/21/2024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679200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89ACF0-0DE9-477A-9ACC-8A9E32F9170F}" type="datetimeFigureOut">
              <a:rPr lang="en-US" smtClean="0"/>
              <a:t>2/21/2024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0D2E7-4D63-4425-941A-5A8AD2D8D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795590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89ACF0-0DE9-477A-9ACC-8A9E32F9170F}" type="datetimeFigureOut">
              <a:rPr lang="en-US" smtClean="0"/>
              <a:t>2/21/2024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0D2E7-4D63-4425-941A-5A8AD2D8D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354392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89ACF0-0DE9-477A-9ACC-8A9E32F9170F}" type="datetimeFigureOut">
              <a:rPr lang="en-US" smtClean="0"/>
              <a:t>2/21/2024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0D2E7-4D63-4425-941A-5A8AD2D8D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135530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89ACF0-0DE9-477A-9ACC-8A9E32F9170F}" type="datetimeFigureOut">
              <a:rPr lang="en-US" smtClean="0"/>
              <a:t>2/21/2024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0D2E7-4D63-4425-941A-5A8AD2D8D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34343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89ACF0-0DE9-477A-9ACC-8A9E32F9170F}" type="datetimeFigureOut">
              <a:rPr lang="en-US" smtClean="0"/>
              <a:t>2/21/2024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0D2E7-4D63-4425-941A-5A8AD2D8D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281403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89ACF0-0DE9-477A-9ACC-8A9E32F9170F}" type="datetimeFigureOut">
              <a:rPr lang="en-US" smtClean="0"/>
              <a:t>2/21/2024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0D2E7-4D63-4425-941A-5A8AD2D8D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985567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89ACF0-0DE9-477A-9ACC-8A9E32F9170F}" type="datetimeFigureOut">
              <a:rPr lang="en-US" smtClean="0"/>
              <a:t>2/21/2024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0D2E7-4D63-4425-941A-5A8AD2D8D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742946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89ACF0-0DE9-477A-9ACC-8A9E32F9170F}" type="datetimeFigureOut">
              <a:rPr lang="en-US" smtClean="0"/>
              <a:t>2/21/2024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0D2E7-4D63-4425-941A-5A8AD2D8D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404808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89ACF0-0DE9-477A-9ACC-8A9E32F9170F}" type="datetimeFigureOut">
              <a:rPr lang="en-US" smtClean="0"/>
              <a:t>2/21/2024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0D2E7-4D63-4425-941A-5A8AD2D8D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667814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7">
            <a:extLst>
              <a:ext uri="{FF2B5EF4-FFF2-40B4-BE49-F238E27FC236}">
                <a16:creationId xmlns:a16="http://schemas.microsoft.com/office/drawing/2014/main" id="{12A7224A-529B-49DF-8994-1AEB021B7A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8" name="1">
            <a:extLst>
              <a:ext uri="{FF2B5EF4-FFF2-40B4-BE49-F238E27FC236}">
                <a16:creationId xmlns:a16="http://schemas.microsoft.com/office/drawing/2014/main" id="{97C5E7E8-2083-4C6A-A02C-1F010E8FF2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9" name="19">
            <a:extLst>
              <a:ext uri="{FF2B5EF4-FFF2-40B4-BE49-F238E27FC236}">
                <a16:creationId xmlns:a16="http://schemas.microsoft.com/office/drawing/2014/main" id="{81F8E7DE-5A5C-446A-83F2-883FAF09DF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 flipH="1">
            <a:off x="8559037" y="4084497"/>
            <a:ext cx="3773430" cy="2705180"/>
          </a:xfrm>
          <a:prstGeom prst="rect">
            <a:avLst/>
          </a:prstGeom>
        </p:spPr>
      </p:pic>
      <p:pic>
        <p:nvPicPr>
          <p:cNvPr id="10" name="55">
            <a:extLst>
              <a:ext uri="{FF2B5EF4-FFF2-40B4-BE49-F238E27FC236}">
                <a16:creationId xmlns:a16="http://schemas.microsoft.com/office/drawing/2014/main" id="{A8904B3B-FC0C-4CA9-BFC2-AC0ADDB260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57532" y="-215471"/>
            <a:ext cx="9803219" cy="3679353"/>
          </a:xfrm>
          <a:prstGeom prst="rect">
            <a:avLst/>
          </a:prstGeom>
        </p:spPr>
      </p:pic>
      <p:grpSp>
        <p:nvGrpSpPr>
          <p:cNvPr id="11" name="57">
            <a:extLst>
              <a:ext uri="{FF2B5EF4-FFF2-40B4-BE49-F238E27FC236}">
                <a16:creationId xmlns:a16="http://schemas.microsoft.com/office/drawing/2014/main" id="{A79173E2-791C-4E72-A892-035137321C46}"/>
              </a:ext>
            </a:extLst>
          </p:cNvPr>
          <p:cNvGrpSpPr/>
          <p:nvPr userDrawn="1"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12" name="Group 4">
              <a:extLst>
                <a:ext uri="{FF2B5EF4-FFF2-40B4-BE49-F238E27FC236}">
                  <a16:creationId xmlns:a16="http://schemas.microsoft.com/office/drawing/2014/main" id="{5D588DCF-60C7-431C-9BB1-30DDF55E5E3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8" name="Freeform 5">
                <a:extLst>
                  <a:ext uri="{FF2B5EF4-FFF2-40B4-BE49-F238E27FC236}">
                    <a16:creationId xmlns:a16="http://schemas.microsoft.com/office/drawing/2014/main" id="{CF2BC369-B52A-49AF-A119-90F74F645577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9" name="Freeform 6">
                <a:extLst>
                  <a:ext uri="{FF2B5EF4-FFF2-40B4-BE49-F238E27FC236}">
                    <a16:creationId xmlns:a16="http://schemas.microsoft.com/office/drawing/2014/main" id="{708F2D9C-5C1A-477C-9CFD-26BB7CFED78C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0" name="Freeform 7">
                <a:extLst>
                  <a:ext uri="{FF2B5EF4-FFF2-40B4-BE49-F238E27FC236}">
                    <a16:creationId xmlns:a16="http://schemas.microsoft.com/office/drawing/2014/main" id="{1E23AC18-8118-42E4-B1E9-F8CF77208E60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1" name="Freeform 8">
                <a:extLst>
                  <a:ext uri="{FF2B5EF4-FFF2-40B4-BE49-F238E27FC236}">
                    <a16:creationId xmlns:a16="http://schemas.microsoft.com/office/drawing/2014/main" id="{B68DF67C-8D8B-498F-84A1-7F84C24436A6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13" name="Group 4">
              <a:extLst>
                <a:ext uri="{FF2B5EF4-FFF2-40B4-BE49-F238E27FC236}">
                  <a16:creationId xmlns:a16="http://schemas.microsoft.com/office/drawing/2014/main" id="{BE779103-3A43-4A28-A437-8BE7016DE6F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id="{3B8992BB-9EDB-4AA9-869E-5FCD7A06CC89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id="{B05E5337-3163-434D-8B02-CA46BAE04D6A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id="{44239E07-7548-460D-8361-4A105F23336D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id="{9A611E1F-D27F-4022-A6CF-123AB156C43D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22" name="69">
            <a:extLst>
              <a:ext uri="{FF2B5EF4-FFF2-40B4-BE49-F238E27FC236}">
                <a16:creationId xmlns:a16="http://schemas.microsoft.com/office/drawing/2014/main" id="{BBEDC40F-84C7-45C7-A70C-C10D5C83124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72515E06-B7CD-449A-99F5-8556C5050E5F}"/>
              </a:ext>
            </a:extLst>
          </p:cNvPr>
          <p:cNvSpPr/>
          <p:nvPr userDrawn="1"/>
        </p:nvSpPr>
        <p:spPr>
          <a:xfrm>
            <a:off x="1935999" y="1050116"/>
            <a:ext cx="7329805" cy="15684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Môn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Toán</a:t>
            </a:r>
            <a:endParaRPr kumimoji="0" lang="en-US" altLang="zh-CN" sz="48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5" name="Picture 9" descr="E:\0000000我图PPT\00001PNG素材\儿童卡通\tr.png">
            <a:extLst>
              <a:ext uri="{FF2B5EF4-FFF2-40B4-BE49-F238E27FC236}">
                <a16:creationId xmlns:a16="http://schemas.microsoft.com/office/drawing/2014/main" id="{98AAE8C0-0F06-466A-9DBA-817AC3B18A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3F9A88FF-981D-4D54-89F8-E14626D6ADBD}"/>
              </a:ext>
            </a:extLst>
          </p:cNvPr>
          <p:cNvSpPr txBox="1"/>
          <p:nvPr userDrawn="1"/>
        </p:nvSpPr>
        <p:spPr>
          <a:xfrm>
            <a:off x="1601226" y="6533239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10959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2/21/2024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73081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2/21/2024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7BA24C5-7A23-4C04-A532-B0BAAA602ECA}"/>
              </a:ext>
            </a:extLst>
          </p:cNvPr>
          <p:cNvSpPr txBox="1"/>
          <p:nvPr userDrawn="1"/>
        </p:nvSpPr>
        <p:spPr>
          <a:xfrm>
            <a:off x="1943051" y="6278480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933979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>
            <a:extLst>
              <a:ext uri="{FF2B5EF4-FFF2-40B4-BE49-F238E27FC236}">
                <a16:creationId xmlns:a16="http://schemas.microsoft.com/office/drawing/2014/main" id="{AC79E82E-725A-4A5C-8870-87B87B2217D2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4">
            <a:extLst>
              <a:ext uri="{FF2B5EF4-FFF2-40B4-BE49-F238E27FC236}">
                <a16:creationId xmlns:a16="http://schemas.microsoft.com/office/drawing/2014/main" id="{7704643A-27F9-4F01-AE4B-E1CF77BBF78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任意形状 6">
            <a:extLst>
              <a:ext uri="{FF2B5EF4-FFF2-40B4-BE49-F238E27FC236}">
                <a16:creationId xmlns:a16="http://schemas.microsoft.com/office/drawing/2014/main" id="{52809BF3-EAF2-418A-8FE2-3182C056114E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椭圆 7">
            <a:extLst>
              <a:ext uri="{FF2B5EF4-FFF2-40B4-BE49-F238E27FC236}">
                <a16:creationId xmlns:a16="http://schemas.microsoft.com/office/drawing/2014/main" id="{FFF22FB9-6783-415D-BC60-2669AA680D3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8">
            <a:extLst>
              <a:ext uri="{FF2B5EF4-FFF2-40B4-BE49-F238E27FC236}">
                <a16:creationId xmlns:a16="http://schemas.microsoft.com/office/drawing/2014/main" id="{B600497A-4A7B-4AA5-AFC0-36CD65FDAE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4" name="椭圆 9">
            <a:extLst>
              <a:ext uri="{FF2B5EF4-FFF2-40B4-BE49-F238E27FC236}">
                <a16:creationId xmlns:a16="http://schemas.microsoft.com/office/drawing/2014/main" id="{E108BAEE-4A24-4598-AEF4-3244CF1E929F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268FBC2-A039-41A8-B368-926DE1556C72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757204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2A9BE9-7F72-794D-9F3C-9A8FE2E8F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3AC6F02-871E-DE47-AC93-1CD134CED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C55CEBD-7C39-394B-A99F-80554FC4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B79D43-DAE6-0F47-A9C1-04982654FBFB}" type="datetimeFigureOut">
              <a:rPr kumimoji="1" lang="zh-CN" altLang="en-US" smtClean="0"/>
              <a:t>2024/2/21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B24BB0A-6CBD-2E41-ACC7-D29880DA3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CDC3A08-879E-9449-ADFD-682ABDEB9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pic>
        <p:nvPicPr>
          <p:cNvPr id="8" name="bkgr 2">
            <a:extLst>
              <a:ext uri="{FF2B5EF4-FFF2-40B4-BE49-F238E27FC236}">
                <a16:creationId xmlns:a16="http://schemas.microsoft.com/office/drawing/2014/main" id="{38AC285F-500F-4823-9925-F5126EFF53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id="{18D8E4D1-5BEA-47FB-B6B1-77140B0ACF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50" y="1616715"/>
            <a:ext cx="12191999" cy="3967171"/>
          </a:xfrm>
          <a:prstGeom prst="rect">
            <a:avLst/>
          </a:prstGeom>
        </p:spPr>
      </p:pic>
      <p:pic>
        <p:nvPicPr>
          <p:cNvPr id="10" name="Mây 3">
            <a:extLst>
              <a:ext uri="{FF2B5EF4-FFF2-40B4-BE49-F238E27FC236}">
                <a16:creationId xmlns:a16="http://schemas.microsoft.com/office/drawing/2014/main" id="{CF296135-D4DF-40CF-91AE-3DDE6EC7F5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11" name="Mặt trời">
            <a:extLst>
              <a:ext uri="{FF2B5EF4-FFF2-40B4-BE49-F238E27FC236}">
                <a16:creationId xmlns:a16="http://schemas.microsoft.com/office/drawing/2014/main" id="{C82272DC-9AE7-4F8A-9DBC-18B437E63E7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12" name="Bảng">
            <a:extLst>
              <a:ext uri="{FF2B5EF4-FFF2-40B4-BE49-F238E27FC236}">
                <a16:creationId xmlns:a16="http://schemas.microsoft.com/office/drawing/2014/main" id="{AE27FC4A-F65E-4234-B487-16E04BB5CC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1" y="1223058"/>
            <a:ext cx="7924136" cy="4570649"/>
          </a:xfrm>
          <a:prstGeom prst="rect">
            <a:avLst/>
          </a:prstGeom>
        </p:spPr>
      </p:pic>
      <p:pic>
        <p:nvPicPr>
          <p:cNvPr id="13" name="bkgr 1">
            <a:extLst>
              <a:ext uri="{FF2B5EF4-FFF2-40B4-BE49-F238E27FC236}">
                <a16:creationId xmlns:a16="http://schemas.microsoft.com/office/drawing/2014/main" id="{7E0198F7-54A5-4EEC-BF47-E179621E7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0" y="4806595"/>
            <a:ext cx="12192000" cy="2081605"/>
          </a:xfrm>
          <a:prstGeom prst="rect">
            <a:avLst/>
          </a:prstGeom>
        </p:spPr>
      </p:pic>
      <p:pic>
        <p:nvPicPr>
          <p:cNvPr id="14" name="bóng bay 1">
            <a:extLst>
              <a:ext uri="{FF2B5EF4-FFF2-40B4-BE49-F238E27FC236}">
                <a16:creationId xmlns:a16="http://schemas.microsoft.com/office/drawing/2014/main" id="{8F885F34-4254-40BD-92C3-F7D80F1CB33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5" name="bóng bay 2">
            <a:extLst>
              <a:ext uri="{FF2B5EF4-FFF2-40B4-BE49-F238E27FC236}">
                <a16:creationId xmlns:a16="http://schemas.microsoft.com/office/drawing/2014/main" id="{F2C01B6A-0FD4-4BBC-85EC-F4BAAEE6ED7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6" name="bóng bay 3">
            <a:extLst>
              <a:ext uri="{FF2B5EF4-FFF2-40B4-BE49-F238E27FC236}">
                <a16:creationId xmlns:a16="http://schemas.microsoft.com/office/drawing/2014/main" id="{B9E1856F-AF55-4383-B3EA-76E97E7507B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id="{0D410B0F-A90E-4663-98EB-8ABEA4FE8C7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18" name="Mây 1">
            <a:extLst>
              <a:ext uri="{FF2B5EF4-FFF2-40B4-BE49-F238E27FC236}">
                <a16:creationId xmlns:a16="http://schemas.microsoft.com/office/drawing/2014/main" id="{5A1E536F-40A7-4C4A-B8A2-B0B8687C6FD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id="{828C202E-19A0-4E74-A687-352B4AF94DC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0" name="Mây 4">
            <a:extLst>
              <a:ext uri="{FF2B5EF4-FFF2-40B4-BE49-F238E27FC236}">
                <a16:creationId xmlns:a16="http://schemas.microsoft.com/office/drawing/2014/main" id="{39F10DAD-11CB-4B17-AB39-528CA599F5E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B56D77B1-C2AC-4E51-885D-2E687FD792DE}"/>
              </a:ext>
            </a:extLst>
          </p:cNvPr>
          <p:cNvSpPr txBox="1"/>
          <p:nvPr userDrawn="1"/>
        </p:nvSpPr>
        <p:spPr>
          <a:xfrm>
            <a:off x="9201992" y="-18115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23724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id="{D7E4988E-D4F8-4DC0-B9CC-BB4B7F36B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  <p:pic>
        <p:nvPicPr>
          <p:cNvPr id="9" name="图形 1">
            <a:extLst>
              <a:ext uri="{FF2B5EF4-FFF2-40B4-BE49-F238E27FC236}">
                <a16:creationId xmlns:a16="http://schemas.microsoft.com/office/drawing/2014/main" id="{4147D270-CA58-46E3-A687-87D81398E68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0" y="5212224"/>
            <a:ext cx="3308946" cy="164577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69D82C2-117E-4A35-95BF-D458B26D688D}"/>
              </a:ext>
            </a:extLst>
          </p:cNvPr>
          <p:cNvSpPr txBox="1"/>
          <p:nvPr userDrawn="1"/>
        </p:nvSpPr>
        <p:spPr>
          <a:xfrm>
            <a:off x="8011749" y="0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266874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101">
            <a:extLst>
              <a:ext uri="{FF2B5EF4-FFF2-40B4-BE49-F238E27FC236}">
                <a16:creationId xmlns:a16="http://schemas.microsoft.com/office/drawing/2014/main" id="{D514E436-AC77-4C62-A470-F269B07625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2" name="矩形 2">
            <a:extLst>
              <a:ext uri="{FF2B5EF4-FFF2-40B4-BE49-F238E27FC236}">
                <a16:creationId xmlns:a16="http://schemas.microsoft.com/office/drawing/2014/main" id="{85267853-B155-4C5A-B17D-13C99003FA45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4">
            <a:extLst>
              <a:ext uri="{FF2B5EF4-FFF2-40B4-BE49-F238E27FC236}">
                <a16:creationId xmlns:a16="http://schemas.microsoft.com/office/drawing/2014/main" id="{EAE8A449-7A3F-40C5-B305-E2A28C9FD942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形状 6">
            <a:extLst>
              <a:ext uri="{FF2B5EF4-FFF2-40B4-BE49-F238E27FC236}">
                <a16:creationId xmlns:a16="http://schemas.microsoft.com/office/drawing/2014/main" id="{61A8C16D-6509-4108-98A5-625CBDF5F070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椭圆 7">
            <a:extLst>
              <a:ext uri="{FF2B5EF4-FFF2-40B4-BE49-F238E27FC236}">
                <a16:creationId xmlns:a16="http://schemas.microsoft.com/office/drawing/2014/main" id="{F3B873EF-BA25-43F8-B507-68795F3111ED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图片 8">
            <a:extLst>
              <a:ext uri="{FF2B5EF4-FFF2-40B4-BE49-F238E27FC236}">
                <a16:creationId xmlns:a16="http://schemas.microsoft.com/office/drawing/2014/main" id="{1F61594D-16F0-4C27-A22F-50D3F14140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7" name="椭圆 9">
            <a:extLst>
              <a:ext uri="{FF2B5EF4-FFF2-40B4-BE49-F238E27FC236}">
                <a16:creationId xmlns:a16="http://schemas.microsoft.com/office/drawing/2014/main" id="{B20D4855-2AE0-48EF-9542-73C2EC19F99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5733CB7-2EEC-42DC-9103-2D109DD1CFEE}"/>
              </a:ext>
            </a:extLst>
          </p:cNvPr>
          <p:cNvSpPr txBox="1"/>
          <p:nvPr userDrawn="1"/>
        </p:nvSpPr>
        <p:spPr>
          <a:xfrm>
            <a:off x="7320632" y="6524284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53474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01">
            <a:extLst>
              <a:ext uri="{FF2B5EF4-FFF2-40B4-BE49-F238E27FC236}">
                <a16:creationId xmlns:a16="http://schemas.microsoft.com/office/drawing/2014/main" id="{1094CE54-B4B3-4C76-B9C9-971ECB34C2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矩形 2">
            <a:extLst>
              <a:ext uri="{FF2B5EF4-FFF2-40B4-BE49-F238E27FC236}">
                <a16:creationId xmlns:a16="http://schemas.microsoft.com/office/drawing/2014/main" id="{05B45BC2-AFD2-4521-86C7-28EA6A142BF8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椭圆 4">
            <a:extLst>
              <a:ext uri="{FF2B5EF4-FFF2-40B4-BE49-F238E27FC236}">
                <a16:creationId xmlns:a16="http://schemas.microsoft.com/office/drawing/2014/main" id="{73E6612B-E6CF-431F-83A1-B242A79A465C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任意形状 6">
            <a:extLst>
              <a:ext uri="{FF2B5EF4-FFF2-40B4-BE49-F238E27FC236}">
                <a16:creationId xmlns:a16="http://schemas.microsoft.com/office/drawing/2014/main" id="{9B231B91-9FD3-46F5-8DB9-BCC8C6F58B0F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7">
            <a:extLst>
              <a:ext uri="{FF2B5EF4-FFF2-40B4-BE49-F238E27FC236}">
                <a16:creationId xmlns:a16="http://schemas.microsoft.com/office/drawing/2014/main" id="{75059DDB-9C2F-46FF-9EF1-50E22BC24E2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8">
            <a:extLst>
              <a:ext uri="{FF2B5EF4-FFF2-40B4-BE49-F238E27FC236}">
                <a16:creationId xmlns:a16="http://schemas.microsoft.com/office/drawing/2014/main" id="{A8997046-CAE6-4B59-8DDF-0EFAE5413A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3" name="椭圆 9">
            <a:extLst>
              <a:ext uri="{FF2B5EF4-FFF2-40B4-BE49-F238E27FC236}">
                <a16:creationId xmlns:a16="http://schemas.microsoft.com/office/drawing/2014/main" id="{BE790CA5-EC6C-4F0B-B555-50D8033BE031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D193922-661E-4324-B921-1DB8F942A2A9}"/>
              </a:ext>
            </a:extLst>
          </p:cNvPr>
          <p:cNvSpPr/>
          <p:nvPr userDrawn="1"/>
        </p:nvSpPr>
        <p:spPr>
          <a:xfrm rot="219724">
            <a:off x="4477184" y="1157469"/>
            <a:ext cx="6008783" cy="4661425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FE6874E-118B-4078-BE60-91865D019286}"/>
              </a:ext>
            </a:extLst>
          </p:cNvPr>
          <p:cNvSpPr/>
          <p:nvPr userDrawn="1"/>
        </p:nvSpPr>
        <p:spPr>
          <a:xfrm rot="2471267">
            <a:off x="9030857" y="1477608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E6DDB6A-D1EC-44AC-A42F-3D5C776DEBE6}"/>
              </a:ext>
            </a:extLst>
          </p:cNvPr>
          <p:cNvSpPr/>
          <p:nvPr userDrawn="1"/>
        </p:nvSpPr>
        <p:spPr>
          <a:xfrm rot="20410169">
            <a:off x="4016052" y="1064033"/>
            <a:ext cx="2397502" cy="495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3A11163-4540-4661-A7E2-7E02DE00886F}"/>
              </a:ext>
            </a:extLst>
          </p:cNvPr>
          <p:cNvSpPr txBox="1"/>
          <p:nvPr userDrawn="1"/>
        </p:nvSpPr>
        <p:spPr>
          <a:xfrm>
            <a:off x="5353380" y="198271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LUYỆN TẬP</a:t>
            </a:r>
          </a:p>
        </p:txBody>
      </p:sp>
      <p:pic>
        <p:nvPicPr>
          <p:cNvPr id="18" name="Picture 17" descr="A close-up of a map&#10;&#10;Description automatically generated with low confidence">
            <a:extLst>
              <a:ext uri="{FF2B5EF4-FFF2-40B4-BE49-F238E27FC236}">
                <a16:creationId xmlns:a16="http://schemas.microsoft.com/office/drawing/2014/main" id="{EC3B8C2B-5D7C-48F2-8FC7-FE45F136AC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337" y="1150962"/>
            <a:ext cx="1481296" cy="490473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4D616774-3438-47D7-81AB-B40EEBD5818D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528650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01">
            <a:extLst>
              <a:ext uri="{FF2B5EF4-FFF2-40B4-BE49-F238E27FC236}">
                <a16:creationId xmlns:a16="http://schemas.microsoft.com/office/drawing/2014/main" id="{431122EC-FBF2-4C68-B7F9-E67ABB594A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7" name="矩形 2">
            <a:extLst>
              <a:ext uri="{FF2B5EF4-FFF2-40B4-BE49-F238E27FC236}">
                <a16:creationId xmlns:a16="http://schemas.microsoft.com/office/drawing/2014/main" id="{26859808-0E4C-4601-BFD5-C6BA5BCC44FE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椭圆 4">
            <a:extLst>
              <a:ext uri="{FF2B5EF4-FFF2-40B4-BE49-F238E27FC236}">
                <a16:creationId xmlns:a16="http://schemas.microsoft.com/office/drawing/2014/main" id="{C20B859B-7433-488D-AD26-C313806026F3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任意形状 6">
            <a:extLst>
              <a:ext uri="{FF2B5EF4-FFF2-40B4-BE49-F238E27FC236}">
                <a16:creationId xmlns:a16="http://schemas.microsoft.com/office/drawing/2014/main" id="{26C76A02-5C8B-42AD-8662-686E30606D34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7">
            <a:extLst>
              <a:ext uri="{FF2B5EF4-FFF2-40B4-BE49-F238E27FC236}">
                <a16:creationId xmlns:a16="http://schemas.microsoft.com/office/drawing/2014/main" id="{C6F4EA04-890C-4306-9211-FB1733E0C647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图片 8">
            <a:extLst>
              <a:ext uri="{FF2B5EF4-FFF2-40B4-BE49-F238E27FC236}">
                <a16:creationId xmlns:a16="http://schemas.microsoft.com/office/drawing/2014/main" id="{A97A903A-09E9-4691-B496-37BE5D102D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2" name="椭圆 9">
            <a:extLst>
              <a:ext uri="{FF2B5EF4-FFF2-40B4-BE49-F238E27FC236}">
                <a16:creationId xmlns:a16="http://schemas.microsoft.com/office/drawing/2014/main" id="{0A2B951D-F19F-475D-B457-B86EF8DC984B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509803A-0360-4D33-9AB5-ED47ED9135D1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E0D0665-6999-4651-BD19-C7C402D30EEB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A77F017-DFC1-4D5F-8272-B3E76D6DA324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D542502-B1BA-4EEE-B113-19E670FE5796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</a:p>
        </p:txBody>
      </p:sp>
      <p:pic>
        <p:nvPicPr>
          <p:cNvPr id="18" name="图片 9">
            <a:extLst>
              <a:ext uri="{FF2B5EF4-FFF2-40B4-BE49-F238E27FC236}">
                <a16:creationId xmlns:a16="http://schemas.microsoft.com/office/drawing/2014/main" id="{9E265F87-F072-4C1C-809B-60B65BA79A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707" y="2622107"/>
            <a:ext cx="3028932" cy="384743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1C8F1E24-5B7F-481A-86BE-BC8D3CC99D79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664915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0E1D8535-7268-4559-A162-57863C850A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3599D6A8-8376-4469-B1C4-0D0AB8B9FCB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F6108594-A8DF-4763-BAD6-AFEBB0C3196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B8502FED-250A-4CBC-8EE4-50D3D012EADA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4B97A2AD-D2A2-4C3E-AA45-DF5B9EE1314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1D1F51E3-6E1F-4794-92D5-63FB01D635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ECDDE16C-0075-42EB-A3AA-DDD1D96A76E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FB12868-D957-45A4-B5D8-783DBD98F2C6}"/>
              </a:ext>
            </a:extLst>
          </p:cNvPr>
          <p:cNvSpPr/>
          <p:nvPr userDrawn="1"/>
        </p:nvSpPr>
        <p:spPr>
          <a:xfrm>
            <a:off x="3667342" y="983093"/>
            <a:ext cx="6008783" cy="4661425"/>
          </a:xfrm>
          <a:prstGeom prst="rect">
            <a:avLst/>
          </a:prstGeom>
          <a:solidFill>
            <a:srgbClr val="00CC66">
              <a:alpha val="49804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FA12B3A-07B6-44F1-A01E-33FD73C34EBA}"/>
              </a:ext>
            </a:extLst>
          </p:cNvPr>
          <p:cNvSpPr/>
          <p:nvPr userDrawn="1"/>
        </p:nvSpPr>
        <p:spPr>
          <a:xfrm rot="2109175">
            <a:off x="8040873" y="1261475"/>
            <a:ext cx="221102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A2EDEA0-7184-436C-992C-8D667AA8EB7F}"/>
              </a:ext>
            </a:extLst>
          </p:cNvPr>
          <p:cNvSpPr/>
          <p:nvPr userDrawn="1"/>
        </p:nvSpPr>
        <p:spPr>
          <a:xfrm rot="20048077">
            <a:off x="2977240" y="1148481"/>
            <a:ext cx="2397502" cy="4953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F28E606-F052-4F98-9FBC-30FFA9B82FDA}"/>
              </a:ext>
            </a:extLst>
          </p:cNvPr>
          <p:cNvSpPr txBox="1"/>
          <p:nvPr userDrawn="1"/>
        </p:nvSpPr>
        <p:spPr>
          <a:xfrm>
            <a:off x="4557819" y="191342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KHÁM PHÁ</a:t>
            </a:r>
          </a:p>
        </p:txBody>
      </p:sp>
      <p:pic>
        <p:nvPicPr>
          <p:cNvPr id="21" name="图形 1">
            <a:extLst>
              <a:ext uri="{FF2B5EF4-FFF2-40B4-BE49-F238E27FC236}">
                <a16:creationId xmlns:a16="http://schemas.microsoft.com/office/drawing/2014/main" id="{E7242FD6-D5A6-4563-A793-692CAF2069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416645" y="3997564"/>
            <a:ext cx="3980370" cy="1979722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215E454A-B08C-4576-8333-920008E55294}"/>
              </a:ext>
            </a:extLst>
          </p:cNvPr>
          <p:cNvSpPr txBox="1"/>
          <p:nvPr userDrawn="1"/>
        </p:nvSpPr>
        <p:spPr>
          <a:xfrm>
            <a:off x="7668010" y="6560136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4188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F9580584-93CE-465E-9188-9FA7FF0E8D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474D555A-C16A-473D-AF7C-F4FD4B48A8D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C65B931E-2ABD-4CF8-84F6-335ECD99B19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E2A2EEE9-A456-4E8F-8852-B76D53D8FF96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1E2A3415-52F3-43A8-85D2-8D6B017D46B0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6CD0C1A9-71EF-4DBE-9601-B9F057464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BC7E4DB5-7686-4871-BA09-0A5DDCFFD03D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A705815-50C6-489B-A39B-E7D336F21CDD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5E3F9D9-E86C-450A-BAA6-C085040D4067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847D38E-29D5-4F6D-990E-43B85D6A3CCA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D7DB6B0-739A-4370-B3E5-8A28161C766A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TRÒ CHƠI</a:t>
            </a:r>
          </a:p>
        </p:txBody>
      </p:sp>
      <p:grpSp>
        <p:nvGrpSpPr>
          <p:cNvPr id="21" name="Google Shape;769;p31">
            <a:extLst>
              <a:ext uri="{FF2B5EF4-FFF2-40B4-BE49-F238E27FC236}">
                <a16:creationId xmlns:a16="http://schemas.microsoft.com/office/drawing/2014/main" id="{A7F7820E-B6A1-4ABA-87C3-90A18D28B9AB}"/>
              </a:ext>
            </a:extLst>
          </p:cNvPr>
          <p:cNvGrpSpPr/>
          <p:nvPr userDrawn="1"/>
        </p:nvGrpSpPr>
        <p:grpSpPr>
          <a:xfrm>
            <a:off x="7976030" y="2989410"/>
            <a:ext cx="2842230" cy="2927642"/>
            <a:chOff x="5641385" y="2381306"/>
            <a:chExt cx="2599446" cy="2521829"/>
          </a:xfrm>
        </p:grpSpPr>
        <p:sp>
          <p:nvSpPr>
            <p:cNvPr id="22" name="Google Shape;770;p31">
              <a:extLst>
                <a:ext uri="{FF2B5EF4-FFF2-40B4-BE49-F238E27FC236}">
                  <a16:creationId xmlns:a16="http://schemas.microsoft.com/office/drawing/2014/main" id="{822219BD-B384-4310-9DAD-B8FE6C79198A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" name="Google Shape;771;p31">
              <a:extLst>
                <a:ext uri="{FF2B5EF4-FFF2-40B4-BE49-F238E27FC236}">
                  <a16:creationId xmlns:a16="http://schemas.microsoft.com/office/drawing/2014/main" id="{67E305FE-2401-4EC5-9EDC-BF3EBF595F7C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78" name="Google Shape;772;p31">
                <a:extLst>
                  <a:ext uri="{FF2B5EF4-FFF2-40B4-BE49-F238E27FC236}">
                    <a16:creationId xmlns:a16="http://schemas.microsoft.com/office/drawing/2014/main" id="{79073A0C-EFD1-482A-8844-34F2AA65A7AD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73;p31">
                <a:extLst>
                  <a:ext uri="{FF2B5EF4-FFF2-40B4-BE49-F238E27FC236}">
                    <a16:creationId xmlns:a16="http://schemas.microsoft.com/office/drawing/2014/main" id="{206E4361-7ACE-4B2E-AC92-AA915875A491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774;p31">
                <a:extLst>
                  <a:ext uri="{FF2B5EF4-FFF2-40B4-BE49-F238E27FC236}">
                    <a16:creationId xmlns:a16="http://schemas.microsoft.com/office/drawing/2014/main" id="{D10680C6-1117-4253-BDAB-6AB4A92C8AAA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775;p31">
                <a:extLst>
                  <a:ext uri="{FF2B5EF4-FFF2-40B4-BE49-F238E27FC236}">
                    <a16:creationId xmlns:a16="http://schemas.microsoft.com/office/drawing/2014/main" id="{125023DC-71E7-48F1-8125-2957FE05FB42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776;p31">
                <a:extLst>
                  <a:ext uri="{FF2B5EF4-FFF2-40B4-BE49-F238E27FC236}">
                    <a16:creationId xmlns:a16="http://schemas.microsoft.com/office/drawing/2014/main" id="{65683981-D996-4A47-862F-BD6F9A936364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777;p31">
                <a:extLst>
                  <a:ext uri="{FF2B5EF4-FFF2-40B4-BE49-F238E27FC236}">
                    <a16:creationId xmlns:a16="http://schemas.microsoft.com/office/drawing/2014/main" id="{5E928E99-D4F1-4A2B-AB50-D702075E586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778;p31">
                <a:extLst>
                  <a:ext uri="{FF2B5EF4-FFF2-40B4-BE49-F238E27FC236}">
                    <a16:creationId xmlns:a16="http://schemas.microsoft.com/office/drawing/2014/main" id="{A114321D-AAAB-47D5-A0E2-0AED649A8D91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779;p31">
                <a:extLst>
                  <a:ext uri="{FF2B5EF4-FFF2-40B4-BE49-F238E27FC236}">
                    <a16:creationId xmlns:a16="http://schemas.microsoft.com/office/drawing/2014/main" id="{32F8B873-1BD3-4DA9-8362-DC0982E7E22B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780;p31">
                <a:extLst>
                  <a:ext uri="{FF2B5EF4-FFF2-40B4-BE49-F238E27FC236}">
                    <a16:creationId xmlns:a16="http://schemas.microsoft.com/office/drawing/2014/main" id="{E79DC200-D47E-4043-9579-D1B1CB1B43DC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781;p31">
                <a:extLst>
                  <a:ext uri="{FF2B5EF4-FFF2-40B4-BE49-F238E27FC236}">
                    <a16:creationId xmlns:a16="http://schemas.microsoft.com/office/drawing/2014/main" id="{EF1F8262-C0FD-4814-A3DF-CA09357F9CFF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782;p31">
                <a:extLst>
                  <a:ext uri="{FF2B5EF4-FFF2-40B4-BE49-F238E27FC236}">
                    <a16:creationId xmlns:a16="http://schemas.microsoft.com/office/drawing/2014/main" id="{0F18B579-59FC-48BE-B7F8-F07A127BD2BC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783;p31">
                <a:extLst>
                  <a:ext uri="{FF2B5EF4-FFF2-40B4-BE49-F238E27FC236}">
                    <a16:creationId xmlns:a16="http://schemas.microsoft.com/office/drawing/2014/main" id="{E67D8C9E-6430-4177-B4D1-8EA0D7E28526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784;p31">
                <a:extLst>
                  <a:ext uri="{FF2B5EF4-FFF2-40B4-BE49-F238E27FC236}">
                    <a16:creationId xmlns:a16="http://schemas.microsoft.com/office/drawing/2014/main" id="{14919EFC-4F19-42D3-9F77-4E44330A43E9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785;p31">
                <a:extLst>
                  <a:ext uri="{FF2B5EF4-FFF2-40B4-BE49-F238E27FC236}">
                    <a16:creationId xmlns:a16="http://schemas.microsoft.com/office/drawing/2014/main" id="{16A14984-E0E8-456B-BD84-8259DE0710F7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786;p31">
                <a:extLst>
                  <a:ext uri="{FF2B5EF4-FFF2-40B4-BE49-F238E27FC236}">
                    <a16:creationId xmlns:a16="http://schemas.microsoft.com/office/drawing/2014/main" id="{F1061FD4-18FB-4000-8538-542996E0E4A8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787;p31">
                <a:extLst>
                  <a:ext uri="{FF2B5EF4-FFF2-40B4-BE49-F238E27FC236}">
                    <a16:creationId xmlns:a16="http://schemas.microsoft.com/office/drawing/2014/main" id="{FA98C54B-4142-4BB3-8E04-33B83E3FA627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788;p31">
                <a:extLst>
                  <a:ext uri="{FF2B5EF4-FFF2-40B4-BE49-F238E27FC236}">
                    <a16:creationId xmlns:a16="http://schemas.microsoft.com/office/drawing/2014/main" id="{3B27D17C-087C-4659-B1BE-B20DF4979076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789;p31">
                <a:extLst>
                  <a:ext uri="{FF2B5EF4-FFF2-40B4-BE49-F238E27FC236}">
                    <a16:creationId xmlns:a16="http://schemas.microsoft.com/office/drawing/2014/main" id="{339F7ECD-CC9C-473F-B37B-2385B55D67B4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790;p31">
                <a:extLst>
                  <a:ext uri="{FF2B5EF4-FFF2-40B4-BE49-F238E27FC236}">
                    <a16:creationId xmlns:a16="http://schemas.microsoft.com/office/drawing/2014/main" id="{929A46A0-A9B7-43A8-8F42-C0A7E506D3DB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791;p31">
                <a:extLst>
                  <a:ext uri="{FF2B5EF4-FFF2-40B4-BE49-F238E27FC236}">
                    <a16:creationId xmlns:a16="http://schemas.microsoft.com/office/drawing/2014/main" id="{A2844C9A-294B-4908-9F85-F7A922CB807E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792;p31">
                <a:extLst>
                  <a:ext uri="{FF2B5EF4-FFF2-40B4-BE49-F238E27FC236}">
                    <a16:creationId xmlns:a16="http://schemas.microsoft.com/office/drawing/2014/main" id="{EC0E45FA-FFBF-43B9-9036-504713AF3952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793;p31">
                <a:extLst>
                  <a:ext uri="{FF2B5EF4-FFF2-40B4-BE49-F238E27FC236}">
                    <a16:creationId xmlns:a16="http://schemas.microsoft.com/office/drawing/2014/main" id="{83726AEE-62FB-444D-86C5-9675E2BA875D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794;p31">
                <a:extLst>
                  <a:ext uri="{FF2B5EF4-FFF2-40B4-BE49-F238E27FC236}">
                    <a16:creationId xmlns:a16="http://schemas.microsoft.com/office/drawing/2014/main" id="{44DF6C97-7DA7-4C6C-8148-AC7D8B13D7D4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795;p31">
                <a:extLst>
                  <a:ext uri="{FF2B5EF4-FFF2-40B4-BE49-F238E27FC236}">
                    <a16:creationId xmlns:a16="http://schemas.microsoft.com/office/drawing/2014/main" id="{A817511C-24B7-418A-8453-4B0B27C74A13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796;p31">
                <a:extLst>
                  <a:ext uri="{FF2B5EF4-FFF2-40B4-BE49-F238E27FC236}">
                    <a16:creationId xmlns:a16="http://schemas.microsoft.com/office/drawing/2014/main" id="{5702A604-299B-4E0A-8CAA-422A38FAE1B8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797;p31">
                <a:extLst>
                  <a:ext uri="{FF2B5EF4-FFF2-40B4-BE49-F238E27FC236}">
                    <a16:creationId xmlns:a16="http://schemas.microsoft.com/office/drawing/2014/main" id="{BC2EA9C4-550E-47B5-850B-387D456C9ED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798;p31">
                <a:extLst>
                  <a:ext uri="{FF2B5EF4-FFF2-40B4-BE49-F238E27FC236}">
                    <a16:creationId xmlns:a16="http://schemas.microsoft.com/office/drawing/2014/main" id="{60ECA93A-0A70-4E75-BDBB-602CA54BF29F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799;p31">
                <a:extLst>
                  <a:ext uri="{FF2B5EF4-FFF2-40B4-BE49-F238E27FC236}">
                    <a16:creationId xmlns:a16="http://schemas.microsoft.com/office/drawing/2014/main" id="{6E51DE60-88A3-4476-8A29-5219EF41C2D6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800;p31">
                <a:extLst>
                  <a:ext uri="{FF2B5EF4-FFF2-40B4-BE49-F238E27FC236}">
                    <a16:creationId xmlns:a16="http://schemas.microsoft.com/office/drawing/2014/main" id="{74928559-8DC3-47DA-B3CE-6E5677ECB2FA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801;p31">
                <a:extLst>
                  <a:ext uri="{FF2B5EF4-FFF2-40B4-BE49-F238E27FC236}">
                    <a16:creationId xmlns:a16="http://schemas.microsoft.com/office/drawing/2014/main" id="{4D9F3E95-39A3-4F6F-8D5C-312894EBF4B0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802;p31">
                <a:extLst>
                  <a:ext uri="{FF2B5EF4-FFF2-40B4-BE49-F238E27FC236}">
                    <a16:creationId xmlns:a16="http://schemas.microsoft.com/office/drawing/2014/main" id="{7E34CAAC-7E6B-4603-A200-F1A8D0F4644B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803;p31">
                <a:extLst>
                  <a:ext uri="{FF2B5EF4-FFF2-40B4-BE49-F238E27FC236}">
                    <a16:creationId xmlns:a16="http://schemas.microsoft.com/office/drawing/2014/main" id="{3AD01370-4B8F-4496-9D95-6595E0149232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804;p31">
                <a:extLst>
                  <a:ext uri="{FF2B5EF4-FFF2-40B4-BE49-F238E27FC236}">
                    <a16:creationId xmlns:a16="http://schemas.microsoft.com/office/drawing/2014/main" id="{A3B0FE1D-7532-4C11-A2E5-E5CE8102DF72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805;p31">
                <a:extLst>
                  <a:ext uri="{FF2B5EF4-FFF2-40B4-BE49-F238E27FC236}">
                    <a16:creationId xmlns:a16="http://schemas.microsoft.com/office/drawing/2014/main" id="{CB1B7A03-5FFD-4D48-A14D-5C93FBBAF079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806;p31">
                <a:extLst>
                  <a:ext uri="{FF2B5EF4-FFF2-40B4-BE49-F238E27FC236}">
                    <a16:creationId xmlns:a16="http://schemas.microsoft.com/office/drawing/2014/main" id="{B15AEFD6-717B-4F08-960E-612EA218F98B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807;p31">
                <a:extLst>
                  <a:ext uri="{FF2B5EF4-FFF2-40B4-BE49-F238E27FC236}">
                    <a16:creationId xmlns:a16="http://schemas.microsoft.com/office/drawing/2014/main" id="{50DDA634-2CAC-4919-93E3-E773A59EF94B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808;p31">
                <a:extLst>
                  <a:ext uri="{FF2B5EF4-FFF2-40B4-BE49-F238E27FC236}">
                    <a16:creationId xmlns:a16="http://schemas.microsoft.com/office/drawing/2014/main" id="{70CB55FC-28E5-4F67-8CEA-21C87C90C69F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809;p31">
                <a:extLst>
                  <a:ext uri="{FF2B5EF4-FFF2-40B4-BE49-F238E27FC236}">
                    <a16:creationId xmlns:a16="http://schemas.microsoft.com/office/drawing/2014/main" id="{DE76E0C0-D762-4F1A-A22C-A5F3B34FB390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810;p31">
                <a:extLst>
                  <a:ext uri="{FF2B5EF4-FFF2-40B4-BE49-F238E27FC236}">
                    <a16:creationId xmlns:a16="http://schemas.microsoft.com/office/drawing/2014/main" id="{A78ED98A-AABF-4B79-9EDD-2E5491638436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811;p31">
                <a:extLst>
                  <a:ext uri="{FF2B5EF4-FFF2-40B4-BE49-F238E27FC236}">
                    <a16:creationId xmlns:a16="http://schemas.microsoft.com/office/drawing/2014/main" id="{99FDF457-D1B3-46E7-9DC9-EFAA1C6DB508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812;p31">
                <a:extLst>
                  <a:ext uri="{FF2B5EF4-FFF2-40B4-BE49-F238E27FC236}">
                    <a16:creationId xmlns:a16="http://schemas.microsoft.com/office/drawing/2014/main" id="{83A94181-24E7-4AC4-A855-23B9D83E0EF2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813;p31">
                <a:extLst>
                  <a:ext uri="{FF2B5EF4-FFF2-40B4-BE49-F238E27FC236}">
                    <a16:creationId xmlns:a16="http://schemas.microsoft.com/office/drawing/2014/main" id="{FBEFC177-3B75-4B05-8E0A-5A1ACB1F2120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814;p31">
                <a:extLst>
                  <a:ext uri="{FF2B5EF4-FFF2-40B4-BE49-F238E27FC236}">
                    <a16:creationId xmlns:a16="http://schemas.microsoft.com/office/drawing/2014/main" id="{3033D383-976E-4F6D-9FF5-A5BD87885C50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815;p31">
                <a:extLst>
                  <a:ext uri="{FF2B5EF4-FFF2-40B4-BE49-F238E27FC236}">
                    <a16:creationId xmlns:a16="http://schemas.microsoft.com/office/drawing/2014/main" id="{FD643C5C-7BD5-49D3-95C0-BC466D1AAB35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816;p31">
                <a:extLst>
                  <a:ext uri="{FF2B5EF4-FFF2-40B4-BE49-F238E27FC236}">
                    <a16:creationId xmlns:a16="http://schemas.microsoft.com/office/drawing/2014/main" id="{6446AAA2-1CAF-407B-832C-D1E4217C16CD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817;p31">
                <a:extLst>
                  <a:ext uri="{FF2B5EF4-FFF2-40B4-BE49-F238E27FC236}">
                    <a16:creationId xmlns:a16="http://schemas.microsoft.com/office/drawing/2014/main" id="{88A98BB5-1F0B-46F7-AC38-2D707FF9BCE3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818;p31">
                <a:extLst>
                  <a:ext uri="{FF2B5EF4-FFF2-40B4-BE49-F238E27FC236}">
                    <a16:creationId xmlns:a16="http://schemas.microsoft.com/office/drawing/2014/main" id="{4CC8C184-78BF-47B5-9A22-AFB866DA2BE3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819;p31">
                <a:extLst>
                  <a:ext uri="{FF2B5EF4-FFF2-40B4-BE49-F238E27FC236}">
                    <a16:creationId xmlns:a16="http://schemas.microsoft.com/office/drawing/2014/main" id="{F1DB6690-918A-4AEA-87D3-B866B20DC885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820;p31">
                <a:extLst>
                  <a:ext uri="{FF2B5EF4-FFF2-40B4-BE49-F238E27FC236}">
                    <a16:creationId xmlns:a16="http://schemas.microsoft.com/office/drawing/2014/main" id="{A42793A7-B728-4D19-A38B-446AAA44314E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821;p31">
                <a:extLst>
                  <a:ext uri="{FF2B5EF4-FFF2-40B4-BE49-F238E27FC236}">
                    <a16:creationId xmlns:a16="http://schemas.microsoft.com/office/drawing/2014/main" id="{CA6E9802-B62C-4C82-B7A6-355F746E0597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822;p31">
                <a:extLst>
                  <a:ext uri="{FF2B5EF4-FFF2-40B4-BE49-F238E27FC236}">
                    <a16:creationId xmlns:a16="http://schemas.microsoft.com/office/drawing/2014/main" id="{C6A5C80D-FA28-4CFB-906F-A571A13D7502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823;p31">
                <a:extLst>
                  <a:ext uri="{FF2B5EF4-FFF2-40B4-BE49-F238E27FC236}">
                    <a16:creationId xmlns:a16="http://schemas.microsoft.com/office/drawing/2014/main" id="{CA337883-DA53-4A2C-85EF-E547A3B12347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824;p31">
                <a:extLst>
                  <a:ext uri="{FF2B5EF4-FFF2-40B4-BE49-F238E27FC236}">
                    <a16:creationId xmlns:a16="http://schemas.microsoft.com/office/drawing/2014/main" id="{DCA5891C-4D9D-4EF8-8190-41E11BC80CA4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825;p31">
                <a:extLst>
                  <a:ext uri="{FF2B5EF4-FFF2-40B4-BE49-F238E27FC236}">
                    <a16:creationId xmlns:a16="http://schemas.microsoft.com/office/drawing/2014/main" id="{3237B78C-4AEC-41B1-B117-C4F3AA2DC800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826;p31">
                <a:extLst>
                  <a:ext uri="{FF2B5EF4-FFF2-40B4-BE49-F238E27FC236}">
                    <a16:creationId xmlns:a16="http://schemas.microsoft.com/office/drawing/2014/main" id="{1521C7F7-8E1A-47C5-9DCA-90CDB5811C11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827;p31">
                <a:extLst>
                  <a:ext uri="{FF2B5EF4-FFF2-40B4-BE49-F238E27FC236}">
                    <a16:creationId xmlns:a16="http://schemas.microsoft.com/office/drawing/2014/main" id="{100455C1-4CC7-4A44-A713-8C4B71803359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4" name="Google Shape;828;p31">
              <a:extLst>
                <a:ext uri="{FF2B5EF4-FFF2-40B4-BE49-F238E27FC236}">
                  <a16:creationId xmlns:a16="http://schemas.microsoft.com/office/drawing/2014/main" id="{325EC593-5286-4CEA-AD35-7B7118BAC552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829;p31">
              <a:extLst>
                <a:ext uri="{FF2B5EF4-FFF2-40B4-BE49-F238E27FC236}">
                  <a16:creationId xmlns:a16="http://schemas.microsoft.com/office/drawing/2014/main" id="{A15EBF99-6DE8-40C1-8121-3110897B443A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830;p31">
              <a:extLst>
                <a:ext uri="{FF2B5EF4-FFF2-40B4-BE49-F238E27FC236}">
                  <a16:creationId xmlns:a16="http://schemas.microsoft.com/office/drawing/2014/main" id="{4B39D613-D659-4322-B6E8-338191A4B7C2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831;p31">
              <a:extLst>
                <a:ext uri="{FF2B5EF4-FFF2-40B4-BE49-F238E27FC236}">
                  <a16:creationId xmlns:a16="http://schemas.microsoft.com/office/drawing/2014/main" id="{A9B86892-DD10-46D1-978E-9AAFD0121D5A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832;p31">
              <a:extLst>
                <a:ext uri="{FF2B5EF4-FFF2-40B4-BE49-F238E27FC236}">
                  <a16:creationId xmlns:a16="http://schemas.microsoft.com/office/drawing/2014/main" id="{F8BF754F-A651-4E17-83E5-71E641121B9A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833;p31">
              <a:extLst>
                <a:ext uri="{FF2B5EF4-FFF2-40B4-BE49-F238E27FC236}">
                  <a16:creationId xmlns:a16="http://schemas.microsoft.com/office/drawing/2014/main" id="{5C0E7C98-3C79-47FD-B395-D23C891830FC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834;p31">
              <a:extLst>
                <a:ext uri="{FF2B5EF4-FFF2-40B4-BE49-F238E27FC236}">
                  <a16:creationId xmlns:a16="http://schemas.microsoft.com/office/drawing/2014/main" id="{44A896B8-E41C-45BF-89E2-9D7AA3150C23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835;p31">
              <a:extLst>
                <a:ext uri="{FF2B5EF4-FFF2-40B4-BE49-F238E27FC236}">
                  <a16:creationId xmlns:a16="http://schemas.microsoft.com/office/drawing/2014/main" id="{76467C4B-6AF2-4641-8A7B-60DDF79BE146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836;p31">
              <a:extLst>
                <a:ext uri="{FF2B5EF4-FFF2-40B4-BE49-F238E27FC236}">
                  <a16:creationId xmlns:a16="http://schemas.microsoft.com/office/drawing/2014/main" id="{F6155CD0-9DBD-45BF-9F0F-3A68E979E4F7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837;p31">
              <a:extLst>
                <a:ext uri="{FF2B5EF4-FFF2-40B4-BE49-F238E27FC236}">
                  <a16:creationId xmlns:a16="http://schemas.microsoft.com/office/drawing/2014/main" id="{7A9E66BF-ABCD-46E5-9AC6-39D3007B99A2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838;p31">
              <a:extLst>
                <a:ext uri="{FF2B5EF4-FFF2-40B4-BE49-F238E27FC236}">
                  <a16:creationId xmlns:a16="http://schemas.microsoft.com/office/drawing/2014/main" id="{8EA4E3DC-B3C2-430A-8645-02EB0085B2DE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839;p31">
              <a:extLst>
                <a:ext uri="{FF2B5EF4-FFF2-40B4-BE49-F238E27FC236}">
                  <a16:creationId xmlns:a16="http://schemas.microsoft.com/office/drawing/2014/main" id="{5E8BB71E-1E11-4673-8E19-33DD7203DAFD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840;p31">
              <a:extLst>
                <a:ext uri="{FF2B5EF4-FFF2-40B4-BE49-F238E27FC236}">
                  <a16:creationId xmlns:a16="http://schemas.microsoft.com/office/drawing/2014/main" id="{58B7EB72-E5C6-4BA8-9E97-8201A4022397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841;p31">
              <a:extLst>
                <a:ext uri="{FF2B5EF4-FFF2-40B4-BE49-F238E27FC236}">
                  <a16:creationId xmlns:a16="http://schemas.microsoft.com/office/drawing/2014/main" id="{08D9E3A7-86E1-40F3-953F-1FE1E4FF633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842;p31">
              <a:extLst>
                <a:ext uri="{FF2B5EF4-FFF2-40B4-BE49-F238E27FC236}">
                  <a16:creationId xmlns:a16="http://schemas.microsoft.com/office/drawing/2014/main" id="{D6D5BB63-E9C8-4331-A34F-63DA54CE053D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843;p31">
              <a:extLst>
                <a:ext uri="{FF2B5EF4-FFF2-40B4-BE49-F238E27FC236}">
                  <a16:creationId xmlns:a16="http://schemas.microsoft.com/office/drawing/2014/main" id="{56B4D0FE-0B68-4651-862A-D837ACDA9C6A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844;p31">
              <a:extLst>
                <a:ext uri="{FF2B5EF4-FFF2-40B4-BE49-F238E27FC236}">
                  <a16:creationId xmlns:a16="http://schemas.microsoft.com/office/drawing/2014/main" id="{FA30B55F-35FE-40D8-B3E2-2D17EA757012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845;p31">
              <a:extLst>
                <a:ext uri="{FF2B5EF4-FFF2-40B4-BE49-F238E27FC236}">
                  <a16:creationId xmlns:a16="http://schemas.microsoft.com/office/drawing/2014/main" id="{A66095BE-9040-4BC4-96DE-EEF05E80816B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846;p31">
              <a:extLst>
                <a:ext uri="{FF2B5EF4-FFF2-40B4-BE49-F238E27FC236}">
                  <a16:creationId xmlns:a16="http://schemas.microsoft.com/office/drawing/2014/main" id="{4DF5FF6C-A1B3-41C0-B596-203947FE8C36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847;p31">
              <a:extLst>
                <a:ext uri="{FF2B5EF4-FFF2-40B4-BE49-F238E27FC236}">
                  <a16:creationId xmlns:a16="http://schemas.microsoft.com/office/drawing/2014/main" id="{E2994D42-0494-415C-BFB6-8F9B9C5271E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848;p31">
              <a:extLst>
                <a:ext uri="{FF2B5EF4-FFF2-40B4-BE49-F238E27FC236}">
                  <a16:creationId xmlns:a16="http://schemas.microsoft.com/office/drawing/2014/main" id="{2CB66865-7714-4A34-AED9-41AD60932962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849;p31">
              <a:extLst>
                <a:ext uri="{FF2B5EF4-FFF2-40B4-BE49-F238E27FC236}">
                  <a16:creationId xmlns:a16="http://schemas.microsoft.com/office/drawing/2014/main" id="{253D56D8-124E-4040-8949-78C5C960F31C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850;p31">
              <a:extLst>
                <a:ext uri="{FF2B5EF4-FFF2-40B4-BE49-F238E27FC236}">
                  <a16:creationId xmlns:a16="http://schemas.microsoft.com/office/drawing/2014/main" id="{11AC130C-D146-4C24-8153-A67B24755EA6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851;p31">
              <a:extLst>
                <a:ext uri="{FF2B5EF4-FFF2-40B4-BE49-F238E27FC236}">
                  <a16:creationId xmlns:a16="http://schemas.microsoft.com/office/drawing/2014/main" id="{ED725F0D-AE8C-4C62-A1D0-28AED534EF28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852;p31">
              <a:extLst>
                <a:ext uri="{FF2B5EF4-FFF2-40B4-BE49-F238E27FC236}">
                  <a16:creationId xmlns:a16="http://schemas.microsoft.com/office/drawing/2014/main" id="{CA2B1D70-9BCE-4DD2-BA34-2E4009D1622F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853;p31">
              <a:extLst>
                <a:ext uri="{FF2B5EF4-FFF2-40B4-BE49-F238E27FC236}">
                  <a16:creationId xmlns:a16="http://schemas.microsoft.com/office/drawing/2014/main" id="{3686F475-F542-484B-BD08-AA494971535B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854;p31">
              <a:extLst>
                <a:ext uri="{FF2B5EF4-FFF2-40B4-BE49-F238E27FC236}">
                  <a16:creationId xmlns:a16="http://schemas.microsoft.com/office/drawing/2014/main" id="{9B6100B7-6F05-45AC-8A7F-2591A20F2D37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855;p31">
              <a:extLst>
                <a:ext uri="{FF2B5EF4-FFF2-40B4-BE49-F238E27FC236}">
                  <a16:creationId xmlns:a16="http://schemas.microsoft.com/office/drawing/2014/main" id="{FBE42FD0-1063-42E2-93F4-90B8AFA16845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856;p31">
              <a:extLst>
                <a:ext uri="{FF2B5EF4-FFF2-40B4-BE49-F238E27FC236}">
                  <a16:creationId xmlns:a16="http://schemas.microsoft.com/office/drawing/2014/main" id="{A37A6433-D788-40AE-971C-D6785D37767F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857;p31">
              <a:extLst>
                <a:ext uri="{FF2B5EF4-FFF2-40B4-BE49-F238E27FC236}">
                  <a16:creationId xmlns:a16="http://schemas.microsoft.com/office/drawing/2014/main" id="{6BECF98D-222B-44E1-B71A-8F18FBEB97A1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858;p31">
              <a:extLst>
                <a:ext uri="{FF2B5EF4-FFF2-40B4-BE49-F238E27FC236}">
                  <a16:creationId xmlns:a16="http://schemas.microsoft.com/office/drawing/2014/main" id="{EDF4639D-2DB4-47CE-A5BE-27276F8AC578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859;p31">
              <a:extLst>
                <a:ext uri="{FF2B5EF4-FFF2-40B4-BE49-F238E27FC236}">
                  <a16:creationId xmlns:a16="http://schemas.microsoft.com/office/drawing/2014/main" id="{83E5E880-58FD-4D05-B8FA-566B946D8E5A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860;p31">
              <a:extLst>
                <a:ext uri="{FF2B5EF4-FFF2-40B4-BE49-F238E27FC236}">
                  <a16:creationId xmlns:a16="http://schemas.microsoft.com/office/drawing/2014/main" id="{C0322238-07EC-4432-8801-45CE1D4E8280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861;p31">
              <a:extLst>
                <a:ext uri="{FF2B5EF4-FFF2-40B4-BE49-F238E27FC236}">
                  <a16:creationId xmlns:a16="http://schemas.microsoft.com/office/drawing/2014/main" id="{0C31480F-A1B1-4138-B3A2-6EB278349808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862;p31">
              <a:extLst>
                <a:ext uri="{FF2B5EF4-FFF2-40B4-BE49-F238E27FC236}">
                  <a16:creationId xmlns:a16="http://schemas.microsoft.com/office/drawing/2014/main" id="{C26D60C6-B75D-4FB2-A13E-6698FB2AA5E1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863;p31">
              <a:extLst>
                <a:ext uri="{FF2B5EF4-FFF2-40B4-BE49-F238E27FC236}">
                  <a16:creationId xmlns:a16="http://schemas.microsoft.com/office/drawing/2014/main" id="{D47CE1BA-EF2A-4F4F-9D13-6B4B80889B8B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864;p31">
              <a:extLst>
                <a:ext uri="{FF2B5EF4-FFF2-40B4-BE49-F238E27FC236}">
                  <a16:creationId xmlns:a16="http://schemas.microsoft.com/office/drawing/2014/main" id="{10BF39A8-F37E-402C-A722-6342F10028AA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865;p31">
              <a:extLst>
                <a:ext uri="{FF2B5EF4-FFF2-40B4-BE49-F238E27FC236}">
                  <a16:creationId xmlns:a16="http://schemas.microsoft.com/office/drawing/2014/main" id="{D9344192-6461-4248-A41D-B18E3BEB47E5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866;p31">
              <a:extLst>
                <a:ext uri="{FF2B5EF4-FFF2-40B4-BE49-F238E27FC236}">
                  <a16:creationId xmlns:a16="http://schemas.microsoft.com/office/drawing/2014/main" id="{F1E40478-ED2C-452D-9185-ED87A82F83FB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867;p31">
              <a:extLst>
                <a:ext uri="{FF2B5EF4-FFF2-40B4-BE49-F238E27FC236}">
                  <a16:creationId xmlns:a16="http://schemas.microsoft.com/office/drawing/2014/main" id="{6AA9C373-6F60-441F-8AD2-DE57CDB4570F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868;p31">
              <a:extLst>
                <a:ext uri="{FF2B5EF4-FFF2-40B4-BE49-F238E27FC236}">
                  <a16:creationId xmlns:a16="http://schemas.microsoft.com/office/drawing/2014/main" id="{4968CCF2-285E-41A5-B58C-67FB41B3F123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869;p31">
              <a:extLst>
                <a:ext uri="{FF2B5EF4-FFF2-40B4-BE49-F238E27FC236}">
                  <a16:creationId xmlns:a16="http://schemas.microsoft.com/office/drawing/2014/main" id="{AD4C47AE-5273-4305-BF12-9302A28AC40A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870;p31">
              <a:extLst>
                <a:ext uri="{FF2B5EF4-FFF2-40B4-BE49-F238E27FC236}">
                  <a16:creationId xmlns:a16="http://schemas.microsoft.com/office/drawing/2014/main" id="{D6944283-6516-4CA1-8CED-1AD3BE6908E7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871;p31">
              <a:extLst>
                <a:ext uri="{FF2B5EF4-FFF2-40B4-BE49-F238E27FC236}">
                  <a16:creationId xmlns:a16="http://schemas.microsoft.com/office/drawing/2014/main" id="{8DE273E1-308F-4261-A7B3-20BDB9394868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872;p31">
              <a:extLst>
                <a:ext uri="{FF2B5EF4-FFF2-40B4-BE49-F238E27FC236}">
                  <a16:creationId xmlns:a16="http://schemas.microsoft.com/office/drawing/2014/main" id="{A49D15BD-2B3E-4B02-A32F-FDEC8E9179F3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873;p31">
              <a:extLst>
                <a:ext uri="{FF2B5EF4-FFF2-40B4-BE49-F238E27FC236}">
                  <a16:creationId xmlns:a16="http://schemas.microsoft.com/office/drawing/2014/main" id="{9EAAC4BC-88D8-4FD6-B267-BCCDE04FFB2E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874;p31">
              <a:extLst>
                <a:ext uri="{FF2B5EF4-FFF2-40B4-BE49-F238E27FC236}">
                  <a16:creationId xmlns:a16="http://schemas.microsoft.com/office/drawing/2014/main" id="{1EF84D3F-E17B-4D61-A310-AD71B008FBA5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875;p31">
              <a:extLst>
                <a:ext uri="{FF2B5EF4-FFF2-40B4-BE49-F238E27FC236}">
                  <a16:creationId xmlns:a16="http://schemas.microsoft.com/office/drawing/2014/main" id="{2D79EBC2-B216-4287-A3FC-2F2010CB2A81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876;p31">
              <a:extLst>
                <a:ext uri="{FF2B5EF4-FFF2-40B4-BE49-F238E27FC236}">
                  <a16:creationId xmlns:a16="http://schemas.microsoft.com/office/drawing/2014/main" id="{90D0DCC2-BEB8-4805-8864-9B8157D6D9D0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877;p31">
              <a:extLst>
                <a:ext uri="{FF2B5EF4-FFF2-40B4-BE49-F238E27FC236}">
                  <a16:creationId xmlns:a16="http://schemas.microsoft.com/office/drawing/2014/main" id="{DDBF39D6-19E0-4C1B-B36D-97334BDFA9C1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878;p31">
              <a:extLst>
                <a:ext uri="{FF2B5EF4-FFF2-40B4-BE49-F238E27FC236}">
                  <a16:creationId xmlns:a16="http://schemas.microsoft.com/office/drawing/2014/main" id="{DA0AA242-2B2A-4216-BEC0-813A5A117F4E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879;p31">
              <a:extLst>
                <a:ext uri="{FF2B5EF4-FFF2-40B4-BE49-F238E27FC236}">
                  <a16:creationId xmlns:a16="http://schemas.microsoft.com/office/drawing/2014/main" id="{98D43C14-947B-4828-8F17-C940B26377D2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880;p31">
              <a:extLst>
                <a:ext uri="{FF2B5EF4-FFF2-40B4-BE49-F238E27FC236}">
                  <a16:creationId xmlns:a16="http://schemas.microsoft.com/office/drawing/2014/main" id="{5222CF1F-77B6-4959-8DE9-292BB4779DAD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881;p31">
              <a:extLst>
                <a:ext uri="{FF2B5EF4-FFF2-40B4-BE49-F238E27FC236}">
                  <a16:creationId xmlns:a16="http://schemas.microsoft.com/office/drawing/2014/main" id="{50419D18-CC71-44FC-8EBE-8666CAB7D413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4" name="TextBox 133">
            <a:extLst>
              <a:ext uri="{FF2B5EF4-FFF2-40B4-BE49-F238E27FC236}">
                <a16:creationId xmlns:a16="http://schemas.microsoft.com/office/drawing/2014/main" id="{23418162-C26E-4370-9D2F-33E57C0A0B7E}"/>
              </a:ext>
            </a:extLst>
          </p:cNvPr>
          <p:cNvSpPr txBox="1"/>
          <p:nvPr userDrawn="1"/>
        </p:nvSpPr>
        <p:spPr>
          <a:xfrm>
            <a:off x="7514755" y="6517885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927424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CB28D7-CB5E-42A4-AC1B-49E9F84E1AA8}"/>
              </a:ext>
            </a:extLst>
          </p:cNvPr>
          <p:cNvSpPr/>
          <p:nvPr userDrawn="1"/>
        </p:nvSpPr>
        <p:spPr>
          <a:xfrm>
            <a:off x="212651" y="202019"/>
            <a:ext cx="11738344" cy="6507125"/>
          </a:xfrm>
          <a:custGeom>
            <a:avLst/>
            <a:gdLst>
              <a:gd name="connsiteX0" fmla="*/ 0 w 11738344"/>
              <a:gd name="connsiteY0" fmla="*/ 0 h 6507125"/>
              <a:gd name="connsiteX1" fmla="*/ 586917 w 11738344"/>
              <a:gd name="connsiteY1" fmla="*/ 0 h 6507125"/>
              <a:gd name="connsiteX2" fmla="*/ 939068 w 11738344"/>
              <a:gd name="connsiteY2" fmla="*/ 0 h 6507125"/>
              <a:gd name="connsiteX3" fmla="*/ 1525985 w 11738344"/>
              <a:gd name="connsiteY3" fmla="*/ 0 h 6507125"/>
              <a:gd name="connsiteX4" fmla="*/ 1760752 w 11738344"/>
              <a:gd name="connsiteY4" fmla="*/ 0 h 6507125"/>
              <a:gd name="connsiteX5" fmla="*/ 2347669 w 11738344"/>
              <a:gd name="connsiteY5" fmla="*/ 0 h 6507125"/>
              <a:gd name="connsiteX6" fmla="*/ 3051969 w 11738344"/>
              <a:gd name="connsiteY6" fmla="*/ 0 h 6507125"/>
              <a:gd name="connsiteX7" fmla="*/ 3521503 w 11738344"/>
              <a:gd name="connsiteY7" fmla="*/ 0 h 6507125"/>
              <a:gd name="connsiteX8" fmla="*/ 3756270 w 11738344"/>
              <a:gd name="connsiteY8" fmla="*/ 0 h 6507125"/>
              <a:gd name="connsiteX9" fmla="*/ 4577954 w 11738344"/>
              <a:gd name="connsiteY9" fmla="*/ 0 h 6507125"/>
              <a:gd name="connsiteX10" fmla="*/ 5164871 w 11738344"/>
              <a:gd name="connsiteY10" fmla="*/ 0 h 6507125"/>
              <a:gd name="connsiteX11" fmla="*/ 5751789 w 11738344"/>
              <a:gd name="connsiteY11" fmla="*/ 0 h 6507125"/>
              <a:gd name="connsiteX12" fmla="*/ 6221322 w 11738344"/>
              <a:gd name="connsiteY12" fmla="*/ 0 h 6507125"/>
              <a:gd name="connsiteX13" fmla="*/ 7043006 w 11738344"/>
              <a:gd name="connsiteY13" fmla="*/ 0 h 6507125"/>
              <a:gd name="connsiteX14" fmla="*/ 7277773 w 11738344"/>
              <a:gd name="connsiteY14" fmla="*/ 0 h 6507125"/>
              <a:gd name="connsiteX15" fmla="*/ 7629924 w 11738344"/>
              <a:gd name="connsiteY15" fmla="*/ 0 h 6507125"/>
              <a:gd name="connsiteX16" fmla="*/ 8216841 w 11738344"/>
              <a:gd name="connsiteY16" fmla="*/ 0 h 6507125"/>
              <a:gd name="connsiteX17" fmla="*/ 9038525 w 11738344"/>
              <a:gd name="connsiteY17" fmla="*/ 0 h 6507125"/>
              <a:gd name="connsiteX18" fmla="*/ 9273292 w 11738344"/>
              <a:gd name="connsiteY18" fmla="*/ 0 h 6507125"/>
              <a:gd name="connsiteX19" fmla="*/ 9742826 w 11738344"/>
              <a:gd name="connsiteY19" fmla="*/ 0 h 6507125"/>
              <a:gd name="connsiteX20" fmla="*/ 10564510 w 11738344"/>
              <a:gd name="connsiteY20" fmla="*/ 0 h 6507125"/>
              <a:gd name="connsiteX21" fmla="*/ 11151427 w 11738344"/>
              <a:gd name="connsiteY21" fmla="*/ 0 h 6507125"/>
              <a:gd name="connsiteX22" fmla="*/ 11738344 w 11738344"/>
              <a:gd name="connsiteY22" fmla="*/ 0 h 6507125"/>
              <a:gd name="connsiteX23" fmla="*/ 11738344 w 11738344"/>
              <a:gd name="connsiteY23" fmla="*/ 721699 h 6507125"/>
              <a:gd name="connsiteX24" fmla="*/ 11738344 w 11738344"/>
              <a:gd name="connsiteY24" fmla="*/ 1183114 h 6507125"/>
              <a:gd name="connsiteX25" fmla="*/ 11738344 w 11738344"/>
              <a:gd name="connsiteY25" fmla="*/ 1644528 h 6507125"/>
              <a:gd name="connsiteX26" fmla="*/ 11738344 w 11738344"/>
              <a:gd name="connsiteY26" fmla="*/ 2236085 h 6507125"/>
              <a:gd name="connsiteX27" fmla="*/ 11738344 w 11738344"/>
              <a:gd name="connsiteY27" fmla="*/ 2827642 h 6507125"/>
              <a:gd name="connsiteX28" fmla="*/ 11738344 w 11738344"/>
              <a:gd name="connsiteY28" fmla="*/ 3223985 h 6507125"/>
              <a:gd name="connsiteX29" fmla="*/ 11738344 w 11738344"/>
              <a:gd name="connsiteY29" fmla="*/ 3815541 h 6507125"/>
              <a:gd name="connsiteX30" fmla="*/ 11738344 w 11738344"/>
              <a:gd name="connsiteY30" fmla="*/ 4537241 h 6507125"/>
              <a:gd name="connsiteX31" fmla="*/ 11738344 w 11738344"/>
              <a:gd name="connsiteY31" fmla="*/ 4998655 h 6507125"/>
              <a:gd name="connsiteX32" fmla="*/ 11738344 w 11738344"/>
              <a:gd name="connsiteY32" fmla="*/ 5394998 h 6507125"/>
              <a:gd name="connsiteX33" fmla="*/ 11738344 w 11738344"/>
              <a:gd name="connsiteY33" fmla="*/ 5986555 h 6507125"/>
              <a:gd name="connsiteX34" fmla="*/ 11738344 w 11738344"/>
              <a:gd name="connsiteY34" fmla="*/ 6507125 h 6507125"/>
              <a:gd name="connsiteX35" fmla="*/ 11034043 w 11738344"/>
              <a:gd name="connsiteY35" fmla="*/ 6507125 h 6507125"/>
              <a:gd name="connsiteX36" fmla="*/ 10799276 w 11738344"/>
              <a:gd name="connsiteY36" fmla="*/ 6507125 h 6507125"/>
              <a:gd name="connsiteX37" fmla="*/ 10094976 w 11738344"/>
              <a:gd name="connsiteY37" fmla="*/ 6507125 h 6507125"/>
              <a:gd name="connsiteX38" fmla="*/ 9860209 w 11738344"/>
              <a:gd name="connsiteY38" fmla="*/ 6507125 h 6507125"/>
              <a:gd name="connsiteX39" fmla="*/ 9155908 w 11738344"/>
              <a:gd name="connsiteY39" fmla="*/ 6507125 h 6507125"/>
              <a:gd name="connsiteX40" fmla="*/ 8803758 w 11738344"/>
              <a:gd name="connsiteY40" fmla="*/ 6507125 h 6507125"/>
              <a:gd name="connsiteX41" fmla="*/ 8334224 w 11738344"/>
              <a:gd name="connsiteY41" fmla="*/ 6507125 h 6507125"/>
              <a:gd name="connsiteX42" fmla="*/ 8099457 w 11738344"/>
              <a:gd name="connsiteY42" fmla="*/ 6507125 h 6507125"/>
              <a:gd name="connsiteX43" fmla="*/ 7629924 w 11738344"/>
              <a:gd name="connsiteY43" fmla="*/ 6507125 h 6507125"/>
              <a:gd name="connsiteX44" fmla="*/ 6808240 w 11738344"/>
              <a:gd name="connsiteY44" fmla="*/ 6507125 h 6507125"/>
              <a:gd name="connsiteX45" fmla="*/ 6573473 w 11738344"/>
              <a:gd name="connsiteY45" fmla="*/ 6507125 h 6507125"/>
              <a:gd name="connsiteX46" fmla="*/ 5869172 w 11738344"/>
              <a:gd name="connsiteY46" fmla="*/ 6507125 h 6507125"/>
              <a:gd name="connsiteX47" fmla="*/ 5282255 w 11738344"/>
              <a:gd name="connsiteY47" fmla="*/ 6507125 h 6507125"/>
              <a:gd name="connsiteX48" fmla="*/ 4930104 w 11738344"/>
              <a:gd name="connsiteY48" fmla="*/ 6507125 h 6507125"/>
              <a:gd name="connsiteX49" fmla="*/ 4577954 w 11738344"/>
              <a:gd name="connsiteY49" fmla="*/ 6507125 h 6507125"/>
              <a:gd name="connsiteX50" fmla="*/ 4108420 w 11738344"/>
              <a:gd name="connsiteY50" fmla="*/ 6507125 h 6507125"/>
              <a:gd name="connsiteX51" fmla="*/ 3521503 w 11738344"/>
              <a:gd name="connsiteY51" fmla="*/ 6507125 h 6507125"/>
              <a:gd name="connsiteX52" fmla="*/ 2699819 w 11738344"/>
              <a:gd name="connsiteY52" fmla="*/ 6507125 h 6507125"/>
              <a:gd name="connsiteX53" fmla="*/ 1995518 w 11738344"/>
              <a:gd name="connsiteY53" fmla="*/ 6507125 h 6507125"/>
              <a:gd name="connsiteX54" fmla="*/ 1760752 w 11738344"/>
              <a:gd name="connsiteY54" fmla="*/ 6507125 h 6507125"/>
              <a:gd name="connsiteX55" fmla="*/ 939068 w 11738344"/>
              <a:gd name="connsiteY55" fmla="*/ 6507125 h 6507125"/>
              <a:gd name="connsiteX56" fmla="*/ 0 w 11738344"/>
              <a:gd name="connsiteY56" fmla="*/ 6507125 h 6507125"/>
              <a:gd name="connsiteX57" fmla="*/ 0 w 11738344"/>
              <a:gd name="connsiteY57" fmla="*/ 5785426 h 6507125"/>
              <a:gd name="connsiteX58" fmla="*/ 0 w 11738344"/>
              <a:gd name="connsiteY58" fmla="*/ 5128798 h 6507125"/>
              <a:gd name="connsiteX59" fmla="*/ 0 w 11738344"/>
              <a:gd name="connsiteY59" fmla="*/ 4537241 h 6507125"/>
              <a:gd name="connsiteX60" fmla="*/ 0 w 11738344"/>
              <a:gd name="connsiteY60" fmla="*/ 3880613 h 6507125"/>
              <a:gd name="connsiteX61" fmla="*/ 0 w 11738344"/>
              <a:gd name="connsiteY61" fmla="*/ 3158913 h 6507125"/>
              <a:gd name="connsiteX62" fmla="*/ 0 w 11738344"/>
              <a:gd name="connsiteY62" fmla="*/ 2437214 h 6507125"/>
              <a:gd name="connsiteX63" fmla="*/ 0 w 11738344"/>
              <a:gd name="connsiteY63" fmla="*/ 1715515 h 6507125"/>
              <a:gd name="connsiteX64" fmla="*/ 0 w 11738344"/>
              <a:gd name="connsiteY64" fmla="*/ 1319172 h 6507125"/>
              <a:gd name="connsiteX65" fmla="*/ 0 w 11738344"/>
              <a:gd name="connsiteY65" fmla="*/ 662544 h 6507125"/>
              <a:gd name="connsiteX66" fmla="*/ 0 w 11738344"/>
              <a:gd name="connsiteY66" fmla="*/ 0 h 6507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5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28644" y="3559281"/>
                  <a:pt x="11738344" y="3815541"/>
                </a:cubicBezTo>
                <a:cubicBezTo>
                  <a:pt x="11748044" y="4071801"/>
                  <a:pt x="11660229" y="4277915"/>
                  <a:pt x="11738344" y="4537241"/>
                </a:cubicBezTo>
                <a:cubicBezTo>
                  <a:pt x="11816459" y="4796567"/>
                  <a:pt x="11733753" y="4796994"/>
                  <a:pt x="11738344" y="4998655"/>
                </a:cubicBezTo>
                <a:cubicBezTo>
                  <a:pt x="11742935" y="5200316"/>
                  <a:pt x="11719250" y="5308582"/>
                  <a:pt x="11738344" y="5394998"/>
                </a:cubicBezTo>
                <a:cubicBezTo>
                  <a:pt x="11757438" y="5481414"/>
                  <a:pt x="11699476" y="5736459"/>
                  <a:pt x="11738344" y="5986555"/>
                </a:cubicBezTo>
                <a:cubicBezTo>
                  <a:pt x="11777212" y="6236651"/>
                  <a:pt x="11708423" y="6334874"/>
                  <a:pt x="11738344" y="6507125"/>
                </a:cubicBezTo>
                <a:cubicBezTo>
                  <a:pt x="11478827" y="6561764"/>
                  <a:pt x="11355604" y="6489109"/>
                  <a:pt x="11034043" y="6507125"/>
                </a:cubicBezTo>
                <a:cubicBezTo>
                  <a:pt x="10712482" y="6525141"/>
                  <a:pt x="10886680" y="6497141"/>
                  <a:pt x="10799276" y="6507125"/>
                </a:cubicBezTo>
                <a:cubicBezTo>
                  <a:pt x="10711872" y="6517109"/>
                  <a:pt x="10265533" y="6502056"/>
                  <a:pt x="10094976" y="6507125"/>
                </a:cubicBezTo>
                <a:cubicBezTo>
                  <a:pt x="9924419" y="6512194"/>
                  <a:pt x="9975231" y="6494613"/>
                  <a:pt x="9860209" y="6507125"/>
                </a:cubicBezTo>
                <a:cubicBezTo>
                  <a:pt x="9745187" y="6519637"/>
                  <a:pt x="9465544" y="6493149"/>
                  <a:pt x="9155908" y="6507125"/>
                </a:cubicBezTo>
                <a:cubicBezTo>
                  <a:pt x="8846272" y="6521101"/>
                  <a:pt x="8884191" y="6495076"/>
                  <a:pt x="8803758" y="6507125"/>
                </a:cubicBezTo>
                <a:cubicBezTo>
                  <a:pt x="8723325" y="6519174"/>
                  <a:pt x="8508753" y="6467331"/>
                  <a:pt x="8334224" y="6507125"/>
                </a:cubicBezTo>
                <a:cubicBezTo>
                  <a:pt x="8159695" y="6546919"/>
                  <a:pt x="8211920" y="6481971"/>
                  <a:pt x="8099457" y="6507125"/>
                </a:cubicBezTo>
                <a:cubicBezTo>
                  <a:pt x="7986994" y="6532279"/>
                  <a:pt x="7760338" y="6491342"/>
                  <a:pt x="7629924" y="6507125"/>
                </a:cubicBezTo>
                <a:cubicBezTo>
                  <a:pt x="7499510" y="6522908"/>
                  <a:pt x="7068285" y="6502086"/>
                  <a:pt x="6808240" y="6507125"/>
                </a:cubicBezTo>
                <a:cubicBezTo>
                  <a:pt x="6548195" y="6512164"/>
                  <a:pt x="6642810" y="6498574"/>
                  <a:pt x="6573473" y="6507125"/>
                </a:cubicBezTo>
                <a:cubicBezTo>
                  <a:pt x="6504136" y="6515676"/>
                  <a:pt x="6038855" y="6438771"/>
                  <a:pt x="5869172" y="6507125"/>
                </a:cubicBezTo>
                <a:cubicBezTo>
                  <a:pt x="5699489" y="6575479"/>
                  <a:pt x="5566362" y="6496885"/>
                  <a:pt x="5282255" y="6507125"/>
                </a:cubicBezTo>
                <a:cubicBezTo>
                  <a:pt x="4998148" y="6517365"/>
                  <a:pt x="5039221" y="6465905"/>
                  <a:pt x="4930104" y="6507125"/>
                </a:cubicBezTo>
                <a:cubicBezTo>
                  <a:pt x="4820987" y="6548345"/>
                  <a:pt x="4723325" y="6493648"/>
                  <a:pt x="4577954" y="6507125"/>
                </a:cubicBezTo>
                <a:cubicBezTo>
                  <a:pt x="4432583" y="6520602"/>
                  <a:pt x="4240580" y="6477186"/>
                  <a:pt x="4108420" y="6507125"/>
                </a:cubicBezTo>
                <a:cubicBezTo>
                  <a:pt x="3976260" y="6537064"/>
                  <a:pt x="3729849" y="6485756"/>
                  <a:pt x="3521503" y="6507125"/>
                </a:cubicBezTo>
                <a:cubicBezTo>
                  <a:pt x="3313157" y="6528494"/>
                  <a:pt x="2978184" y="6440521"/>
                  <a:pt x="2699819" y="6507125"/>
                </a:cubicBezTo>
                <a:cubicBezTo>
                  <a:pt x="2421454" y="6573729"/>
                  <a:pt x="2296956" y="6495816"/>
                  <a:pt x="1995518" y="6507125"/>
                </a:cubicBezTo>
                <a:cubicBezTo>
                  <a:pt x="1694080" y="6518434"/>
                  <a:pt x="1872133" y="6498123"/>
                  <a:pt x="1760752" y="6507125"/>
                </a:cubicBezTo>
                <a:cubicBezTo>
                  <a:pt x="1649371" y="6516127"/>
                  <a:pt x="1240399" y="6475880"/>
                  <a:pt x="939068" y="6507125"/>
                </a:cubicBezTo>
                <a:cubicBezTo>
                  <a:pt x="637737" y="6538370"/>
                  <a:pt x="388381" y="6477070"/>
                  <a:pt x="0" y="6507125"/>
                </a:cubicBezTo>
                <a:cubicBezTo>
                  <a:pt x="-47939" y="6337479"/>
                  <a:pt x="879" y="6060669"/>
                  <a:pt x="0" y="5785426"/>
                </a:cubicBezTo>
                <a:cubicBezTo>
                  <a:pt x="-879" y="5510183"/>
                  <a:pt x="581" y="5359991"/>
                  <a:pt x="0" y="5128798"/>
                </a:cubicBezTo>
                <a:cubicBezTo>
                  <a:pt x="-581" y="4897605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4030" y="3322956"/>
                  <a:pt x="0" y="3158913"/>
                </a:cubicBezTo>
                <a:cubicBezTo>
                  <a:pt x="-34030" y="2994870"/>
                  <a:pt x="80763" y="2717371"/>
                  <a:pt x="0" y="2437214"/>
                </a:cubicBezTo>
                <a:cubicBezTo>
                  <a:pt x="-80763" y="2157057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5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5233" y="1344087"/>
                  <a:pt x="11738344" y="1514385"/>
                </a:cubicBezTo>
                <a:cubicBezTo>
                  <a:pt x="11791455" y="1684683"/>
                  <a:pt x="11711044" y="1762913"/>
                  <a:pt x="11738344" y="1975800"/>
                </a:cubicBezTo>
                <a:cubicBezTo>
                  <a:pt x="11765644" y="2188687"/>
                  <a:pt x="11699886" y="2274464"/>
                  <a:pt x="11738344" y="2502285"/>
                </a:cubicBezTo>
                <a:cubicBezTo>
                  <a:pt x="11776802" y="2730106"/>
                  <a:pt x="11695385" y="2995182"/>
                  <a:pt x="11738344" y="3223985"/>
                </a:cubicBezTo>
                <a:cubicBezTo>
                  <a:pt x="11781303" y="3452788"/>
                  <a:pt x="11700748" y="3463165"/>
                  <a:pt x="11738344" y="3620328"/>
                </a:cubicBezTo>
                <a:cubicBezTo>
                  <a:pt x="11775940" y="3777491"/>
                  <a:pt x="11707001" y="4043633"/>
                  <a:pt x="11738344" y="4342027"/>
                </a:cubicBezTo>
                <a:cubicBezTo>
                  <a:pt x="11769687" y="4640421"/>
                  <a:pt x="11729213" y="4583818"/>
                  <a:pt x="11738344" y="4738370"/>
                </a:cubicBezTo>
                <a:cubicBezTo>
                  <a:pt x="11747475" y="4892922"/>
                  <a:pt x="11733578" y="4965083"/>
                  <a:pt x="11738344" y="5134713"/>
                </a:cubicBezTo>
                <a:cubicBezTo>
                  <a:pt x="11743110" y="5304343"/>
                  <a:pt x="11662322" y="5553418"/>
                  <a:pt x="11738344" y="5791341"/>
                </a:cubicBezTo>
                <a:cubicBezTo>
                  <a:pt x="11814366" y="6029264"/>
                  <a:pt x="11713020" y="6176136"/>
                  <a:pt x="11738344" y="6507125"/>
                </a:cubicBezTo>
                <a:cubicBezTo>
                  <a:pt x="11547327" y="6548973"/>
                  <a:pt x="11498077" y="6493046"/>
                  <a:pt x="11268810" y="6507125"/>
                </a:cubicBezTo>
                <a:cubicBezTo>
                  <a:pt x="11039543" y="6521204"/>
                  <a:pt x="11107069" y="6502334"/>
                  <a:pt x="11034043" y="6507125"/>
                </a:cubicBezTo>
                <a:cubicBezTo>
                  <a:pt x="10961017" y="6511916"/>
                  <a:pt x="10683932" y="6506699"/>
                  <a:pt x="10564510" y="6507125"/>
                </a:cubicBezTo>
                <a:cubicBezTo>
                  <a:pt x="10445088" y="6507551"/>
                  <a:pt x="10108637" y="6458162"/>
                  <a:pt x="9742826" y="6507125"/>
                </a:cubicBezTo>
                <a:cubicBezTo>
                  <a:pt x="9377015" y="6556088"/>
                  <a:pt x="9349509" y="6439682"/>
                  <a:pt x="9038525" y="6507125"/>
                </a:cubicBezTo>
                <a:cubicBezTo>
                  <a:pt x="8727541" y="6574568"/>
                  <a:pt x="8794847" y="6477168"/>
                  <a:pt x="8686375" y="6507125"/>
                </a:cubicBezTo>
                <a:cubicBezTo>
                  <a:pt x="8577903" y="6537082"/>
                  <a:pt x="8357039" y="6497360"/>
                  <a:pt x="8099457" y="6507125"/>
                </a:cubicBezTo>
                <a:cubicBezTo>
                  <a:pt x="7841875" y="6516890"/>
                  <a:pt x="7839028" y="6470904"/>
                  <a:pt x="7747307" y="6507125"/>
                </a:cubicBezTo>
                <a:cubicBezTo>
                  <a:pt x="7655586" y="6543346"/>
                  <a:pt x="7266710" y="6462145"/>
                  <a:pt x="7043006" y="6507125"/>
                </a:cubicBezTo>
                <a:cubicBezTo>
                  <a:pt x="6819302" y="6552105"/>
                  <a:pt x="6503498" y="6464456"/>
                  <a:pt x="6338706" y="6507125"/>
                </a:cubicBezTo>
                <a:cubicBezTo>
                  <a:pt x="6173914" y="6549794"/>
                  <a:pt x="6184575" y="6483218"/>
                  <a:pt x="6103939" y="6507125"/>
                </a:cubicBezTo>
                <a:cubicBezTo>
                  <a:pt x="6023303" y="6531032"/>
                  <a:pt x="5677300" y="6424778"/>
                  <a:pt x="5399638" y="6507125"/>
                </a:cubicBezTo>
                <a:cubicBezTo>
                  <a:pt x="5121976" y="6589472"/>
                  <a:pt x="5064059" y="6456168"/>
                  <a:pt x="4930104" y="6507125"/>
                </a:cubicBezTo>
                <a:cubicBezTo>
                  <a:pt x="4796149" y="6558082"/>
                  <a:pt x="4287006" y="6419485"/>
                  <a:pt x="4108420" y="6507125"/>
                </a:cubicBezTo>
                <a:cubicBezTo>
                  <a:pt x="3929834" y="6594765"/>
                  <a:pt x="3851012" y="6506127"/>
                  <a:pt x="3756270" y="6507125"/>
                </a:cubicBezTo>
                <a:cubicBezTo>
                  <a:pt x="3661528" y="6508123"/>
                  <a:pt x="3178681" y="6505194"/>
                  <a:pt x="2934586" y="6507125"/>
                </a:cubicBezTo>
                <a:cubicBezTo>
                  <a:pt x="2690491" y="6509056"/>
                  <a:pt x="2804760" y="6481921"/>
                  <a:pt x="2699819" y="6507125"/>
                </a:cubicBezTo>
                <a:cubicBezTo>
                  <a:pt x="2594878" y="6532329"/>
                  <a:pt x="2131310" y="6492863"/>
                  <a:pt x="1878135" y="6507125"/>
                </a:cubicBezTo>
                <a:cubicBezTo>
                  <a:pt x="1624960" y="6521387"/>
                  <a:pt x="1497787" y="6488583"/>
                  <a:pt x="1173834" y="6507125"/>
                </a:cubicBezTo>
                <a:cubicBezTo>
                  <a:pt x="849881" y="6525667"/>
                  <a:pt x="834993" y="6490955"/>
                  <a:pt x="704301" y="6507125"/>
                </a:cubicBezTo>
                <a:cubicBezTo>
                  <a:pt x="573609" y="6523295"/>
                  <a:pt x="308132" y="6478693"/>
                  <a:pt x="0" y="6507125"/>
                </a:cubicBezTo>
                <a:cubicBezTo>
                  <a:pt x="-29938" y="6329998"/>
                  <a:pt x="56135" y="6044585"/>
                  <a:pt x="0" y="5785426"/>
                </a:cubicBezTo>
                <a:cubicBezTo>
                  <a:pt x="-56135" y="5526267"/>
                  <a:pt x="39316" y="5376750"/>
                  <a:pt x="0" y="5193869"/>
                </a:cubicBezTo>
                <a:cubicBezTo>
                  <a:pt x="-39316" y="5010988"/>
                  <a:pt x="32117" y="4985215"/>
                  <a:pt x="0" y="4797526"/>
                </a:cubicBezTo>
                <a:cubicBezTo>
                  <a:pt x="-32117" y="4609837"/>
                  <a:pt x="57743" y="4276268"/>
                  <a:pt x="0" y="4075826"/>
                </a:cubicBezTo>
                <a:cubicBezTo>
                  <a:pt x="-57743" y="3875384"/>
                  <a:pt x="207" y="3518980"/>
                  <a:pt x="0" y="3354127"/>
                </a:cubicBezTo>
                <a:cubicBezTo>
                  <a:pt x="-207" y="3189274"/>
                  <a:pt x="26299" y="3135377"/>
                  <a:pt x="0" y="2957784"/>
                </a:cubicBezTo>
                <a:cubicBezTo>
                  <a:pt x="-26299" y="2780191"/>
                  <a:pt x="43986" y="2618936"/>
                  <a:pt x="0" y="2431299"/>
                </a:cubicBezTo>
                <a:cubicBezTo>
                  <a:pt x="-43986" y="2243663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xmlns="" sd="4767772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3868546-2164-4C33-8F22-32B28A4FD9F0}"/>
              </a:ext>
            </a:extLst>
          </p:cNvPr>
          <p:cNvSpPr txBox="1"/>
          <p:nvPr userDrawn="1"/>
        </p:nvSpPr>
        <p:spPr>
          <a:xfrm>
            <a:off x="8942603" y="-31899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982095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2/21/2024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916795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34953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90344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0" y="1"/>
            <a:ext cx="12192000" cy="5758149"/>
          </a:xfrm>
          <a:prstGeom prst="rect">
            <a:avLst/>
          </a:prstGeom>
          <a:solidFill>
            <a:srgbClr val="B1DE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>
              <a:solidFill>
                <a:prstClr val="white"/>
              </a:solidFill>
            </a:endParaRPr>
          </a:p>
        </p:txBody>
      </p:sp>
      <p:sp>
        <p:nvSpPr>
          <p:cNvPr id="7" name="矩形 6"/>
          <p:cNvSpPr/>
          <p:nvPr userDrawn="1"/>
        </p:nvSpPr>
        <p:spPr>
          <a:xfrm>
            <a:off x="0" y="3349128"/>
            <a:ext cx="12192000" cy="2305624"/>
          </a:xfrm>
          <a:prstGeom prst="rect">
            <a:avLst/>
          </a:prstGeom>
          <a:solidFill>
            <a:srgbClr val="7FCD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>
              <a:solidFill>
                <a:prstClr val="white"/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08641" y="3676180"/>
            <a:ext cx="1367967" cy="81847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8827" y="2907955"/>
            <a:ext cx="2435276" cy="1457061"/>
          </a:xfrm>
          <a:prstGeom prst="rect">
            <a:avLst/>
          </a:prstGeom>
        </p:spPr>
      </p:pic>
      <p:sp>
        <p:nvSpPr>
          <p:cNvPr id="10" name="矩形 9"/>
          <p:cNvSpPr/>
          <p:nvPr userDrawn="1"/>
        </p:nvSpPr>
        <p:spPr>
          <a:xfrm>
            <a:off x="0" y="5654752"/>
            <a:ext cx="12192000" cy="1203248"/>
          </a:xfrm>
          <a:prstGeom prst="rect">
            <a:avLst/>
          </a:prstGeom>
          <a:solidFill>
            <a:srgbClr val="CED6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>
              <a:solidFill>
                <a:prstClr val="white"/>
              </a:solidFill>
            </a:endParaRPr>
          </a:p>
        </p:txBody>
      </p:sp>
      <p:sp>
        <p:nvSpPr>
          <p:cNvPr id="11" name="矩形 10"/>
          <p:cNvSpPr/>
          <p:nvPr userDrawn="1"/>
        </p:nvSpPr>
        <p:spPr>
          <a:xfrm>
            <a:off x="0" y="5372101"/>
            <a:ext cx="12192000" cy="532941"/>
          </a:xfrm>
          <a:prstGeom prst="rect">
            <a:avLst/>
          </a:prstGeom>
          <a:solidFill>
            <a:srgbClr val="80BB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>
              <a:solidFill>
                <a:prstClr val="white"/>
              </a:solidFill>
            </a:endParaRPr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2626" y="220338"/>
            <a:ext cx="7725907" cy="6037244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8800" y="5654755"/>
            <a:ext cx="3727652" cy="719113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70361" y="5654754"/>
            <a:ext cx="3727652" cy="719113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3145" y="448795"/>
            <a:ext cx="2665930" cy="159506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40400" y="5377066"/>
            <a:ext cx="1977089" cy="1327611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64050" y="4648051"/>
            <a:ext cx="932800" cy="1916023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4631" y="4523516"/>
            <a:ext cx="1533823" cy="2175240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BF15E-3D69-4198-ACBA-4CF21DCC890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2024/2/21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4F8E3B-1BA1-4539-B149-7B70547C67F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6944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2/21/2024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200051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>
            <a:extLst>
              <a:ext uri="{FF2B5EF4-FFF2-40B4-BE49-F238E27FC236}">
                <a16:creationId xmlns:a16="http://schemas.microsoft.com/office/drawing/2014/main" id="{AC79E82E-725A-4A5C-8870-87B87B2217D2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4">
            <a:extLst>
              <a:ext uri="{FF2B5EF4-FFF2-40B4-BE49-F238E27FC236}">
                <a16:creationId xmlns:a16="http://schemas.microsoft.com/office/drawing/2014/main" id="{7704643A-27F9-4F01-AE4B-E1CF77BBF78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任意形状 6">
            <a:extLst>
              <a:ext uri="{FF2B5EF4-FFF2-40B4-BE49-F238E27FC236}">
                <a16:creationId xmlns:a16="http://schemas.microsoft.com/office/drawing/2014/main" id="{52809BF3-EAF2-418A-8FE2-3182C056114E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椭圆 7">
            <a:extLst>
              <a:ext uri="{FF2B5EF4-FFF2-40B4-BE49-F238E27FC236}">
                <a16:creationId xmlns:a16="http://schemas.microsoft.com/office/drawing/2014/main" id="{FFF22FB9-6783-415D-BC60-2669AA680D3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8">
            <a:extLst>
              <a:ext uri="{FF2B5EF4-FFF2-40B4-BE49-F238E27FC236}">
                <a16:creationId xmlns:a16="http://schemas.microsoft.com/office/drawing/2014/main" id="{B600497A-4A7B-4AA5-AFC0-36CD65FDAE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4" name="椭圆 9">
            <a:extLst>
              <a:ext uri="{FF2B5EF4-FFF2-40B4-BE49-F238E27FC236}">
                <a16:creationId xmlns:a16="http://schemas.microsoft.com/office/drawing/2014/main" id="{E108BAEE-4A24-4598-AEF4-3244CF1E929F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56352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2A9BE9-7F72-794D-9F3C-9A8FE2E8F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3AC6F02-871E-DE47-AC93-1CD134CED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C55CEBD-7C39-394B-A99F-80554FC4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B79D43-DAE6-0F47-A9C1-04982654FBFB}" type="datetimeFigureOut">
              <a:rPr kumimoji="1" lang="zh-CN" altLang="en-US" smtClean="0"/>
              <a:t>2024/2/21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B24BB0A-6CBD-2E41-ACC7-D29880DA3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CDC3A08-879E-9449-ADFD-682ABDEB9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pic>
        <p:nvPicPr>
          <p:cNvPr id="8" name="bkgr 2">
            <a:extLst>
              <a:ext uri="{FF2B5EF4-FFF2-40B4-BE49-F238E27FC236}">
                <a16:creationId xmlns:a16="http://schemas.microsoft.com/office/drawing/2014/main" id="{38AC285F-500F-4823-9925-F5126EFF53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id="{18D8E4D1-5BEA-47FB-B6B1-77140B0ACF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50" y="1616715"/>
            <a:ext cx="12191999" cy="3967171"/>
          </a:xfrm>
          <a:prstGeom prst="rect">
            <a:avLst/>
          </a:prstGeom>
        </p:spPr>
      </p:pic>
      <p:pic>
        <p:nvPicPr>
          <p:cNvPr id="10" name="Mây 3">
            <a:extLst>
              <a:ext uri="{FF2B5EF4-FFF2-40B4-BE49-F238E27FC236}">
                <a16:creationId xmlns:a16="http://schemas.microsoft.com/office/drawing/2014/main" id="{CF296135-D4DF-40CF-91AE-3DDE6EC7F5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11" name="Mặt trời">
            <a:extLst>
              <a:ext uri="{FF2B5EF4-FFF2-40B4-BE49-F238E27FC236}">
                <a16:creationId xmlns:a16="http://schemas.microsoft.com/office/drawing/2014/main" id="{C82272DC-9AE7-4F8A-9DBC-18B437E63E7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12" name="Bảng">
            <a:extLst>
              <a:ext uri="{FF2B5EF4-FFF2-40B4-BE49-F238E27FC236}">
                <a16:creationId xmlns:a16="http://schemas.microsoft.com/office/drawing/2014/main" id="{AE27FC4A-F65E-4234-B487-16E04BB5CC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1" y="1223058"/>
            <a:ext cx="7924136" cy="4570649"/>
          </a:xfrm>
          <a:prstGeom prst="rect">
            <a:avLst/>
          </a:prstGeom>
        </p:spPr>
      </p:pic>
      <p:pic>
        <p:nvPicPr>
          <p:cNvPr id="13" name="bkgr 1">
            <a:extLst>
              <a:ext uri="{FF2B5EF4-FFF2-40B4-BE49-F238E27FC236}">
                <a16:creationId xmlns:a16="http://schemas.microsoft.com/office/drawing/2014/main" id="{7E0198F7-54A5-4EEC-BF47-E179621E7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0" y="4806595"/>
            <a:ext cx="12192000" cy="2081605"/>
          </a:xfrm>
          <a:prstGeom prst="rect">
            <a:avLst/>
          </a:prstGeom>
        </p:spPr>
      </p:pic>
      <p:pic>
        <p:nvPicPr>
          <p:cNvPr id="14" name="bóng bay 1">
            <a:extLst>
              <a:ext uri="{FF2B5EF4-FFF2-40B4-BE49-F238E27FC236}">
                <a16:creationId xmlns:a16="http://schemas.microsoft.com/office/drawing/2014/main" id="{8F885F34-4254-40BD-92C3-F7D80F1CB33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5" name="bóng bay 2">
            <a:extLst>
              <a:ext uri="{FF2B5EF4-FFF2-40B4-BE49-F238E27FC236}">
                <a16:creationId xmlns:a16="http://schemas.microsoft.com/office/drawing/2014/main" id="{F2C01B6A-0FD4-4BBC-85EC-F4BAAEE6ED7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6" name="bóng bay 3">
            <a:extLst>
              <a:ext uri="{FF2B5EF4-FFF2-40B4-BE49-F238E27FC236}">
                <a16:creationId xmlns:a16="http://schemas.microsoft.com/office/drawing/2014/main" id="{B9E1856F-AF55-4383-B3EA-76E97E7507B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id="{0D410B0F-A90E-4663-98EB-8ABEA4FE8C7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18" name="Mây 1">
            <a:extLst>
              <a:ext uri="{FF2B5EF4-FFF2-40B4-BE49-F238E27FC236}">
                <a16:creationId xmlns:a16="http://schemas.microsoft.com/office/drawing/2014/main" id="{5A1E536F-40A7-4C4A-B8A2-B0B8687C6FD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id="{828C202E-19A0-4E74-A687-352B4AF94DC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0" name="Mây 4">
            <a:extLst>
              <a:ext uri="{FF2B5EF4-FFF2-40B4-BE49-F238E27FC236}">
                <a16:creationId xmlns:a16="http://schemas.microsoft.com/office/drawing/2014/main" id="{39F10DAD-11CB-4B17-AB39-528CA599F5E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04005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id="{D7E4988E-D4F8-4DC0-B9CC-BB4B7F36B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  <p:pic>
        <p:nvPicPr>
          <p:cNvPr id="9" name="图形 1">
            <a:extLst>
              <a:ext uri="{FF2B5EF4-FFF2-40B4-BE49-F238E27FC236}">
                <a16:creationId xmlns:a16="http://schemas.microsoft.com/office/drawing/2014/main" id="{4147D270-CA58-46E3-A687-87D81398E68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0" y="5212224"/>
            <a:ext cx="3308946" cy="1645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8807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101">
            <a:extLst>
              <a:ext uri="{FF2B5EF4-FFF2-40B4-BE49-F238E27FC236}">
                <a16:creationId xmlns:a16="http://schemas.microsoft.com/office/drawing/2014/main" id="{D514E436-AC77-4C62-A470-F269B07625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2" name="矩形 2">
            <a:extLst>
              <a:ext uri="{FF2B5EF4-FFF2-40B4-BE49-F238E27FC236}">
                <a16:creationId xmlns:a16="http://schemas.microsoft.com/office/drawing/2014/main" id="{85267853-B155-4C5A-B17D-13C99003FA45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4">
            <a:extLst>
              <a:ext uri="{FF2B5EF4-FFF2-40B4-BE49-F238E27FC236}">
                <a16:creationId xmlns:a16="http://schemas.microsoft.com/office/drawing/2014/main" id="{EAE8A449-7A3F-40C5-B305-E2A28C9FD942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形状 6">
            <a:extLst>
              <a:ext uri="{FF2B5EF4-FFF2-40B4-BE49-F238E27FC236}">
                <a16:creationId xmlns:a16="http://schemas.microsoft.com/office/drawing/2014/main" id="{61A8C16D-6509-4108-98A5-625CBDF5F070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椭圆 7">
            <a:extLst>
              <a:ext uri="{FF2B5EF4-FFF2-40B4-BE49-F238E27FC236}">
                <a16:creationId xmlns:a16="http://schemas.microsoft.com/office/drawing/2014/main" id="{F3B873EF-BA25-43F8-B507-68795F3111ED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图片 8">
            <a:extLst>
              <a:ext uri="{FF2B5EF4-FFF2-40B4-BE49-F238E27FC236}">
                <a16:creationId xmlns:a16="http://schemas.microsoft.com/office/drawing/2014/main" id="{1F61594D-16F0-4C27-A22F-50D3F14140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7" name="椭圆 9">
            <a:extLst>
              <a:ext uri="{FF2B5EF4-FFF2-40B4-BE49-F238E27FC236}">
                <a16:creationId xmlns:a16="http://schemas.microsoft.com/office/drawing/2014/main" id="{B20D4855-2AE0-48EF-9542-73C2EC19F99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000089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01">
            <a:extLst>
              <a:ext uri="{FF2B5EF4-FFF2-40B4-BE49-F238E27FC236}">
                <a16:creationId xmlns:a16="http://schemas.microsoft.com/office/drawing/2014/main" id="{1094CE54-B4B3-4C76-B9C9-971ECB34C2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矩形 2">
            <a:extLst>
              <a:ext uri="{FF2B5EF4-FFF2-40B4-BE49-F238E27FC236}">
                <a16:creationId xmlns:a16="http://schemas.microsoft.com/office/drawing/2014/main" id="{05B45BC2-AFD2-4521-86C7-28EA6A142BF8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椭圆 4">
            <a:extLst>
              <a:ext uri="{FF2B5EF4-FFF2-40B4-BE49-F238E27FC236}">
                <a16:creationId xmlns:a16="http://schemas.microsoft.com/office/drawing/2014/main" id="{73E6612B-E6CF-431F-83A1-B242A79A465C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任意形状 6">
            <a:extLst>
              <a:ext uri="{FF2B5EF4-FFF2-40B4-BE49-F238E27FC236}">
                <a16:creationId xmlns:a16="http://schemas.microsoft.com/office/drawing/2014/main" id="{9B231B91-9FD3-46F5-8DB9-BCC8C6F58B0F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7">
            <a:extLst>
              <a:ext uri="{FF2B5EF4-FFF2-40B4-BE49-F238E27FC236}">
                <a16:creationId xmlns:a16="http://schemas.microsoft.com/office/drawing/2014/main" id="{75059DDB-9C2F-46FF-9EF1-50E22BC24E2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8">
            <a:extLst>
              <a:ext uri="{FF2B5EF4-FFF2-40B4-BE49-F238E27FC236}">
                <a16:creationId xmlns:a16="http://schemas.microsoft.com/office/drawing/2014/main" id="{A8997046-CAE6-4B59-8DDF-0EFAE5413A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3" name="椭圆 9">
            <a:extLst>
              <a:ext uri="{FF2B5EF4-FFF2-40B4-BE49-F238E27FC236}">
                <a16:creationId xmlns:a16="http://schemas.microsoft.com/office/drawing/2014/main" id="{BE790CA5-EC6C-4F0B-B555-50D8033BE031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D193922-661E-4324-B921-1DB8F942A2A9}"/>
              </a:ext>
            </a:extLst>
          </p:cNvPr>
          <p:cNvSpPr/>
          <p:nvPr userDrawn="1"/>
        </p:nvSpPr>
        <p:spPr>
          <a:xfrm rot="219724">
            <a:off x="4477184" y="1157469"/>
            <a:ext cx="6008783" cy="4661425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FE6874E-118B-4078-BE60-91865D019286}"/>
              </a:ext>
            </a:extLst>
          </p:cNvPr>
          <p:cNvSpPr/>
          <p:nvPr userDrawn="1"/>
        </p:nvSpPr>
        <p:spPr>
          <a:xfrm rot="2471267">
            <a:off x="9030857" y="1477608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E6DDB6A-D1EC-44AC-A42F-3D5C776DEBE6}"/>
              </a:ext>
            </a:extLst>
          </p:cNvPr>
          <p:cNvSpPr/>
          <p:nvPr userDrawn="1"/>
        </p:nvSpPr>
        <p:spPr>
          <a:xfrm rot="20410169">
            <a:off x="4016052" y="1064033"/>
            <a:ext cx="2397502" cy="495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3A11163-4540-4661-A7E2-7E02DE00886F}"/>
              </a:ext>
            </a:extLst>
          </p:cNvPr>
          <p:cNvSpPr txBox="1"/>
          <p:nvPr userDrawn="1"/>
        </p:nvSpPr>
        <p:spPr>
          <a:xfrm>
            <a:off x="5353380" y="198271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LUYỆN TẬP</a:t>
            </a:r>
          </a:p>
        </p:txBody>
      </p:sp>
      <p:pic>
        <p:nvPicPr>
          <p:cNvPr id="18" name="Picture 17" descr="A close-up of a map&#10;&#10;Description automatically generated with low confidence">
            <a:extLst>
              <a:ext uri="{FF2B5EF4-FFF2-40B4-BE49-F238E27FC236}">
                <a16:creationId xmlns:a16="http://schemas.microsoft.com/office/drawing/2014/main" id="{EC3B8C2B-5D7C-48F2-8FC7-FE45F136AC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337" y="1150962"/>
            <a:ext cx="1481296" cy="4904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6468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01">
            <a:extLst>
              <a:ext uri="{FF2B5EF4-FFF2-40B4-BE49-F238E27FC236}">
                <a16:creationId xmlns:a16="http://schemas.microsoft.com/office/drawing/2014/main" id="{431122EC-FBF2-4C68-B7F9-E67ABB594A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7" name="矩形 2">
            <a:extLst>
              <a:ext uri="{FF2B5EF4-FFF2-40B4-BE49-F238E27FC236}">
                <a16:creationId xmlns:a16="http://schemas.microsoft.com/office/drawing/2014/main" id="{26859808-0E4C-4601-BFD5-C6BA5BCC44FE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椭圆 4">
            <a:extLst>
              <a:ext uri="{FF2B5EF4-FFF2-40B4-BE49-F238E27FC236}">
                <a16:creationId xmlns:a16="http://schemas.microsoft.com/office/drawing/2014/main" id="{C20B859B-7433-488D-AD26-C313806026F3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任意形状 6">
            <a:extLst>
              <a:ext uri="{FF2B5EF4-FFF2-40B4-BE49-F238E27FC236}">
                <a16:creationId xmlns:a16="http://schemas.microsoft.com/office/drawing/2014/main" id="{26C76A02-5C8B-42AD-8662-686E30606D34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7">
            <a:extLst>
              <a:ext uri="{FF2B5EF4-FFF2-40B4-BE49-F238E27FC236}">
                <a16:creationId xmlns:a16="http://schemas.microsoft.com/office/drawing/2014/main" id="{C6F4EA04-890C-4306-9211-FB1733E0C647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图片 8">
            <a:extLst>
              <a:ext uri="{FF2B5EF4-FFF2-40B4-BE49-F238E27FC236}">
                <a16:creationId xmlns:a16="http://schemas.microsoft.com/office/drawing/2014/main" id="{A97A903A-09E9-4691-B496-37BE5D102D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2" name="椭圆 9">
            <a:extLst>
              <a:ext uri="{FF2B5EF4-FFF2-40B4-BE49-F238E27FC236}">
                <a16:creationId xmlns:a16="http://schemas.microsoft.com/office/drawing/2014/main" id="{0A2B951D-F19F-475D-B457-B86EF8DC984B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509803A-0360-4D33-9AB5-ED47ED9135D1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E0D0665-6999-4651-BD19-C7C402D30EEB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A77F017-DFC1-4D5F-8272-B3E76D6DA324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D542502-B1BA-4EEE-B113-19E670FE5796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</a:p>
        </p:txBody>
      </p:sp>
      <p:pic>
        <p:nvPicPr>
          <p:cNvPr id="18" name="图片 9">
            <a:extLst>
              <a:ext uri="{FF2B5EF4-FFF2-40B4-BE49-F238E27FC236}">
                <a16:creationId xmlns:a16="http://schemas.microsoft.com/office/drawing/2014/main" id="{9E265F87-F072-4C1C-809B-60B65BA79A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707" y="2622107"/>
            <a:ext cx="3028932" cy="3847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905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2/21/2024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39315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0E1D8535-7268-4559-A162-57863C850A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3599D6A8-8376-4469-B1C4-0D0AB8B9FCB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F6108594-A8DF-4763-BAD6-AFEBB0C3196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B8502FED-250A-4CBC-8EE4-50D3D012EADA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4B97A2AD-D2A2-4C3E-AA45-DF5B9EE1314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1D1F51E3-6E1F-4794-92D5-63FB01D635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ECDDE16C-0075-42EB-A3AA-DDD1D96A76E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FB12868-D957-45A4-B5D8-783DBD98F2C6}"/>
              </a:ext>
            </a:extLst>
          </p:cNvPr>
          <p:cNvSpPr/>
          <p:nvPr userDrawn="1"/>
        </p:nvSpPr>
        <p:spPr>
          <a:xfrm>
            <a:off x="3667342" y="983093"/>
            <a:ext cx="6008783" cy="4661425"/>
          </a:xfrm>
          <a:prstGeom prst="rect">
            <a:avLst/>
          </a:prstGeom>
          <a:solidFill>
            <a:srgbClr val="00CC66">
              <a:alpha val="49804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FA12B3A-07B6-44F1-A01E-33FD73C34EBA}"/>
              </a:ext>
            </a:extLst>
          </p:cNvPr>
          <p:cNvSpPr/>
          <p:nvPr userDrawn="1"/>
        </p:nvSpPr>
        <p:spPr>
          <a:xfrm rot="2109175">
            <a:off x="8040873" y="1261475"/>
            <a:ext cx="221102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A2EDEA0-7184-436C-992C-8D667AA8EB7F}"/>
              </a:ext>
            </a:extLst>
          </p:cNvPr>
          <p:cNvSpPr/>
          <p:nvPr userDrawn="1"/>
        </p:nvSpPr>
        <p:spPr>
          <a:xfrm rot="20048077">
            <a:off x="2977240" y="1148481"/>
            <a:ext cx="2397502" cy="4953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F28E606-F052-4F98-9FBC-30FFA9B82FDA}"/>
              </a:ext>
            </a:extLst>
          </p:cNvPr>
          <p:cNvSpPr txBox="1"/>
          <p:nvPr userDrawn="1"/>
        </p:nvSpPr>
        <p:spPr>
          <a:xfrm>
            <a:off x="4557819" y="191342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KHÁM PHÁ</a:t>
            </a:r>
          </a:p>
        </p:txBody>
      </p:sp>
      <p:pic>
        <p:nvPicPr>
          <p:cNvPr id="21" name="图形 1">
            <a:extLst>
              <a:ext uri="{FF2B5EF4-FFF2-40B4-BE49-F238E27FC236}">
                <a16:creationId xmlns:a16="http://schemas.microsoft.com/office/drawing/2014/main" id="{E7242FD6-D5A6-4563-A793-692CAF2069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416645" y="3997564"/>
            <a:ext cx="3980370" cy="1979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225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F9580584-93CE-465E-9188-9FA7FF0E8D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474D555A-C16A-473D-AF7C-F4FD4B48A8D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C65B931E-2ABD-4CF8-84F6-335ECD99B19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E2A2EEE9-A456-4E8F-8852-B76D53D8FF96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1E2A3415-52F3-43A8-85D2-8D6B017D46B0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6CD0C1A9-71EF-4DBE-9601-B9F057464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BC7E4DB5-7686-4871-BA09-0A5DDCFFD03D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A705815-50C6-489B-A39B-E7D336F21CDD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5E3F9D9-E86C-450A-BAA6-C085040D4067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847D38E-29D5-4F6D-990E-43B85D6A3CCA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D7DB6B0-739A-4370-B3E5-8A28161C766A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TRÒ CHƠI</a:t>
            </a:r>
          </a:p>
        </p:txBody>
      </p:sp>
      <p:grpSp>
        <p:nvGrpSpPr>
          <p:cNvPr id="21" name="Google Shape;769;p31">
            <a:extLst>
              <a:ext uri="{FF2B5EF4-FFF2-40B4-BE49-F238E27FC236}">
                <a16:creationId xmlns:a16="http://schemas.microsoft.com/office/drawing/2014/main" id="{A7F7820E-B6A1-4ABA-87C3-90A18D28B9AB}"/>
              </a:ext>
            </a:extLst>
          </p:cNvPr>
          <p:cNvGrpSpPr/>
          <p:nvPr userDrawn="1"/>
        </p:nvGrpSpPr>
        <p:grpSpPr>
          <a:xfrm>
            <a:off x="7976030" y="2989410"/>
            <a:ext cx="2842230" cy="2927642"/>
            <a:chOff x="5641385" y="2381306"/>
            <a:chExt cx="2599446" cy="2521829"/>
          </a:xfrm>
        </p:grpSpPr>
        <p:sp>
          <p:nvSpPr>
            <p:cNvPr id="22" name="Google Shape;770;p31">
              <a:extLst>
                <a:ext uri="{FF2B5EF4-FFF2-40B4-BE49-F238E27FC236}">
                  <a16:creationId xmlns:a16="http://schemas.microsoft.com/office/drawing/2014/main" id="{822219BD-B384-4310-9DAD-B8FE6C79198A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" name="Google Shape;771;p31">
              <a:extLst>
                <a:ext uri="{FF2B5EF4-FFF2-40B4-BE49-F238E27FC236}">
                  <a16:creationId xmlns:a16="http://schemas.microsoft.com/office/drawing/2014/main" id="{67E305FE-2401-4EC5-9EDC-BF3EBF595F7C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78" name="Google Shape;772;p31">
                <a:extLst>
                  <a:ext uri="{FF2B5EF4-FFF2-40B4-BE49-F238E27FC236}">
                    <a16:creationId xmlns:a16="http://schemas.microsoft.com/office/drawing/2014/main" id="{79073A0C-EFD1-482A-8844-34F2AA65A7AD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73;p31">
                <a:extLst>
                  <a:ext uri="{FF2B5EF4-FFF2-40B4-BE49-F238E27FC236}">
                    <a16:creationId xmlns:a16="http://schemas.microsoft.com/office/drawing/2014/main" id="{206E4361-7ACE-4B2E-AC92-AA915875A491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774;p31">
                <a:extLst>
                  <a:ext uri="{FF2B5EF4-FFF2-40B4-BE49-F238E27FC236}">
                    <a16:creationId xmlns:a16="http://schemas.microsoft.com/office/drawing/2014/main" id="{D10680C6-1117-4253-BDAB-6AB4A92C8AAA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775;p31">
                <a:extLst>
                  <a:ext uri="{FF2B5EF4-FFF2-40B4-BE49-F238E27FC236}">
                    <a16:creationId xmlns:a16="http://schemas.microsoft.com/office/drawing/2014/main" id="{125023DC-71E7-48F1-8125-2957FE05FB42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776;p31">
                <a:extLst>
                  <a:ext uri="{FF2B5EF4-FFF2-40B4-BE49-F238E27FC236}">
                    <a16:creationId xmlns:a16="http://schemas.microsoft.com/office/drawing/2014/main" id="{65683981-D996-4A47-862F-BD6F9A936364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777;p31">
                <a:extLst>
                  <a:ext uri="{FF2B5EF4-FFF2-40B4-BE49-F238E27FC236}">
                    <a16:creationId xmlns:a16="http://schemas.microsoft.com/office/drawing/2014/main" id="{5E928E99-D4F1-4A2B-AB50-D702075E586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778;p31">
                <a:extLst>
                  <a:ext uri="{FF2B5EF4-FFF2-40B4-BE49-F238E27FC236}">
                    <a16:creationId xmlns:a16="http://schemas.microsoft.com/office/drawing/2014/main" id="{A114321D-AAAB-47D5-A0E2-0AED649A8D91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779;p31">
                <a:extLst>
                  <a:ext uri="{FF2B5EF4-FFF2-40B4-BE49-F238E27FC236}">
                    <a16:creationId xmlns:a16="http://schemas.microsoft.com/office/drawing/2014/main" id="{32F8B873-1BD3-4DA9-8362-DC0982E7E22B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780;p31">
                <a:extLst>
                  <a:ext uri="{FF2B5EF4-FFF2-40B4-BE49-F238E27FC236}">
                    <a16:creationId xmlns:a16="http://schemas.microsoft.com/office/drawing/2014/main" id="{E79DC200-D47E-4043-9579-D1B1CB1B43DC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781;p31">
                <a:extLst>
                  <a:ext uri="{FF2B5EF4-FFF2-40B4-BE49-F238E27FC236}">
                    <a16:creationId xmlns:a16="http://schemas.microsoft.com/office/drawing/2014/main" id="{EF1F8262-C0FD-4814-A3DF-CA09357F9CFF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782;p31">
                <a:extLst>
                  <a:ext uri="{FF2B5EF4-FFF2-40B4-BE49-F238E27FC236}">
                    <a16:creationId xmlns:a16="http://schemas.microsoft.com/office/drawing/2014/main" id="{0F18B579-59FC-48BE-B7F8-F07A127BD2BC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783;p31">
                <a:extLst>
                  <a:ext uri="{FF2B5EF4-FFF2-40B4-BE49-F238E27FC236}">
                    <a16:creationId xmlns:a16="http://schemas.microsoft.com/office/drawing/2014/main" id="{E67D8C9E-6430-4177-B4D1-8EA0D7E28526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784;p31">
                <a:extLst>
                  <a:ext uri="{FF2B5EF4-FFF2-40B4-BE49-F238E27FC236}">
                    <a16:creationId xmlns:a16="http://schemas.microsoft.com/office/drawing/2014/main" id="{14919EFC-4F19-42D3-9F77-4E44330A43E9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785;p31">
                <a:extLst>
                  <a:ext uri="{FF2B5EF4-FFF2-40B4-BE49-F238E27FC236}">
                    <a16:creationId xmlns:a16="http://schemas.microsoft.com/office/drawing/2014/main" id="{16A14984-E0E8-456B-BD84-8259DE0710F7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786;p31">
                <a:extLst>
                  <a:ext uri="{FF2B5EF4-FFF2-40B4-BE49-F238E27FC236}">
                    <a16:creationId xmlns:a16="http://schemas.microsoft.com/office/drawing/2014/main" id="{F1061FD4-18FB-4000-8538-542996E0E4A8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787;p31">
                <a:extLst>
                  <a:ext uri="{FF2B5EF4-FFF2-40B4-BE49-F238E27FC236}">
                    <a16:creationId xmlns:a16="http://schemas.microsoft.com/office/drawing/2014/main" id="{FA98C54B-4142-4BB3-8E04-33B83E3FA627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788;p31">
                <a:extLst>
                  <a:ext uri="{FF2B5EF4-FFF2-40B4-BE49-F238E27FC236}">
                    <a16:creationId xmlns:a16="http://schemas.microsoft.com/office/drawing/2014/main" id="{3B27D17C-087C-4659-B1BE-B20DF4979076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789;p31">
                <a:extLst>
                  <a:ext uri="{FF2B5EF4-FFF2-40B4-BE49-F238E27FC236}">
                    <a16:creationId xmlns:a16="http://schemas.microsoft.com/office/drawing/2014/main" id="{339F7ECD-CC9C-473F-B37B-2385B55D67B4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790;p31">
                <a:extLst>
                  <a:ext uri="{FF2B5EF4-FFF2-40B4-BE49-F238E27FC236}">
                    <a16:creationId xmlns:a16="http://schemas.microsoft.com/office/drawing/2014/main" id="{929A46A0-A9B7-43A8-8F42-C0A7E506D3DB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791;p31">
                <a:extLst>
                  <a:ext uri="{FF2B5EF4-FFF2-40B4-BE49-F238E27FC236}">
                    <a16:creationId xmlns:a16="http://schemas.microsoft.com/office/drawing/2014/main" id="{A2844C9A-294B-4908-9F85-F7A922CB807E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792;p31">
                <a:extLst>
                  <a:ext uri="{FF2B5EF4-FFF2-40B4-BE49-F238E27FC236}">
                    <a16:creationId xmlns:a16="http://schemas.microsoft.com/office/drawing/2014/main" id="{EC0E45FA-FFBF-43B9-9036-504713AF3952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793;p31">
                <a:extLst>
                  <a:ext uri="{FF2B5EF4-FFF2-40B4-BE49-F238E27FC236}">
                    <a16:creationId xmlns:a16="http://schemas.microsoft.com/office/drawing/2014/main" id="{83726AEE-62FB-444D-86C5-9675E2BA875D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794;p31">
                <a:extLst>
                  <a:ext uri="{FF2B5EF4-FFF2-40B4-BE49-F238E27FC236}">
                    <a16:creationId xmlns:a16="http://schemas.microsoft.com/office/drawing/2014/main" id="{44DF6C97-7DA7-4C6C-8148-AC7D8B13D7D4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795;p31">
                <a:extLst>
                  <a:ext uri="{FF2B5EF4-FFF2-40B4-BE49-F238E27FC236}">
                    <a16:creationId xmlns:a16="http://schemas.microsoft.com/office/drawing/2014/main" id="{A817511C-24B7-418A-8453-4B0B27C74A13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796;p31">
                <a:extLst>
                  <a:ext uri="{FF2B5EF4-FFF2-40B4-BE49-F238E27FC236}">
                    <a16:creationId xmlns:a16="http://schemas.microsoft.com/office/drawing/2014/main" id="{5702A604-299B-4E0A-8CAA-422A38FAE1B8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797;p31">
                <a:extLst>
                  <a:ext uri="{FF2B5EF4-FFF2-40B4-BE49-F238E27FC236}">
                    <a16:creationId xmlns:a16="http://schemas.microsoft.com/office/drawing/2014/main" id="{BC2EA9C4-550E-47B5-850B-387D456C9ED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798;p31">
                <a:extLst>
                  <a:ext uri="{FF2B5EF4-FFF2-40B4-BE49-F238E27FC236}">
                    <a16:creationId xmlns:a16="http://schemas.microsoft.com/office/drawing/2014/main" id="{60ECA93A-0A70-4E75-BDBB-602CA54BF29F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799;p31">
                <a:extLst>
                  <a:ext uri="{FF2B5EF4-FFF2-40B4-BE49-F238E27FC236}">
                    <a16:creationId xmlns:a16="http://schemas.microsoft.com/office/drawing/2014/main" id="{6E51DE60-88A3-4476-8A29-5219EF41C2D6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800;p31">
                <a:extLst>
                  <a:ext uri="{FF2B5EF4-FFF2-40B4-BE49-F238E27FC236}">
                    <a16:creationId xmlns:a16="http://schemas.microsoft.com/office/drawing/2014/main" id="{74928559-8DC3-47DA-B3CE-6E5677ECB2FA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801;p31">
                <a:extLst>
                  <a:ext uri="{FF2B5EF4-FFF2-40B4-BE49-F238E27FC236}">
                    <a16:creationId xmlns:a16="http://schemas.microsoft.com/office/drawing/2014/main" id="{4D9F3E95-39A3-4F6F-8D5C-312894EBF4B0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802;p31">
                <a:extLst>
                  <a:ext uri="{FF2B5EF4-FFF2-40B4-BE49-F238E27FC236}">
                    <a16:creationId xmlns:a16="http://schemas.microsoft.com/office/drawing/2014/main" id="{7E34CAAC-7E6B-4603-A200-F1A8D0F4644B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803;p31">
                <a:extLst>
                  <a:ext uri="{FF2B5EF4-FFF2-40B4-BE49-F238E27FC236}">
                    <a16:creationId xmlns:a16="http://schemas.microsoft.com/office/drawing/2014/main" id="{3AD01370-4B8F-4496-9D95-6595E0149232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804;p31">
                <a:extLst>
                  <a:ext uri="{FF2B5EF4-FFF2-40B4-BE49-F238E27FC236}">
                    <a16:creationId xmlns:a16="http://schemas.microsoft.com/office/drawing/2014/main" id="{A3B0FE1D-7532-4C11-A2E5-E5CE8102DF72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805;p31">
                <a:extLst>
                  <a:ext uri="{FF2B5EF4-FFF2-40B4-BE49-F238E27FC236}">
                    <a16:creationId xmlns:a16="http://schemas.microsoft.com/office/drawing/2014/main" id="{CB1B7A03-5FFD-4D48-A14D-5C93FBBAF079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806;p31">
                <a:extLst>
                  <a:ext uri="{FF2B5EF4-FFF2-40B4-BE49-F238E27FC236}">
                    <a16:creationId xmlns:a16="http://schemas.microsoft.com/office/drawing/2014/main" id="{B15AEFD6-717B-4F08-960E-612EA218F98B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807;p31">
                <a:extLst>
                  <a:ext uri="{FF2B5EF4-FFF2-40B4-BE49-F238E27FC236}">
                    <a16:creationId xmlns:a16="http://schemas.microsoft.com/office/drawing/2014/main" id="{50DDA634-2CAC-4919-93E3-E773A59EF94B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808;p31">
                <a:extLst>
                  <a:ext uri="{FF2B5EF4-FFF2-40B4-BE49-F238E27FC236}">
                    <a16:creationId xmlns:a16="http://schemas.microsoft.com/office/drawing/2014/main" id="{70CB55FC-28E5-4F67-8CEA-21C87C90C69F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809;p31">
                <a:extLst>
                  <a:ext uri="{FF2B5EF4-FFF2-40B4-BE49-F238E27FC236}">
                    <a16:creationId xmlns:a16="http://schemas.microsoft.com/office/drawing/2014/main" id="{DE76E0C0-D762-4F1A-A22C-A5F3B34FB390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810;p31">
                <a:extLst>
                  <a:ext uri="{FF2B5EF4-FFF2-40B4-BE49-F238E27FC236}">
                    <a16:creationId xmlns:a16="http://schemas.microsoft.com/office/drawing/2014/main" id="{A78ED98A-AABF-4B79-9EDD-2E5491638436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811;p31">
                <a:extLst>
                  <a:ext uri="{FF2B5EF4-FFF2-40B4-BE49-F238E27FC236}">
                    <a16:creationId xmlns:a16="http://schemas.microsoft.com/office/drawing/2014/main" id="{99FDF457-D1B3-46E7-9DC9-EFAA1C6DB508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812;p31">
                <a:extLst>
                  <a:ext uri="{FF2B5EF4-FFF2-40B4-BE49-F238E27FC236}">
                    <a16:creationId xmlns:a16="http://schemas.microsoft.com/office/drawing/2014/main" id="{83A94181-24E7-4AC4-A855-23B9D83E0EF2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813;p31">
                <a:extLst>
                  <a:ext uri="{FF2B5EF4-FFF2-40B4-BE49-F238E27FC236}">
                    <a16:creationId xmlns:a16="http://schemas.microsoft.com/office/drawing/2014/main" id="{FBEFC177-3B75-4B05-8E0A-5A1ACB1F2120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814;p31">
                <a:extLst>
                  <a:ext uri="{FF2B5EF4-FFF2-40B4-BE49-F238E27FC236}">
                    <a16:creationId xmlns:a16="http://schemas.microsoft.com/office/drawing/2014/main" id="{3033D383-976E-4F6D-9FF5-A5BD87885C50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815;p31">
                <a:extLst>
                  <a:ext uri="{FF2B5EF4-FFF2-40B4-BE49-F238E27FC236}">
                    <a16:creationId xmlns:a16="http://schemas.microsoft.com/office/drawing/2014/main" id="{FD643C5C-7BD5-49D3-95C0-BC466D1AAB35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816;p31">
                <a:extLst>
                  <a:ext uri="{FF2B5EF4-FFF2-40B4-BE49-F238E27FC236}">
                    <a16:creationId xmlns:a16="http://schemas.microsoft.com/office/drawing/2014/main" id="{6446AAA2-1CAF-407B-832C-D1E4217C16CD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817;p31">
                <a:extLst>
                  <a:ext uri="{FF2B5EF4-FFF2-40B4-BE49-F238E27FC236}">
                    <a16:creationId xmlns:a16="http://schemas.microsoft.com/office/drawing/2014/main" id="{88A98BB5-1F0B-46F7-AC38-2D707FF9BCE3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818;p31">
                <a:extLst>
                  <a:ext uri="{FF2B5EF4-FFF2-40B4-BE49-F238E27FC236}">
                    <a16:creationId xmlns:a16="http://schemas.microsoft.com/office/drawing/2014/main" id="{4CC8C184-78BF-47B5-9A22-AFB866DA2BE3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819;p31">
                <a:extLst>
                  <a:ext uri="{FF2B5EF4-FFF2-40B4-BE49-F238E27FC236}">
                    <a16:creationId xmlns:a16="http://schemas.microsoft.com/office/drawing/2014/main" id="{F1DB6690-918A-4AEA-87D3-B866B20DC885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820;p31">
                <a:extLst>
                  <a:ext uri="{FF2B5EF4-FFF2-40B4-BE49-F238E27FC236}">
                    <a16:creationId xmlns:a16="http://schemas.microsoft.com/office/drawing/2014/main" id="{A42793A7-B728-4D19-A38B-446AAA44314E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821;p31">
                <a:extLst>
                  <a:ext uri="{FF2B5EF4-FFF2-40B4-BE49-F238E27FC236}">
                    <a16:creationId xmlns:a16="http://schemas.microsoft.com/office/drawing/2014/main" id="{CA6E9802-B62C-4C82-B7A6-355F746E0597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822;p31">
                <a:extLst>
                  <a:ext uri="{FF2B5EF4-FFF2-40B4-BE49-F238E27FC236}">
                    <a16:creationId xmlns:a16="http://schemas.microsoft.com/office/drawing/2014/main" id="{C6A5C80D-FA28-4CFB-906F-A571A13D7502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823;p31">
                <a:extLst>
                  <a:ext uri="{FF2B5EF4-FFF2-40B4-BE49-F238E27FC236}">
                    <a16:creationId xmlns:a16="http://schemas.microsoft.com/office/drawing/2014/main" id="{CA337883-DA53-4A2C-85EF-E547A3B12347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824;p31">
                <a:extLst>
                  <a:ext uri="{FF2B5EF4-FFF2-40B4-BE49-F238E27FC236}">
                    <a16:creationId xmlns:a16="http://schemas.microsoft.com/office/drawing/2014/main" id="{DCA5891C-4D9D-4EF8-8190-41E11BC80CA4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825;p31">
                <a:extLst>
                  <a:ext uri="{FF2B5EF4-FFF2-40B4-BE49-F238E27FC236}">
                    <a16:creationId xmlns:a16="http://schemas.microsoft.com/office/drawing/2014/main" id="{3237B78C-4AEC-41B1-B117-C4F3AA2DC800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826;p31">
                <a:extLst>
                  <a:ext uri="{FF2B5EF4-FFF2-40B4-BE49-F238E27FC236}">
                    <a16:creationId xmlns:a16="http://schemas.microsoft.com/office/drawing/2014/main" id="{1521C7F7-8E1A-47C5-9DCA-90CDB5811C11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827;p31">
                <a:extLst>
                  <a:ext uri="{FF2B5EF4-FFF2-40B4-BE49-F238E27FC236}">
                    <a16:creationId xmlns:a16="http://schemas.microsoft.com/office/drawing/2014/main" id="{100455C1-4CC7-4A44-A713-8C4B71803359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4" name="Google Shape;828;p31">
              <a:extLst>
                <a:ext uri="{FF2B5EF4-FFF2-40B4-BE49-F238E27FC236}">
                  <a16:creationId xmlns:a16="http://schemas.microsoft.com/office/drawing/2014/main" id="{325EC593-5286-4CEA-AD35-7B7118BAC552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829;p31">
              <a:extLst>
                <a:ext uri="{FF2B5EF4-FFF2-40B4-BE49-F238E27FC236}">
                  <a16:creationId xmlns:a16="http://schemas.microsoft.com/office/drawing/2014/main" id="{A15EBF99-6DE8-40C1-8121-3110897B443A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830;p31">
              <a:extLst>
                <a:ext uri="{FF2B5EF4-FFF2-40B4-BE49-F238E27FC236}">
                  <a16:creationId xmlns:a16="http://schemas.microsoft.com/office/drawing/2014/main" id="{4B39D613-D659-4322-B6E8-338191A4B7C2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831;p31">
              <a:extLst>
                <a:ext uri="{FF2B5EF4-FFF2-40B4-BE49-F238E27FC236}">
                  <a16:creationId xmlns:a16="http://schemas.microsoft.com/office/drawing/2014/main" id="{A9B86892-DD10-46D1-978E-9AAFD0121D5A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832;p31">
              <a:extLst>
                <a:ext uri="{FF2B5EF4-FFF2-40B4-BE49-F238E27FC236}">
                  <a16:creationId xmlns:a16="http://schemas.microsoft.com/office/drawing/2014/main" id="{F8BF754F-A651-4E17-83E5-71E641121B9A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833;p31">
              <a:extLst>
                <a:ext uri="{FF2B5EF4-FFF2-40B4-BE49-F238E27FC236}">
                  <a16:creationId xmlns:a16="http://schemas.microsoft.com/office/drawing/2014/main" id="{5C0E7C98-3C79-47FD-B395-D23C891830FC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834;p31">
              <a:extLst>
                <a:ext uri="{FF2B5EF4-FFF2-40B4-BE49-F238E27FC236}">
                  <a16:creationId xmlns:a16="http://schemas.microsoft.com/office/drawing/2014/main" id="{44A896B8-E41C-45BF-89E2-9D7AA3150C23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835;p31">
              <a:extLst>
                <a:ext uri="{FF2B5EF4-FFF2-40B4-BE49-F238E27FC236}">
                  <a16:creationId xmlns:a16="http://schemas.microsoft.com/office/drawing/2014/main" id="{76467C4B-6AF2-4641-8A7B-60DDF79BE146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836;p31">
              <a:extLst>
                <a:ext uri="{FF2B5EF4-FFF2-40B4-BE49-F238E27FC236}">
                  <a16:creationId xmlns:a16="http://schemas.microsoft.com/office/drawing/2014/main" id="{F6155CD0-9DBD-45BF-9F0F-3A68E979E4F7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837;p31">
              <a:extLst>
                <a:ext uri="{FF2B5EF4-FFF2-40B4-BE49-F238E27FC236}">
                  <a16:creationId xmlns:a16="http://schemas.microsoft.com/office/drawing/2014/main" id="{7A9E66BF-ABCD-46E5-9AC6-39D3007B99A2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838;p31">
              <a:extLst>
                <a:ext uri="{FF2B5EF4-FFF2-40B4-BE49-F238E27FC236}">
                  <a16:creationId xmlns:a16="http://schemas.microsoft.com/office/drawing/2014/main" id="{8EA4E3DC-B3C2-430A-8645-02EB0085B2DE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839;p31">
              <a:extLst>
                <a:ext uri="{FF2B5EF4-FFF2-40B4-BE49-F238E27FC236}">
                  <a16:creationId xmlns:a16="http://schemas.microsoft.com/office/drawing/2014/main" id="{5E8BB71E-1E11-4673-8E19-33DD7203DAFD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840;p31">
              <a:extLst>
                <a:ext uri="{FF2B5EF4-FFF2-40B4-BE49-F238E27FC236}">
                  <a16:creationId xmlns:a16="http://schemas.microsoft.com/office/drawing/2014/main" id="{58B7EB72-E5C6-4BA8-9E97-8201A4022397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841;p31">
              <a:extLst>
                <a:ext uri="{FF2B5EF4-FFF2-40B4-BE49-F238E27FC236}">
                  <a16:creationId xmlns:a16="http://schemas.microsoft.com/office/drawing/2014/main" id="{08D9E3A7-86E1-40F3-953F-1FE1E4FF633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842;p31">
              <a:extLst>
                <a:ext uri="{FF2B5EF4-FFF2-40B4-BE49-F238E27FC236}">
                  <a16:creationId xmlns:a16="http://schemas.microsoft.com/office/drawing/2014/main" id="{D6D5BB63-E9C8-4331-A34F-63DA54CE053D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843;p31">
              <a:extLst>
                <a:ext uri="{FF2B5EF4-FFF2-40B4-BE49-F238E27FC236}">
                  <a16:creationId xmlns:a16="http://schemas.microsoft.com/office/drawing/2014/main" id="{56B4D0FE-0B68-4651-862A-D837ACDA9C6A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844;p31">
              <a:extLst>
                <a:ext uri="{FF2B5EF4-FFF2-40B4-BE49-F238E27FC236}">
                  <a16:creationId xmlns:a16="http://schemas.microsoft.com/office/drawing/2014/main" id="{FA30B55F-35FE-40D8-B3E2-2D17EA757012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845;p31">
              <a:extLst>
                <a:ext uri="{FF2B5EF4-FFF2-40B4-BE49-F238E27FC236}">
                  <a16:creationId xmlns:a16="http://schemas.microsoft.com/office/drawing/2014/main" id="{A66095BE-9040-4BC4-96DE-EEF05E80816B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846;p31">
              <a:extLst>
                <a:ext uri="{FF2B5EF4-FFF2-40B4-BE49-F238E27FC236}">
                  <a16:creationId xmlns:a16="http://schemas.microsoft.com/office/drawing/2014/main" id="{4DF5FF6C-A1B3-41C0-B596-203947FE8C36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847;p31">
              <a:extLst>
                <a:ext uri="{FF2B5EF4-FFF2-40B4-BE49-F238E27FC236}">
                  <a16:creationId xmlns:a16="http://schemas.microsoft.com/office/drawing/2014/main" id="{E2994D42-0494-415C-BFB6-8F9B9C5271E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848;p31">
              <a:extLst>
                <a:ext uri="{FF2B5EF4-FFF2-40B4-BE49-F238E27FC236}">
                  <a16:creationId xmlns:a16="http://schemas.microsoft.com/office/drawing/2014/main" id="{2CB66865-7714-4A34-AED9-41AD60932962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849;p31">
              <a:extLst>
                <a:ext uri="{FF2B5EF4-FFF2-40B4-BE49-F238E27FC236}">
                  <a16:creationId xmlns:a16="http://schemas.microsoft.com/office/drawing/2014/main" id="{253D56D8-124E-4040-8949-78C5C960F31C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850;p31">
              <a:extLst>
                <a:ext uri="{FF2B5EF4-FFF2-40B4-BE49-F238E27FC236}">
                  <a16:creationId xmlns:a16="http://schemas.microsoft.com/office/drawing/2014/main" id="{11AC130C-D146-4C24-8153-A67B24755EA6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851;p31">
              <a:extLst>
                <a:ext uri="{FF2B5EF4-FFF2-40B4-BE49-F238E27FC236}">
                  <a16:creationId xmlns:a16="http://schemas.microsoft.com/office/drawing/2014/main" id="{ED725F0D-AE8C-4C62-A1D0-28AED534EF28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852;p31">
              <a:extLst>
                <a:ext uri="{FF2B5EF4-FFF2-40B4-BE49-F238E27FC236}">
                  <a16:creationId xmlns:a16="http://schemas.microsoft.com/office/drawing/2014/main" id="{CA2B1D70-9BCE-4DD2-BA34-2E4009D1622F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853;p31">
              <a:extLst>
                <a:ext uri="{FF2B5EF4-FFF2-40B4-BE49-F238E27FC236}">
                  <a16:creationId xmlns:a16="http://schemas.microsoft.com/office/drawing/2014/main" id="{3686F475-F542-484B-BD08-AA494971535B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854;p31">
              <a:extLst>
                <a:ext uri="{FF2B5EF4-FFF2-40B4-BE49-F238E27FC236}">
                  <a16:creationId xmlns:a16="http://schemas.microsoft.com/office/drawing/2014/main" id="{9B6100B7-6F05-45AC-8A7F-2591A20F2D37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855;p31">
              <a:extLst>
                <a:ext uri="{FF2B5EF4-FFF2-40B4-BE49-F238E27FC236}">
                  <a16:creationId xmlns:a16="http://schemas.microsoft.com/office/drawing/2014/main" id="{FBE42FD0-1063-42E2-93F4-90B8AFA16845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856;p31">
              <a:extLst>
                <a:ext uri="{FF2B5EF4-FFF2-40B4-BE49-F238E27FC236}">
                  <a16:creationId xmlns:a16="http://schemas.microsoft.com/office/drawing/2014/main" id="{A37A6433-D788-40AE-971C-D6785D37767F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857;p31">
              <a:extLst>
                <a:ext uri="{FF2B5EF4-FFF2-40B4-BE49-F238E27FC236}">
                  <a16:creationId xmlns:a16="http://schemas.microsoft.com/office/drawing/2014/main" id="{6BECF98D-222B-44E1-B71A-8F18FBEB97A1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858;p31">
              <a:extLst>
                <a:ext uri="{FF2B5EF4-FFF2-40B4-BE49-F238E27FC236}">
                  <a16:creationId xmlns:a16="http://schemas.microsoft.com/office/drawing/2014/main" id="{EDF4639D-2DB4-47CE-A5BE-27276F8AC578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859;p31">
              <a:extLst>
                <a:ext uri="{FF2B5EF4-FFF2-40B4-BE49-F238E27FC236}">
                  <a16:creationId xmlns:a16="http://schemas.microsoft.com/office/drawing/2014/main" id="{83E5E880-58FD-4D05-B8FA-566B946D8E5A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860;p31">
              <a:extLst>
                <a:ext uri="{FF2B5EF4-FFF2-40B4-BE49-F238E27FC236}">
                  <a16:creationId xmlns:a16="http://schemas.microsoft.com/office/drawing/2014/main" id="{C0322238-07EC-4432-8801-45CE1D4E8280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861;p31">
              <a:extLst>
                <a:ext uri="{FF2B5EF4-FFF2-40B4-BE49-F238E27FC236}">
                  <a16:creationId xmlns:a16="http://schemas.microsoft.com/office/drawing/2014/main" id="{0C31480F-A1B1-4138-B3A2-6EB278349808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862;p31">
              <a:extLst>
                <a:ext uri="{FF2B5EF4-FFF2-40B4-BE49-F238E27FC236}">
                  <a16:creationId xmlns:a16="http://schemas.microsoft.com/office/drawing/2014/main" id="{C26D60C6-B75D-4FB2-A13E-6698FB2AA5E1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863;p31">
              <a:extLst>
                <a:ext uri="{FF2B5EF4-FFF2-40B4-BE49-F238E27FC236}">
                  <a16:creationId xmlns:a16="http://schemas.microsoft.com/office/drawing/2014/main" id="{D47CE1BA-EF2A-4F4F-9D13-6B4B80889B8B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864;p31">
              <a:extLst>
                <a:ext uri="{FF2B5EF4-FFF2-40B4-BE49-F238E27FC236}">
                  <a16:creationId xmlns:a16="http://schemas.microsoft.com/office/drawing/2014/main" id="{10BF39A8-F37E-402C-A722-6342F10028AA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865;p31">
              <a:extLst>
                <a:ext uri="{FF2B5EF4-FFF2-40B4-BE49-F238E27FC236}">
                  <a16:creationId xmlns:a16="http://schemas.microsoft.com/office/drawing/2014/main" id="{D9344192-6461-4248-A41D-B18E3BEB47E5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866;p31">
              <a:extLst>
                <a:ext uri="{FF2B5EF4-FFF2-40B4-BE49-F238E27FC236}">
                  <a16:creationId xmlns:a16="http://schemas.microsoft.com/office/drawing/2014/main" id="{F1E40478-ED2C-452D-9185-ED87A82F83FB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867;p31">
              <a:extLst>
                <a:ext uri="{FF2B5EF4-FFF2-40B4-BE49-F238E27FC236}">
                  <a16:creationId xmlns:a16="http://schemas.microsoft.com/office/drawing/2014/main" id="{6AA9C373-6F60-441F-8AD2-DE57CDB4570F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868;p31">
              <a:extLst>
                <a:ext uri="{FF2B5EF4-FFF2-40B4-BE49-F238E27FC236}">
                  <a16:creationId xmlns:a16="http://schemas.microsoft.com/office/drawing/2014/main" id="{4968CCF2-285E-41A5-B58C-67FB41B3F123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869;p31">
              <a:extLst>
                <a:ext uri="{FF2B5EF4-FFF2-40B4-BE49-F238E27FC236}">
                  <a16:creationId xmlns:a16="http://schemas.microsoft.com/office/drawing/2014/main" id="{AD4C47AE-5273-4305-BF12-9302A28AC40A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870;p31">
              <a:extLst>
                <a:ext uri="{FF2B5EF4-FFF2-40B4-BE49-F238E27FC236}">
                  <a16:creationId xmlns:a16="http://schemas.microsoft.com/office/drawing/2014/main" id="{D6944283-6516-4CA1-8CED-1AD3BE6908E7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871;p31">
              <a:extLst>
                <a:ext uri="{FF2B5EF4-FFF2-40B4-BE49-F238E27FC236}">
                  <a16:creationId xmlns:a16="http://schemas.microsoft.com/office/drawing/2014/main" id="{8DE273E1-308F-4261-A7B3-20BDB9394868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872;p31">
              <a:extLst>
                <a:ext uri="{FF2B5EF4-FFF2-40B4-BE49-F238E27FC236}">
                  <a16:creationId xmlns:a16="http://schemas.microsoft.com/office/drawing/2014/main" id="{A49D15BD-2B3E-4B02-A32F-FDEC8E9179F3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873;p31">
              <a:extLst>
                <a:ext uri="{FF2B5EF4-FFF2-40B4-BE49-F238E27FC236}">
                  <a16:creationId xmlns:a16="http://schemas.microsoft.com/office/drawing/2014/main" id="{9EAAC4BC-88D8-4FD6-B267-BCCDE04FFB2E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874;p31">
              <a:extLst>
                <a:ext uri="{FF2B5EF4-FFF2-40B4-BE49-F238E27FC236}">
                  <a16:creationId xmlns:a16="http://schemas.microsoft.com/office/drawing/2014/main" id="{1EF84D3F-E17B-4D61-A310-AD71B008FBA5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875;p31">
              <a:extLst>
                <a:ext uri="{FF2B5EF4-FFF2-40B4-BE49-F238E27FC236}">
                  <a16:creationId xmlns:a16="http://schemas.microsoft.com/office/drawing/2014/main" id="{2D79EBC2-B216-4287-A3FC-2F2010CB2A81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876;p31">
              <a:extLst>
                <a:ext uri="{FF2B5EF4-FFF2-40B4-BE49-F238E27FC236}">
                  <a16:creationId xmlns:a16="http://schemas.microsoft.com/office/drawing/2014/main" id="{90D0DCC2-BEB8-4805-8864-9B8157D6D9D0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877;p31">
              <a:extLst>
                <a:ext uri="{FF2B5EF4-FFF2-40B4-BE49-F238E27FC236}">
                  <a16:creationId xmlns:a16="http://schemas.microsoft.com/office/drawing/2014/main" id="{DDBF39D6-19E0-4C1B-B36D-97334BDFA9C1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878;p31">
              <a:extLst>
                <a:ext uri="{FF2B5EF4-FFF2-40B4-BE49-F238E27FC236}">
                  <a16:creationId xmlns:a16="http://schemas.microsoft.com/office/drawing/2014/main" id="{DA0AA242-2B2A-4216-BEC0-813A5A117F4E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879;p31">
              <a:extLst>
                <a:ext uri="{FF2B5EF4-FFF2-40B4-BE49-F238E27FC236}">
                  <a16:creationId xmlns:a16="http://schemas.microsoft.com/office/drawing/2014/main" id="{98D43C14-947B-4828-8F17-C940B26377D2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880;p31">
              <a:extLst>
                <a:ext uri="{FF2B5EF4-FFF2-40B4-BE49-F238E27FC236}">
                  <a16:creationId xmlns:a16="http://schemas.microsoft.com/office/drawing/2014/main" id="{5222CF1F-77B6-4959-8DE9-292BB4779DAD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881;p31">
              <a:extLst>
                <a:ext uri="{FF2B5EF4-FFF2-40B4-BE49-F238E27FC236}">
                  <a16:creationId xmlns:a16="http://schemas.microsoft.com/office/drawing/2014/main" id="{50419D18-CC71-44FC-8EBE-8666CAB7D413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611120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CB28D7-CB5E-42A4-AC1B-49E9F84E1AA8}"/>
              </a:ext>
            </a:extLst>
          </p:cNvPr>
          <p:cNvSpPr/>
          <p:nvPr userDrawn="1"/>
        </p:nvSpPr>
        <p:spPr>
          <a:xfrm>
            <a:off x="212651" y="202019"/>
            <a:ext cx="11738344" cy="6507125"/>
          </a:xfrm>
          <a:custGeom>
            <a:avLst/>
            <a:gdLst>
              <a:gd name="connsiteX0" fmla="*/ 0 w 11738344"/>
              <a:gd name="connsiteY0" fmla="*/ 0 h 6507125"/>
              <a:gd name="connsiteX1" fmla="*/ 586917 w 11738344"/>
              <a:gd name="connsiteY1" fmla="*/ 0 h 6507125"/>
              <a:gd name="connsiteX2" fmla="*/ 939068 w 11738344"/>
              <a:gd name="connsiteY2" fmla="*/ 0 h 6507125"/>
              <a:gd name="connsiteX3" fmla="*/ 1525985 w 11738344"/>
              <a:gd name="connsiteY3" fmla="*/ 0 h 6507125"/>
              <a:gd name="connsiteX4" fmla="*/ 1760752 w 11738344"/>
              <a:gd name="connsiteY4" fmla="*/ 0 h 6507125"/>
              <a:gd name="connsiteX5" fmla="*/ 2347669 w 11738344"/>
              <a:gd name="connsiteY5" fmla="*/ 0 h 6507125"/>
              <a:gd name="connsiteX6" fmla="*/ 3051969 w 11738344"/>
              <a:gd name="connsiteY6" fmla="*/ 0 h 6507125"/>
              <a:gd name="connsiteX7" fmla="*/ 3521503 w 11738344"/>
              <a:gd name="connsiteY7" fmla="*/ 0 h 6507125"/>
              <a:gd name="connsiteX8" fmla="*/ 3756270 w 11738344"/>
              <a:gd name="connsiteY8" fmla="*/ 0 h 6507125"/>
              <a:gd name="connsiteX9" fmla="*/ 4577954 w 11738344"/>
              <a:gd name="connsiteY9" fmla="*/ 0 h 6507125"/>
              <a:gd name="connsiteX10" fmla="*/ 5164871 w 11738344"/>
              <a:gd name="connsiteY10" fmla="*/ 0 h 6507125"/>
              <a:gd name="connsiteX11" fmla="*/ 5751789 w 11738344"/>
              <a:gd name="connsiteY11" fmla="*/ 0 h 6507125"/>
              <a:gd name="connsiteX12" fmla="*/ 6221322 w 11738344"/>
              <a:gd name="connsiteY12" fmla="*/ 0 h 6507125"/>
              <a:gd name="connsiteX13" fmla="*/ 7043006 w 11738344"/>
              <a:gd name="connsiteY13" fmla="*/ 0 h 6507125"/>
              <a:gd name="connsiteX14" fmla="*/ 7277773 w 11738344"/>
              <a:gd name="connsiteY14" fmla="*/ 0 h 6507125"/>
              <a:gd name="connsiteX15" fmla="*/ 7629924 w 11738344"/>
              <a:gd name="connsiteY15" fmla="*/ 0 h 6507125"/>
              <a:gd name="connsiteX16" fmla="*/ 8216841 w 11738344"/>
              <a:gd name="connsiteY16" fmla="*/ 0 h 6507125"/>
              <a:gd name="connsiteX17" fmla="*/ 9038525 w 11738344"/>
              <a:gd name="connsiteY17" fmla="*/ 0 h 6507125"/>
              <a:gd name="connsiteX18" fmla="*/ 9273292 w 11738344"/>
              <a:gd name="connsiteY18" fmla="*/ 0 h 6507125"/>
              <a:gd name="connsiteX19" fmla="*/ 9742826 w 11738344"/>
              <a:gd name="connsiteY19" fmla="*/ 0 h 6507125"/>
              <a:gd name="connsiteX20" fmla="*/ 10564510 w 11738344"/>
              <a:gd name="connsiteY20" fmla="*/ 0 h 6507125"/>
              <a:gd name="connsiteX21" fmla="*/ 11151427 w 11738344"/>
              <a:gd name="connsiteY21" fmla="*/ 0 h 6507125"/>
              <a:gd name="connsiteX22" fmla="*/ 11738344 w 11738344"/>
              <a:gd name="connsiteY22" fmla="*/ 0 h 6507125"/>
              <a:gd name="connsiteX23" fmla="*/ 11738344 w 11738344"/>
              <a:gd name="connsiteY23" fmla="*/ 721699 h 6507125"/>
              <a:gd name="connsiteX24" fmla="*/ 11738344 w 11738344"/>
              <a:gd name="connsiteY24" fmla="*/ 1183114 h 6507125"/>
              <a:gd name="connsiteX25" fmla="*/ 11738344 w 11738344"/>
              <a:gd name="connsiteY25" fmla="*/ 1644528 h 6507125"/>
              <a:gd name="connsiteX26" fmla="*/ 11738344 w 11738344"/>
              <a:gd name="connsiteY26" fmla="*/ 2236085 h 6507125"/>
              <a:gd name="connsiteX27" fmla="*/ 11738344 w 11738344"/>
              <a:gd name="connsiteY27" fmla="*/ 2827642 h 6507125"/>
              <a:gd name="connsiteX28" fmla="*/ 11738344 w 11738344"/>
              <a:gd name="connsiteY28" fmla="*/ 3223985 h 6507125"/>
              <a:gd name="connsiteX29" fmla="*/ 11738344 w 11738344"/>
              <a:gd name="connsiteY29" fmla="*/ 3815541 h 6507125"/>
              <a:gd name="connsiteX30" fmla="*/ 11738344 w 11738344"/>
              <a:gd name="connsiteY30" fmla="*/ 4537241 h 6507125"/>
              <a:gd name="connsiteX31" fmla="*/ 11738344 w 11738344"/>
              <a:gd name="connsiteY31" fmla="*/ 4998655 h 6507125"/>
              <a:gd name="connsiteX32" fmla="*/ 11738344 w 11738344"/>
              <a:gd name="connsiteY32" fmla="*/ 5394998 h 6507125"/>
              <a:gd name="connsiteX33" fmla="*/ 11738344 w 11738344"/>
              <a:gd name="connsiteY33" fmla="*/ 5986555 h 6507125"/>
              <a:gd name="connsiteX34" fmla="*/ 11738344 w 11738344"/>
              <a:gd name="connsiteY34" fmla="*/ 6507125 h 6507125"/>
              <a:gd name="connsiteX35" fmla="*/ 11034043 w 11738344"/>
              <a:gd name="connsiteY35" fmla="*/ 6507125 h 6507125"/>
              <a:gd name="connsiteX36" fmla="*/ 10799276 w 11738344"/>
              <a:gd name="connsiteY36" fmla="*/ 6507125 h 6507125"/>
              <a:gd name="connsiteX37" fmla="*/ 10094976 w 11738344"/>
              <a:gd name="connsiteY37" fmla="*/ 6507125 h 6507125"/>
              <a:gd name="connsiteX38" fmla="*/ 9860209 w 11738344"/>
              <a:gd name="connsiteY38" fmla="*/ 6507125 h 6507125"/>
              <a:gd name="connsiteX39" fmla="*/ 9155908 w 11738344"/>
              <a:gd name="connsiteY39" fmla="*/ 6507125 h 6507125"/>
              <a:gd name="connsiteX40" fmla="*/ 8803758 w 11738344"/>
              <a:gd name="connsiteY40" fmla="*/ 6507125 h 6507125"/>
              <a:gd name="connsiteX41" fmla="*/ 8334224 w 11738344"/>
              <a:gd name="connsiteY41" fmla="*/ 6507125 h 6507125"/>
              <a:gd name="connsiteX42" fmla="*/ 8099457 w 11738344"/>
              <a:gd name="connsiteY42" fmla="*/ 6507125 h 6507125"/>
              <a:gd name="connsiteX43" fmla="*/ 7629924 w 11738344"/>
              <a:gd name="connsiteY43" fmla="*/ 6507125 h 6507125"/>
              <a:gd name="connsiteX44" fmla="*/ 6808240 w 11738344"/>
              <a:gd name="connsiteY44" fmla="*/ 6507125 h 6507125"/>
              <a:gd name="connsiteX45" fmla="*/ 6573473 w 11738344"/>
              <a:gd name="connsiteY45" fmla="*/ 6507125 h 6507125"/>
              <a:gd name="connsiteX46" fmla="*/ 5869172 w 11738344"/>
              <a:gd name="connsiteY46" fmla="*/ 6507125 h 6507125"/>
              <a:gd name="connsiteX47" fmla="*/ 5282255 w 11738344"/>
              <a:gd name="connsiteY47" fmla="*/ 6507125 h 6507125"/>
              <a:gd name="connsiteX48" fmla="*/ 4930104 w 11738344"/>
              <a:gd name="connsiteY48" fmla="*/ 6507125 h 6507125"/>
              <a:gd name="connsiteX49" fmla="*/ 4577954 w 11738344"/>
              <a:gd name="connsiteY49" fmla="*/ 6507125 h 6507125"/>
              <a:gd name="connsiteX50" fmla="*/ 4108420 w 11738344"/>
              <a:gd name="connsiteY50" fmla="*/ 6507125 h 6507125"/>
              <a:gd name="connsiteX51" fmla="*/ 3521503 w 11738344"/>
              <a:gd name="connsiteY51" fmla="*/ 6507125 h 6507125"/>
              <a:gd name="connsiteX52" fmla="*/ 2699819 w 11738344"/>
              <a:gd name="connsiteY52" fmla="*/ 6507125 h 6507125"/>
              <a:gd name="connsiteX53" fmla="*/ 1995518 w 11738344"/>
              <a:gd name="connsiteY53" fmla="*/ 6507125 h 6507125"/>
              <a:gd name="connsiteX54" fmla="*/ 1760752 w 11738344"/>
              <a:gd name="connsiteY54" fmla="*/ 6507125 h 6507125"/>
              <a:gd name="connsiteX55" fmla="*/ 939068 w 11738344"/>
              <a:gd name="connsiteY55" fmla="*/ 6507125 h 6507125"/>
              <a:gd name="connsiteX56" fmla="*/ 0 w 11738344"/>
              <a:gd name="connsiteY56" fmla="*/ 6507125 h 6507125"/>
              <a:gd name="connsiteX57" fmla="*/ 0 w 11738344"/>
              <a:gd name="connsiteY57" fmla="*/ 5785426 h 6507125"/>
              <a:gd name="connsiteX58" fmla="*/ 0 w 11738344"/>
              <a:gd name="connsiteY58" fmla="*/ 5128798 h 6507125"/>
              <a:gd name="connsiteX59" fmla="*/ 0 w 11738344"/>
              <a:gd name="connsiteY59" fmla="*/ 4537241 h 6507125"/>
              <a:gd name="connsiteX60" fmla="*/ 0 w 11738344"/>
              <a:gd name="connsiteY60" fmla="*/ 3880613 h 6507125"/>
              <a:gd name="connsiteX61" fmla="*/ 0 w 11738344"/>
              <a:gd name="connsiteY61" fmla="*/ 3158913 h 6507125"/>
              <a:gd name="connsiteX62" fmla="*/ 0 w 11738344"/>
              <a:gd name="connsiteY62" fmla="*/ 2437214 h 6507125"/>
              <a:gd name="connsiteX63" fmla="*/ 0 w 11738344"/>
              <a:gd name="connsiteY63" fmla="*/ 1715515 h 6507125"/>
              <a:gd name="connsiteX64" fmla="*/ 0 w 11738344"/>
              <a:gd name="connsiteY64" fmla="*/ 1319172 h 6507125"/>
              <a:gd name="connsiteX65" fmla="*/ 0 w 11738344"/>
              <a:gd name="connsiteY65" fmla="*/ 662544 h 6507125"/>
              <a:gd name="connsiteX66" fmla="*/ 0 w 11738344"/>
              <a:gd name="connsiteY66" fmla="*/ 0 h 6507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5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28644" y="3559281"/>
                  <a:pt x="11738344" y="3815541"/>
                </a:cubicBezTo>
                <a:cubicBezTo>
                  <a:pt x="11748044" y="4071801"/>
                  <a:pt x="11660229" y="4277915"/>
                  <a:pt x="11738344" y="4537241"/>
                </a:cubicBezTo>
                <a:cubicBezTo>
                  <a:pt x="11816459" y="4796567"/>
                  <a:pt x="11733753" y="4796994"/>
                  <a:pt x="11738344" y="4998655"/>
                </a:cubicBezTo>
                <a:cubicBezTo>
                  <a:pt x="11742935" y="5200316"/>
                  <a:pt x="11719250" y="5308582"/>
                  <a:pt x="11738344" y="5394998"/>
                </a:cubicBezTo>
                <a:cubicBezTo>
                  <a:pt x="11757438" y="5481414"/>
                  <a:pt x="11699476" y="5736459"/>
                  <a:pt x="11738344" y="5986555"/>
                </a:cubicBezTo>
                <a:cubicBezTo>
                  <a:pt x="11777212" y="6236651"/>
                  <a:pt x="11708423" y="6334874"/>
                  <a:pt x="11738344" y="6507125"/>
                </a:cubicBezTo>
                <a:cubicBezTo>
                  <a:pt x="11478827" y="6561764"/>
                  <a:pt x="11355604" y="6489109"/>
                  <a:pt x="11034043" y="6507125"/>
                </a:cubicBezTo>
                <a:cubicBezTo>
                  <a:pt x="10712482" y="6525141"/>
                  <a:pt x="10886680" y="6497141"/>
                  <a:pt x="10799276" y="6507125"/>
                </a:cubicBezTo>
                <a:cubicBezTo>
                  <a:pt x="10711872" y="6517109"/>
                  <a:pt x="10265533" y="6502056"/>
                  <a:pt x="10094976" y="6507125"/>
                </a:cubicBezTo>
                <a:cubicBezTo>
                  <a:pt x="9924419" y="6512194"/>
                  <a:pt x="9975231" y="6494613"/>
                  <a:pt x="9860209" y="6507125"/>
                </a:cubicBezTo>
                <a:cubicBezTo>
                  <a:pt x="9745187" y="6519637"/>
                  <a:pt x="9465544" y="6493149"/>
                  <a:pt x="9155908" y="6507125"/>
                </a:cubicBezTo>
                <a:cubicBezTo>
                  <a:pt x="8846272" y="6521101"/>
                  <a:pt x="8884191" y="6495076"/>
                  <a:pt x="8803758" y="6507125"/>
                </a:cubicBezTo>
                <a:cubicBezTo>
                  <a:pt x="8723325" y="6519174"/>
                  <a:pt x="8508753" y="6467331"/>
                  <a:pt x="8334224" y="6507125"/>
                </a:cubicBezTo>
                <a:cubicBezTo>
                  <a:pt x="8159695" y="6546919"/>
                  <a:pt x="8211920" y="6481971"/>
                  <a:pt x="8099457" y="6507125"/>
                </a:cubicBezTo>
                <a:cubicBezTo>
                  <a:pt x="7986994" y="6532279"/>
                  <a:pt x="7760338" y="6491342"/>
                  <a:pt x="7629924" y="6507125"/>
                </a:cubicBezTo>
                <a:cubicBezTo>
                  <a:pt x="7499510" y="6522908"/>
                  <a:pt x="7068285" y="6502086"/>
                  <a:pt x="6808240" y="6507125"/>
                </a:cubicBezTo>
                <a:cubicBezTo>
                  <a:pt x="6548195" y="6512164"/>
                  <a:pt x="6642810" y="6498574"/>
                  <a:pt x="6573473" y="6507125"/>
                </a:cubicBezTo>
                <a:cubicBezTo>
                  <a:pt x="6504136" y="6515676"/>
                  <a:pt x="6038855" y="6438771"/>
                  <a:pt x="5869172" y="6507125"/>
                </a:cubicBezTo>
                <a:cubicBezTo>
                  <a:pt x="5699489" y="6575479"/>
                  <a:pt x="5566362" y="6496885"/>
                  <a:pt x="5282255" y="6507125"/>
                </a:cubicBezTo>
                <a:cubicBezTo>
                  <a:pt x="4998148" y="6517365"/>
                  <a:pt x="5039221" y="6465905"/>
                  <a:pt x="4930104" y="6507125"/>
                </a:cubicBezTo>
                <a:cubicBezTo>
                  <a:pt x="4820987" y="6548345"/>
                  <a:pt x="4723325" y="6493648"/>
                  <a:pt x="4577954" y="6507125"/>
                </a:cubicBezTo>
                <a:cubicBezTo>
                  <a:pt x="4432583" y="6520602"/>
                  <a:pt x="4240580" y="6477186"/>
                  <a:pt x="4108420" y="6507125"/>
                </a:cubicBezTo>
                <a:cubicBezTo>
                  <a:pt x="3976260" y="6537064"/>
                  <a:pt x="3729849" y="6485756"/>
                  <a:pt x="3521503" y="6507125"/>
                </a:cubicBezTo>
                <a:cubicBezTo>
                  <a:pt x="3313157" y="6528494"/>
                  <a:pt x="2978184" y="6440521"/>
                  <a:pt x="2699819" y="6507125"/>
                </a:cubicBezTo>
                <a:cubicBezTo>
                  <a:pt x="2421454" y="6573729"/>
                  <a:pt x="2296956" y="6495816"/>
                  <a:pt x="1995518" y="6507125"/>
                </a:cubicBezTo>
                <a:cubicBezTo>
                  <a:pt x="1694080" y="6518434"/>
                  <a:pt x="1872133" y="6498123"/>
                  <a:pt x="1760752" y="6507125"/>
                </a:cubicBezTo>
                <a:cubicBezTo>
                  <a:pt x="1649371" y="6516127"/>
                  <a:pt x="1240399" y="6475880"/>
                  <a:pt x="939068" y="6507125"/>
                </a:cubicBezTo>
                <a:cubicBezTo>
                  <a:pt x="637737" y="6538370"/>
                  <a:pt x="388381" y="6477070"/>
                  <a:pt x="0" y="6507125"/>
                </a:cubicBezTo>
                <a:cubicBezTo>
                  <a:pt x="-47939" y="6337479"/>
                  <a:pt x="879" y="6060669"/>
                  <a:pt x="0" y="5785426"/>
                </a:cubicBezTo>
                <a:cubicBezTo>
                  <a:pt x="-879" y="5510183"/>
                  <a:pt x="581" y="5359991"/>
                  <a:pt x="0" y="5128798"/>
                </a:cubicBezTo>
                <a:cubicBezTo>
                  <a:pt x="-581" y="4897605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4030" y="3322956"/>
                  <a:pt x="0" y="3158913"/>
                </a:cubicBezTo>
                <a:cubicBezTo>
                  <a:pt x="-34030" y="2994870"/>
                  <a:pt x="80763" y="2717371"/>
                  <a:pt x="0" y="2437214"/>
                </a:cubicBezTo>
                <a:cubicBezTo>
                  <a:pt x="-80763" y="2157057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5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5233" y="1344087"/>
                  <a:pt x="11738344" y="1514385"/>
                </a:cubicBezTo>
                <a:cubicBezTo>
                  <a:pt x="11791455" y="1684683"/>
                  <a:pt x="11711044" y="1762913"/>
                  <a:pt x="11738344" y="1975800"/>
                </a:cubicBezTo>
                <a:cubicBezTo>
                  <a:pt x="11765644" y="2188687"/>
                  <a:pt x="11699886" y="2274464"/>
                  <a:pt x="11738344" y="2502285"/>
                </a:cubicBezTo>
                <a:cubicBezTo>
                  <a:pt x="11776802" y="2730106"/>
                  <a:pt x="11695385" y="2995182"/>
                  <a:pt x="11738344" y="3223985"/>
                </a:cubicBezTo>
                <a:cubicBezTo>
                  <a:pt x="11781303" y="3452788"/>
                  <a:pt x="11700748" y="3463165"/>
                  <a:pt x="11738344" y="3620328"/>
                </a:cubicBezTo>
                <a:cubicBezTo>
                  <a:pt x="11775940" y="3777491"/>
                  <a:pt x="11707001" y="4043633"/>
                  <a:pt x="11738344" y="4342027"/>
                </a:cubicBezTo>
                <a:cubicBezTo>
                  <a:pt x="11769687" y="4640421"/>
                  <a:pt x="11729213" y="4583818"/>
                  <a:pt x="11738344" y="4738370"/>
                </a:cubicBezTo>
                <a:cubicBezTo>
                  <a:pt x="11747475" y="4892922"/>
                  <a:pt x="11733578" y="4965083"/>
                  <a:pt x="11738344" y="5134713"/>
                </a:cubicBezTo>
                <a:cubicBezTo>
                  <a:pt x="11743110" y="5304343"/>
                  <a:pt x="11662322" y="5553418"/>
                  <a:pt x="11738344" y="5791341"/>
                </a:cubicBezTo>
                <a:cubicBezTo>
                  <a:pt x="11814366" y="6029264"/>
                  <a:pt x="11713020" y="6176136"/>
                  <a:pt x="11738344" y="6507125"/>
                </a:cubicBezTo>
                <a:cubicBezTo>
                  <a:pt x="11547327" y="6548973"/>
                  <a:pt x="11498077" y="6493046"/>
                  <a:pt x="11268810" y="6507125"/>
                </a:cubicBezTo>
                <a:cubicBezTo>
                  <a:pt x="11039543" y="6521204"/>
                  <a:pt x="11107069" y="6502334"/>
                  <a:pt x="11034043" y="6507125"/>
                </a:cubicBezTo>
                <a:cubicBezTo>
                  <a:pt x="10961017" y="6511916"/>
                  <a:pt x="10683932" y="6506699"/>
                  <a:pt x="10564510" y="6507125"/>
                </a:cubicBezTo>
                <a:cubicBezTo>
                  <a:pt x="10445088" y="6507551"/>
                  <a:pt x="10108637" y="6458162"/>
                  <a:pt x="9742826" y="6507125"/>
                </a:cubicBezTo>
                <a:cubicBezTo>
                  <a:pt x="9377015" y="6556088"/>
                  <a:pt x="9349509" y="6439682"/>
                  <a:pt x="9038525" y="6507125"/>
                </a:cubicBezTo>
                <a:cubicBezTo>
                  <a:pt x="8727541" y="6574568"/>
                  <a:pt x="8794847" y="6477168"/>
                  <a:pt x="8686375" y="6507125"/>
                </a:cubicBezTo>
                <a:cubicBezTo>
                  <a:pt x="8577903" y="6537082"/>
                  <a:pt x="8357039" y="6497360"/>
                  <a:pt x="8099457" y="6507125"/>
                </a:cubicBezTo>
                <a:cubicBezTo>
                  <a:pt x="7841875" y="6516890"/>
                  <a:pt x="7839028" y="6470904"/>
                  <a:pt x="7747307" y="6507125"/>
                </a:cubicBezTo>
                <a:cubicBezTo>
                  <a:pt x="7655586" y="6543346"/>
                  <a:pt x="7266710" y="6462145"/>
                  <a:pt x="7043006" y="6507125"/>
                </a:cubicBezTo>
                <a:cubicBezTo>
                  <a:pt x="6819302" y="6552105"/>
                  <a:pt x="6503498" y="6464456"/>
                  <a:pt x="6338706" y="6507125"/>
                </a:cubicBezTo>
                <a:cubicBezTo>
                  <a:pt x="6173914" y="6549794"/>
                  <a:pt x="6184575" y="6483218"/>
                  <a:pt x="6103939" y="6507125"/>
                </a:cubicBezTo>
                <a:cubicBezTo>
                  <a:pt x="6023303" y="6531032"/>
                  <a:pt x="5677300" y="6424778"/>
                  <a:pt x="5399638" y="6507125"/>
                </a:cubicBezTo>
                <a:cubicBezTo>
                  <a:pt x="5121976" y="6589472"/>
                  <a:pt x="5064059" y="6456168"/>
                  <a:pt x="4930104" y="6507125"/>
                </a:cubicBezTo>
                <a:cubicBezTo>
                  <a:pt x="4796149" y="6558082"/>
                  <a:pt x="4287006" y="6419485"/>
                  <a:pt x="4108420" y="6507125"/>
                </a:cubicBezTo>
                <a:cubicBezTo>
                  <a:pt x="3929834" y="6594765"/>
                  <a:pt x="3851012" y="6506127"/>
                  <a:pt x="3756270" y="6507125"/>
                </a:cubicBezTo>
                <a:cubicBezTo>
                  <a:pt x="3661528" y="6508123"/>
                  <a:pt x="3178681" y="6505194"/>
                  <a:pt x="2934586" y="6507125"/>
                </a:cubicBezTo>
                <a:cubicBezTo>
                  <a:pt x="2690491" y="6509056"/>
                  <a:pt x="2804760" y="6481921"/>
                  <a:pt x="2699819" y="6507125"/>
                </a:cubicBezTo>
                <a:cubicBezTo>
                  <a:pt x="2594878" y="6532329"/>
                  <a:pt x="2131310" y="6492863"/>
                  <a:pt x="1878135" y="6507125"/>
                </a:cubicBezTo>
                <a:cubicBezTo>
                  <a:pt x="1624960" y="6521387"/>
                  <a:pt x="1497787" y="6488583"/>
                  <a:pt x="1173834" y="6507125"/>
                </a:cubicBezTo>
                <a:cubicBezTo>
                  <a:pt x="849881" y="6525667"/>
                  <a:pt x="834993" y="6490955"/>
                  <a:pt x="704301" y="6507125"/>
                </a:cubicBezTo>
                <a:cubicBezTo>
                  <a:pt x="573609" y="6523295"/>
                  <a:pt x="308132" y="6478693"/>
                  <a:pt x="0" y="6507125"/>
                </a:cubicBezTo>
                <a:cubicBezTo>
                  <a:pt x="-29938" y="6329998"/>
                  <a:pt x="56135" y="6044585"/>
                  <a:pt x="0" y="5785426"/>
                </a:cubicBezTo>
                <a:cubicBezTo>
                  <a:pt x="-56135" y="5526267"/>
                  <a:pt x="39316" y="5376750"/>
                  <a:pt x="0" y="5193869"/>
                </a:cubicBezTo>
                <a:cubicBezTo>
                  <a:pt x="-39316" y="5010988"/>
                  <a:pt x="32117" y="4985215"/>
                  <a:pt x="0" y="4797526"/>
                </a:cubicBezTo>
                <a:cubicBezTo>
                  <a:pt x="-32117" y="4609837"/>
                  <a:pt x="57743" y="4276268"/>
                  <a:pt x="0" y="4075826"/>
                </a:cubicBezTo>
                <a:cubicBezTo>
                  <a:pt x="-57743" y="3875384"/>
                  <a:pt x="207" y="3518980"/>
                  <a:pt x="0" y="3354127"/>
                </a:cubicBezTo>
                <a:cubicBezTo>
                  <a:pt x="-207" y="3189274"/>
                  <a:pt x="26299" y="3135377"/>
                  <a:pt x="0" y="2957784"/>
                </a:cubicBezTo>
                <a:cubicBezTo>
                  <a:pt x="-26299" y="2780191"/>
                  <a:pt x="43986" y="2618936"/>
                  <a:pt x="0" y="2431299"/>
                </a:cubicBezTo>
                <a:cubicBezTo>
                  <a:pt x="-43986" y="2243663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xmlns="" sd="4767772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336939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9534948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4798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2/21/2024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3192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2/21/2024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19318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2/21/2024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67932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slideLayout" Target="../slideLayouts/slideLayout51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50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5" Type="http://schemas.openxmlformats.org/officeDocument/2006/relationships/theme" Target="../theme/theme5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Relationship Id="rId14" Type="http://schemas.openxmlformats.org/officeDocument/2006/relationships/slideLayout" Target="../slideLayouts/slideLayout52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12" Type="http://schemas.openxmlformats.org/officeDocument/2006/relationships/slideLayout" Target="../slideLayouts/slideLayout64.xml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63.xml"/><Relationship Id="rId5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62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B5DA0A-A745-4ADB-9D01-C26C1A2242A9}" type="datetimeFigureOut">
              <a:rPr lang="en-US" smtClean="0"/>
              <a:t>2/21/2024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84286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389" y="365780"/>
            <a:ext cx="10515224" cy="132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389" y="1825890"/>
            <a:ext cx="10515224" cy="4351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BF82D2-7A68-459D-A996-9BDDA2518FA4}" type="datetimeFigureOut">
              <a:rPr lang="zh-CN" altLang="en-US" smtClean="0"/>
              <a:t>2024/2/21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79520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</p:sldLayoutIdLst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  <p:txStyles>
    <p:titleStyle>
      <a:lvl1pPr algn="l" defTabSz="866943" rtl="0" eaLnBrk="1" latinLnBrk="0" hangingPunct="1">
        <a:lnSpc>
          <a:spcPct val="90000"/>
        </a:lnSpc>
        <a:spcBef>
          <a:spcPct val="0"/>
        </a:spcBef>
        <a:buNone/>
        <a:defRPr sz="41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736" indent="-216736" algn="l" defTabSz="866943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07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678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96" kern="1200">
          <a:solidFill>
            <a:schemeClr val="tx1"/>
          </a:solidFill>
          <a:latin typeface="+mn-lt"/>
          <a:ea typeface="+mn-ea"/>
          <a:cs typeface="+mn-cs"/>
        </a:defRPr>
      </a:lvl3pPr>
      <a:lvl4pPr marL="1517150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950621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384092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817564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251035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684506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334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2pPr>
      <a:lvl3pPr marL="866943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3pPr>
      <a:lvl4pPr marL="1300414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733885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167357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600828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034299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4677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/>
        </p:nvSpPr>
        <p:spPr>
          <a:xfrm>
            <a:off x="8325228" y="6545425"/>
            <a:ext cx="77513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优秀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Word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www.1ppt.com/word/              Excel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www.1ppt.com/excel/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资料下载：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www.1ppt.com/ziliao/      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范文下载：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www.1ppt.com/fanwen/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试卷下载：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www.1ppt.com/shiti/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教案下载：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www.1ppt.com/jiaoan/  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  <a:endParaRPr lang="zh-CN" altLang="en-US" sz="100" dirty="0">
              <a:solidFill>
                <a:prstClr val="white"/>
              </a:solidFill>
              <a:latin typeface="Calibri"/>
              <a:ea typeface="宋体"/>
            </a:endParaRPr>
          </a:p>
        </p:txBody>
      </p:sp>
      <p:sp>
        <p:nvSpPr>
          <p:cNvPr id="2" name="标题占位符 1">
            <a:extLst>
              <a:ext uri="{FF2B5EF4-FFF2-40B4-BE49-F238E27FC236}">
                <a16:creationId xmlns:a16="http://schemas.microsoft.com/office/drawing/2014/main" id="{57DF5B34-9C77-45C5-85E9-3A015F81C8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A83B889-F396-45DA-B161-724BF9F2F1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24E844D-DE4F-4FAF-BFDE-BA985070E11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105ECC-05DB-4A25-8E6A-E61FCA6F5619}" type="datetimeFigureOut">
              <a:rPr lang="zh-CN" altLang="en-US" smtClean="0"/>
              <a:t>2024/2/21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C921ED0-E56D-4194-9FFA-E75DFB455FE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4ACCD2A-BB2D-4007-B138-721B1B1A3C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886C911A-9196-4F09-87BE-8803B4E812A0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: 圆角 7">
            <a:extLst>
              <a:ext uri="{FF2B5EF4-FFF2-40B4-BE49-F238E27FC236}">
                <a16:creationId xmlns:a16="http://schemas.microsoft.com/office/drawing/2014/main" id="{2E8FB4BF-33B8-43C6-9F82-8C279FED7E46}"/>
              </a:ext>
            </a:extLst>
          </p:cNvPr>
          <p:cNvSpPr/>
          <p:nvPr userDrawn="1"/>
        </p:nvSpPr>
        <p:spPr>
          <a:xfrm>
            <a:off x="435426" y="551544"/>
            <a:ext cx="11306629" cy="5775778"/>
          </a:xfrm>
          <a:prstGeom prst="roundRect">
            <a:avLst>
              <a:gd name="adj" fmla="val 9362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421332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  <p:sldLayoutId id="2147483701" r:id="rId12"/>
    <p:sldLayoutId id="2147483702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89ACF0-0DE9-477A-9ACC-8A9E32F9170F}" type="datetimeFigureOut">
              <a:rPr lang="en-US" smtClean="0"/>
              <a:t>2/21/2024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80D2E7-4D63-4425-941A-5A8AD2D8D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73958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945704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  <p:sldLayoutId id="2147483721" r:id="rId6"/>
    <p:sldLayoutId id="2147483722" r:id="rId7"/>
    <p:sldLayoutId id="2147483723" r:id="rId8"/>
    <p:sldLayoutId id="2147483724" r:id="rId9"/>
    <p:sldLayoutId id="2147483725" r:id="rId10"/>
    <p:sldLayoutId id="2147483726" r:id="rId11"/>
    <p:sldLayoutId id="2147483727" r:id="rId12"/>
    <p:sldLayoutId id="2147483728" r:id="rId13"/>
    <p:sldLayoutId id="2147483729" r:id="rId1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422252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  <p:sldLayoutId id="2147483735" r:id="rId5"/>
    <p:sldLayoutId id="2147483736" r:id="rId6"/>
    <p:sldLayoutId id="2147483737" r:id="rId7"/>
    <p:sldLayoutId id="2147483738" r:id="rId8"/>
    <p:sldLayoutId id="2147483739" r:id="rId9"/>
    <p:sldLayoutId id="2147483740" r:id="rId10"/>
    <p:sldLayoutId id="2147483741" r:id="rId11"/>
    <p:sldLayoutId id="214748374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57.png"/><Relationship Id="rId3" Type="http://schemas.openxmlformats.org/officeDocument/2006/relationships/audio" Target="../media/audio1.wav"/><Relationship Id="rId7" Type="http://schemas.openxmlformats.org/officeDocument/2006/relationships/slide" Target="slide11.xml"/><Relationship Id="rId12" Type="http://schemas.microsoft.com/office/2007/relationships/hdphoto" Target="../media/hdphoto1.wdp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11" Type="http://schemas.openxmlformats.org/officeDocument/2006/relationships/image" Target="../media/image56.png"/><Relationship Id="rId5" Type="http://schemas.openxmlformats.org/officeDocument/2006/relationships/image" Target="../media/image53.png"/><Relationship Id="rId15" Type="http://schemas.microsoft.com/office/2007/relationships/hdphoto" Target="../media/hdphoto3.wdp"/><Relationship Id="rId10" Type="http://schemas.openxmlformats.org/officeDocument/2006/relationships/image" Target="../media/image58.png"/><Relationship Id="rId4" Type="http://schemas.openxmlformats.org/officeDocument/2006/relationships/image" Target="../media/image52.jpg"/><Relationship Id="rId9" Type="http://schemas.openxmlformats.org/officeDocument/2006/relationships/slide" Target="slide12.xml"/><Relationship Id="rId14" Type="http://schemas.openxmlformats.org/officeDocument/2006/relationships/image" Target="../media/image7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13" Type="http://schemas.openxmlformats.org/officeDocument/2006/relationships/image" Target="../media/image63.png"/><Relationship Id="rId3" Type="http://schemas.microsoft.com/office/2007/relationships/media" Target="../media/media4.mp3"/><Relationship Id="rId7" Type="http://schemas.openxmlformats.org/officeDocument/2006/relationships/image" Target="../media/image60.jpg"/><Relationship Id="rId12" Type="http://schemas.openxmlformats.org/officeDocument/2006/relationships/slide" Target="slide10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audio1.wav"/><Relationship Id="rId11" Type="http://schemas.openxmlformats.org/officeDocument/2006/relationships/image" Target="../media/image48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56.png"/><Relationship Id="rId4" Type="http://schemas.openxmlformats.org/officeDocument/2006/relationships/audio" Target="../media/media4.mp3"/><Relationship Id="rId9" Type="http://schemas.openxmlformats.org/officeDocument/2006/relationships/image" Target="../media/image6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13" Type="http://schemas.openxmlformats.org/officeDocument/2006/relationships/image" Target="../media/image67.png"/><Relationship Id="rId3" Type="http://schemas.microsoft.com/office/2007/relationships/media" Target="../media/media6.mp3"/><Relationship Id="rId7" Type="http://schemas.openxmlformats.org/officeDocument/2006/relationships/image" Target="../media/image60.jpg"/><Relationship Id="rId12" Type="http://schemas.openxmlformats.org/officeDocument/2006/relationships/slide" Target="slide13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audio" Target="../media/audio1.wav"/><Relationship Id="rId11" Type="http://schemas.openxmlformats.org/officeDocument/2006/relationships/image" Target="../media/image48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57.png"/><Relationship Id="rId10" Type="http://schemas.openxmlformats.org/officeDocument/2006/relationships/image" Target="../media/image66.png"/><Relationship Id="rId4" Type="http://schemas.openxmlformats.org/officeDocument/2006/relationships/audio" Target="../media/media6.mp3"/><Relationship Id="rId9" Type="http://schemas.openxmlformats.org/officeDocument/2006/relationships/image" Target="../media/image65.png"/><Relationship Id="rId14" Type="http://schemas.openxmlformats.org/officeDocument/2006/relationships/image" Target="../media/image6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57.png"/><Relationship Id="rId3" Type="http://schemas.openxmlformats.org/officeDocument/2006/relationships/audio" Target="../media/audio1.wav"/><Relationship Id="rId7" Type="http://schemas.openxmlformats.org/officeDocument/2006/relationships/slide" Target="slide14.xml"/><Relationship Id="rId12" Type="http://schemas.microsoft.com/office/2007/relationships/hdphoto" Target="../media/hdphoto1.wdp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11" Type="http://schemas.openxmlformats.org/officeDocument/2006/relationships/image" Target="../media/image56.png"/><Relationship Id="rId5" Type="http://schemas.openxmlformats.org/officeDocument/2006/relationships/image" Target="../media/image53.png"/><Relationship Id="rId10" Type="http://schemas.openxmlformats.org/officeDocument/2006/relationships/image" Target="../media/image58.png"/><Relationship Id="rId4" Type="http://schemas.openxmlformats.org/officeDocument/2006/relationships/image" Target="../media/image52.jpg"/><Relationship Id="rId9" Type="http://schemas.openxmlformats.org/officeDocument/2006/relationships/slide" Target="slide15.xml"/><Relationship Id="rId14" Type="http://schemas.openxmlformats.org/officeDocument/2006/relationships/image" Target="../media/image7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13" Type="http://schemas.openxmlformats.org/officeDocument/2006/relationships/image" Target="../media/image63.png"/><Relationship Id="rId3" Type="http://schemas.microsoft.com/office/2007/relationships/media" Target="../media/media4.mp3"/><Relationship Id="rId7" Type="http://schemas.openxmlformats.org/officeDocument/2006/relationships/image" Target="../media/image60.jpg"/><Relationship Id="rId12" Type="http://schemas.openxmlformats.org/officeDocument/2006/relationships/slide" Target="slide13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audio1.wav"/><Relationship Id="rId11" Type="http://schemas.openxmlformats.org/officeDocument/2006/relationships/image" Target="../media/image48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56.png"/><Relationship Id="rId4" Type="http://schemas.openxmlformats.org/officeDocument/2006/relationships/audio" Target="../media/media4.mp3"/><Relationship Id="rId9" Type="http://schemas.openxmlformats.org/officeDocument/2006/relationships/image" Target="../media/image6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13" Type="http://schemas.openxmlformats.org/officeDocument/2006/relationships/image" Target="../media/image67.png"/><Relationship Id="rId3" Type="http://schemas.microsoft.com/office/2007/relationships/media" Target="../media/media6.mp3"/><Relationship Id="rId7" Type="http://schemas.openxmlformats.org/officeDocument/2006/relationships/image" Target="../media/image60.jpg"/><Relationship Id="rId12" Type="http://schemas.openxmlformats.org/officeDocument/2006/relationships/slide" Target="slide17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audio" Target="../media/audio1.wav"/><Relationship Id="rId11" Type="http://schemas.openxmlformats.org/officeDocument/2006/relationships/image" Target="../media/image48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57.png"/><Relationship Id="rId10" Type="http://schemas.openxmlformats.org/officeDocument/2006/relationships/image" Target="../media/image66.png"/><Relationship Id="rId4" Type="http://schemas.openxmlformats.org/officeDocument/2006/relationships/audio" Target="../media/media6.mp3"/><Relationship Id="rId9" Type="http://schemas.openxmlformats.org/officeDocument/2006/relationships/image" Target="../media/image65.png"/><Relationship Id="rId14" Type="http://schemas.openxmlformats.org/officeDocument/2006/relationships/image" Target="../media/image6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13" Type="http://schemas.openxmlformats.org/officeDocument/2006/relationships/image" Target="../media/image4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3.png"/><Relationship Id="rId12" Type="http://schemas.openxmlformats.org/officeDocument/2006/relationships/image" Target="../media/image7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4.png"/><Relationship Id="rId11" Type="http://schemas.openxmlformats.org/officeDocument/2006/relationships/image" Target="../media/image77.png"/><Relationship Id="rId5" Type="http://schemas.openxmlformats.org/officeDocument/2006/relationships/image" Target="../media/image72.jpg"/><Relationship Id="rId10" Type="http://schemas.openxmlformats.org/officeDocument/2006/relationships/image" Target="../media/image76.png"/><Relationship Id="rId4" Type="http://schemas.openxmlformats.org/officeDocument/2006/relationships/audio" Target="../media/audio3.wav"/><Relationship Id="rId9" Type="http://schemas.openxmlformats.org/officeDocument/2006/relationships/image" Target="../media/image7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6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microsoft.com/office/2007/relationships/hdphoto" Target="../media/hdphoto4.wdp"/><Relationship Id="rId7" Type="http://schemas.microsoft.com/office/2007/relationships/hdphoto" Target="../media/hdphoto6.wdp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83.png"/><Relationship Id="rId11" Type="http://schemas.microsoft.com/office/2007/relationships/hdphoto" Target="../media/hdphoto8.wdp"/><Relationship Id="rId5" Type="http://schemas.microsoft.com/office/2007/relationships/hdphoto" Target="../media/hdphoto5.wdp"/><Relationship Id="rId10" Type="http://schemas.openxmlformats.org/officeDocument/2006/relationships/image" Target="../media/image85.png"/><Relationship Id="rId4" Type="http://schemas.openxmlformats.org/officeDocument/2006/relationships/image" Target="../media/image82.png"/><Relationship Id="rId9" Type="http://schemas.microsoft.com/office/2007/relationships/hdphoto" Target="../media/hdphoto7.wdp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gif"/><Relationship Id="rId1" Type="http://schemas.openxmlformats.org/officeDocument/2006/relationships/slideLayout" Target="../slideLayouts/slideLayout16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jpeg"/><Relationship Id="rId13" Type="http://schemas.microsoft.com/office/2007/relationships/hdphoto" Target="../media/hdphoto11.wdp"/><Relationship Id="rId3" Type="http://schemas.microsoft.com/office/2007/relationships/hdphoto" Target="../media/hdphoto4.wdp"/><Relationship Id="rId7" Type="http://schemas.microsoft.com/office/2007/relationships/hdphoto" Target="../media/hdphoto10.wdp"/><Relationship Id="rId12" Type="http://schemas.openxmlformats.org/officeDocument/2006/relationships/image" Target="../media/image93.png"/><Relationship Id="rId2" Type="http://schemas.openxmlformats.org/officeDocument/2006/relationships/image" Target="../media/image81.png"/><Relationship Id="rId16" Type="http://schemas.openxmlformats.org/officeDocument/2006/relationships/image" Target="../media/image95.GIF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88.png"/><Relationship Id="rId11" Type="http://schemas.openxmlformats.org/officeDocument/2006/relationships/image" Target="../media/image92.png"/><Relationship Id="rId5" Type="http://schemas.microsoft.com/office/2007/relationships/hdphoto" Target="../media/hdphoto9.wdp"/><Relationship Id="rId15" Type="http://schemas.microsoft.com/office/2007/relationships/hdphoto" Target="../media/hdphoto12.wdp"/><Relationship Id="rId10" Type="http://schemas.openxmlformats.org/officeDocument/2006/relationships/image" Target="../media/image91.png"/><Relationship Id="rId4" Type="http://schemas.openxmlformats.org/officeDocument/2006/relationships/image" Target="../media/image87.png"/><Relationship Id="rId9" Type="http://schemas.openxmlformats.org/officeDocument/2006/relationships/image" Target="../media/image90.jpeg"/><Relationship Id="rId14" Type="http://schemas.openxmlformats.org/officeDocument/2006/relationships/image" Target="../media/image94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GIF"/><Relationship Id="rId3" Type="http://schemas.openxmlformats.org/officeDocument/2006/relationships/image" Target="../media/image96.png"/><Relationship Id="rId7" Type="http://schemas.microsoft.com/office/2007/relationships/hdphoto" Target="../media/hdphoto4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81.png"/><Relationship Id="rId5" Type="http://schemas.microsoft.com/office/2007/relationships/hdphoto" Target="../media/hdphoto13.wdp"/><Relationship Id="rId4" Type="http://schemas.openxmlformats.org/officeDocument/2006/relationships/image" Target="../media/image9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6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7.png"/><Relationship Id="rId5" Type="http://schemas.openxmlformats.org/officeDocument/2006/relationships/image" Target="../media/image46.jpg"/><Relationship Id="rId10" Type="http://schemas.openxmlformats.org/officeDocument/2006/relationships/image" Target="../media/image51.png"/><Relationship Id="rId4" Type="http://schemas.openxmlformats.org/officeDocument/2006/relationships/audio" Target="../media/audio1.wav"/><Relationship Id="rId9" Type="http://schemas.openxmlformats.org/officeDocument/2006/relationships/image" Target="../media/image5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microsoft.com/office/2007/relationships/hdphoto" Target="../media/hdphoto1.wdp"/><Relationship Id="rId18" Type="http://schemas.microsoft.com/office/2007/relationships/hdphoto" Target="../media/hdphoto2.wdp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3.png"/><Relationship Id="rId12" Type="http://schemas.openxmlformats.org/officeDocument/2006/relationships/image" Target="../media/image56.png"/><Relationship Id="rId17" Type="http://schemas.openxmlformats.org/officeDocument/2006/relationships/image" Target="../media/image59.png"/><Relationship Id="rId2" Type="http://schemas.openxmlformats.org/officeDocument/2006/relationships/audio" Target="../media/media2.mp3"/><Relationship Id="rId16" Type="http://schemas.openxmlformats.org/officeDocument/2006/relationships/image" Target="../media/image48.png"/><Relationship Id="rId1" Type="http://schemas.microsoft.com/office/2007/relationships/media" Target="../media/media2.mp3"/><Relationship Id="rId6" Type="http://schemas.openxmlformats.org/officeDocument/2006/relationships/image" Target="../media/image52.jpg"/><Relationship Id="rId11" Type="http://schemas.openxmlformats.org/officeDocument/2006/relationships/slide" Target="slide5.xml"/><Relationship Id="rId5" Type="http://schemas.openxmlformats.org/officeDocument/2006/relationships/audio" Target="../media/audio1.wav"/><Relationship Id="rId15" Type="http://schemas.openxmlformats.org/officeDocument/2006/relationships/image" Target="../media/image58.png"/><Relationship Id="rId10" Type="http://schemas.openxmlformats.org/officeDocument/2006/relationships/image" Target="../media/image55.png"/><Relationship Id="rId4" Type="http://schemas.openxmlformats.org/officeDocument/2006/relationships/audio" Target="../media/audio2.wav"/><Relationship Id="rId9" Type="http://schemas.openxmlformats.org/officeDocument/2006/relationships/slide" Target="slide6.xml"/><Relationship Id="rId14" Type="http://schemas.openxmlformats.org/officeDocument/2006/relationships/image" Target="../media/image5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13" Type="http://schemas.openxmlformats.org/officeDocument/2006/relationships/image" Target="../media/image63.png"/><Relationship Id="rId3" Type="http://schemas.microsoft.com/office/2007/relationships/media" Target="../media/media4.mp3"/><Relationship Id="rId7" Type="http://schemas.openxmlformats.org/officeDocument/2006/relationships/image" Target="../media/image60.jpg"/><Relationship Id="rId12" Type="http://schemas.openxmlformats.org/officeDocument/2006/relationships/slide" Target="slide4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audio1.wav"/><Relationship Id="rId11" Type="http://schemas.openxmlformats.org/officeDocument/2006/relationships/image" Target="../media/image48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56.png"/><Relationship Id="rId4" Type="http://schemas.openxmlformats.org/officeDocument/2006/relationships/audio" Target="../media/media4.mp3"/><Relationship Id="rId9" Type="http://schemas.openxmlformats.org/officeDocument/2006/relationships/image" Target="../media/image6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13" Type="http://schemas.openxmlformats.org/officeDocument/2006/relationships/image" Target="../media/image67.png"/><Relationship Id="rId3" Type="http://schemas.microsoft.com/office/2007/relationships/media" Target="../media/media6.mp3"/><Relationship Id="rId7" Type="http://schemas.openxmlformats.org/officeDocument/2006/relationships/image" Target="../media/image60.jpg"/><Relationship Id="rId12" Type="http://schemas.openxmlformats.org/officeDocument/2006/relationships/slide" Target="slide7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audio" Target="../media/audio1.wav"/><Relationship Id="rId11" Type="http://schemas.openxmlformats.org/officeDocument/2006/relationships/image" Target="../media/image48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57.png"/><Relationship Id="rId10" Type="http://schemas.openxmlformats.org/officeDocument/2006/relationships/image" Target="../media/image66.png"/><Relationship Id="rId4" Type="http://schemas.openxmlformats.org/officeDocument/2006/relationships/audio" Target="../media/media6.mp3"/><Relationship Id="rId9" Type="http://schemas.openxmlformats.org/officeDocument/2006/relationships/image" Target="../media/image65.png"/><Relationship Id="rId14" Type="http://schemas.openxmlformats.org/officeDocument/2006/relationships/image" Target="../media/image6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microsoft.com/office/2007/relationships/hdphoto" Target="../media/hdphoto1.wdp"/><Relationship Id="rId3" Type="http://schemas.openxmlformats.org/officeDocument/2006/relationships/audio" Target="../media/audio1.wav"/><Relationship Id="rId7" Type="http://schemas.openxmlformats.org/officeDocument/2006/relationships/slide" Target="slide9.xml"/><Relationship Id="rId12" Type="http://schemas.openxmlformats.org/officeDocument/2006/relationships/image" Target="../media/image5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11" Type="http://schemas.openxmlformats.org/officeDocument/2006/relationships/image" Target="../media/image55.png"/><Relationship Id="rId5" Type="http://schemas.openxmlformats.org/officeDocument/2006/relationships/image" Target="../media/image53.png"/><Relationship Id="rId10" Type="http://schemas.openxmlformats.org/officeDocument/2006/relationships/slide" Target="slide8.xml"/><Relationship Id="rId4" Type="http://schemas.openxmlformats.org/officeDocument/2006/relationships/image" Target="../media/image52.jpg"/><Relationship Id="rId9" Type="http://schemas.openxmlformats.org/officeDocument/2006/relationships/image" Target="../media/image56.png"/><Relationship Id="rId14" Type="http://schemas.openxmlformats.org/officeDocument/2006/relationships/image" Target="../media/image6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13" Type="http://schemas.openxmlformats.org/officeDocument/2006/relationships/image" Target="../media/image63.png"/><Relationship Id="rId3" Type="http://schemas.microsoft.com/office/2007/relationships/media" Target="../media/media4.mp3"/><Relationship Id="rId7" Type="http://schemas.openxmlformats.org/officeDocument/2006/relationships/image" Target="../media/image60.jpg"/><Relationship Id="rId12" Type="http://schemas.openxmlformats.org/officeDocument/2006/relationships/slide" Target="slide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audio1.wav"/><Relationship Id="rId11" Type="http://schemas.openxmlformats.org/officeDocument/2006/relationships/image" Target="../media/image48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56.png"/><Relationship Id="rId4" Type="http://schemas.openxmlformats.org/officeDocument/2006/relationships/audio" Target="../media/media4.mp3"/><Relationship Id="rId9" Type="http://schemas.openxmlformats.org/officeDocument/2006/relationships/image" Target="../media/image6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13" Type="http://schemas.openxmlformats.org/officeDocument/2006/relationships/image" Target="../media/image67.png"/><Relationship Id="rId3" Type="http://schemas.microsoft.com/office/2007/relationships/media" Target="../media/media6.mp3"/><Relationship Id="rId7" Type="http://schemas.openxmlformats.org/officeDocument/2006/relationships/image" Target="../media/image60.jpg"/><Relationship Id="rId12" Type="http://schemas.openxmlformats.org/officeDocument/2006/relationships/slide" Target="slide10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audio" Target="../media/audio1.wav"/><Relationship Id="rId11" Type="http://schemas.openxmlformats.org/officeDocument/2006/relationships/image" Target="../media/image48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57.png"/><Relationship Id="rId10" Type="http://schemas.openxmlformats.org/officeDocument/2006/relationships/image" Target="../media/image66.png"/><Relationship Id="rId4" Type="http://schemas.openxmlformats.org/officeDocument/2006/relationships/audio" Target="../media/media6.mp3"/><Relationship Id="rId9" Type="http://schemas.openxmlformats.org/officeDocument/2006/relationships/image" Target="../media/image65.png"/><Relationship Id="rId14" Type="http://schemas.openxmlformats.org/officeDocument/2006/relationships/image" Target="../media/image6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3" name="1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4" name="19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 flipH="1">
            <a:off x="8840497" y="3876788"/>
            <a:ext cx="3773430" cy="2705180"/>
          </a:xfrm>
          <a:prstGeom prst="rect">
            <a:avLst/>
          </a:prstGeom>
        </p:spPr>
      </p:pic>
      <p:pic>
        <p:nvPicPr>
          <p:cNvPr id="5" name="55"/>
          <p:cNvPicPr>
            <a:picLocks noChangeAspect="1"/>
          </p:cNvPicPr>
          <p:nvPr/>
        </p:nvPicPr>
        <p:blipFill rotWithShape="1">
          <a:blip r:embed="rId6" cstate="screen"/>
          <a:srcRect/>
          <a:stretch>
            <a:fillRect/>
          </a:stretch>
        </p:blipFill>
        <p:spPr>
          <a:xfrm>
            <a:off x="923993" y="-250353"/>
            <a:ext cx="9803219" cy="3679353"/>
          </a:xfrm>
          <a:prstGeom prst="rect">
            <a:avLst/>
          </a:prstGeom>
        </p:spPr>
      </p:pic>
      <p:grpSp>
        <p:nvGrpSpPr>
          <p:cNvPr id="7" name="57"/>
          <p:cNvGrpSpPr/>
          <p:nvPr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8" name="Group 4"/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/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  <a:sym typeface="+mn-lt"/>
                </a:endParaRPr>
              </a:p>
            </p:txBody>
          </p:sp>
          <p:sp>
            <p:nvSpPr>
              <p:cNvPr id="15" name="Freeform 6"/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  <a:sym typeface="+mn-lt"/>
                </a:endParaRPr>
              </a:p>
            </p:txBody>
          </p:sp>
          <p:sp>
            <p:nvSpPr>
              <p:cNvPr id="16" name="Freeform 7"/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  <a:sym typeface="+mn-lt"/>
                </a:endParaRPr>
              </a:p>
            </p:txBody>
          </p:sp>
          <p:sp>
            <p:nvSpPr>
              <p:cNvPr id="17" name="Freeform 8"/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  <a:sym typeface="+mn-lt"/>
                </a:endParaRPr>
              </a:p>
            </p:txBody>
          </p:sp>
        </p:grpSp>
        <p:grpSp>
          <p:nvGrpSpPr>
            <p:cNvPr id="9" name="Group 4"/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0" name="Freeform 5"/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  <a:sym typeface="+mn-lt"/>
                </a:endParaRPr>
              </a:p>
            </p:txBody>
          </p:sp>
          <p:sp>
            <p:nvSpPr>
              <p:cNvPr id="11" name="Freeform 6"/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  <a:sym typeface="+mn-lt"/>
                </a:endParaRPr>
              </a:p>
            </p:txBody>
          </p:sp>
          <p:sp>
            <p:nvSpPr>
              <p:cNvPr id="12" name="Freeform 7"/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  <a:sym typeface="+mn-lt"/>
                </a:endParaRPr>
              </a:p>
            </p:txBody>
          </p:sp>
          <p:sp>
            <p:nvSpPr>
              <p:cNvPr id="13" name="Freeform 8"/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  <a:sym typeface="+mn-lt"/>
                </a:endParaRPr>
              </a:p>
            </p:txBody>
          </p:sp>
        </p:grpSp>
      </p:grpSp>
      <p:pic>
        <p:nvPicPr>
          <p:cNvPr id="19" name="69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160699" y="850888"/>
            <a:ext cx="7329805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  <a:sym typeface="+mn-lt"/>
              </a:rPr>
              <a:t>các</a:t>
            </a:r>
            <a:r>
              <a:rPr kumimoji="0" lang="vi-VN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  <a:sym typeface="+mn-lt"/>
              </a:rPr>
              <a:t> con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  <a:sym typeface="+mn-lt"/>
              </a:rPr>
              <a:t> </a:t>
            </a:r>
            <a:r>
              <a:rPr kumimoji="0" lang="vi-VN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  <a:sym typeface="+mn-lt"/>
              </a:rPr>
              <a:t>giờ học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  <a:sym typeface="+mn-lt"/>
              </a:rPr>
              <a:t>Toán</a:t>
            </a:r>
            <a:r>
              <a:rPr kumimoji="0" lang="vi-VN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  <a:sym typeface="+mn-lt"/>
              </a:rPr>
              <a:t>!!!</a:t>
            </a:r>
            <a:endParaRPr kumimoji="0" lang="en-US" altLang="zh-CN" sz="48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  <a:sym typeface="+mn-lt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857532" y="6463016"/>
            <a:ext cx="94867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Bản</a:t>
            </a:r>
            <a:r>
              <a:rPr kumimoji="0" lang="en-US" sz="1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quyền</a:t>
            </a:r>
            <a:r>
              <a:rPr kumimoji="0" lang="en-US" sz="1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thuộc</a:t>
            </a:r>
            <a:r>
              <a:rPr kumimoji="0" lang="en-US" sz="1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kumimoji="0" lang="en-US" sz="1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: FB </a:t>
            </a:r>
            <a:r>
              <a:rPr kumimoji="0" lang="en-US" sz="18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kumimoji="0" lang="en-US" sz="1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kumimoji="0" lang="en-US" sz="1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- https://www.facebook.com/huongthaoGADT/</a:t>
            </a:r>
          </a:p>
        </p:txBody>
      </p:sp>
      <p:pic>
        <p:nvPicPr>
          <p:cNvPr id="24" name="Picture 9" descr="E:\0000000我图PPT\00001PNG素材\儿童卡通\tr.png">
            <a:extLst>
              <a:ext uri="{FF2B5EF4-FFF2-40B4-BE49-F238E27FC236}">
                <a16:creationId xmlns:a16="http://schemas.microsoft.com/office/drawing/2014/main" id="{ACA0DB5F-4724-4F2B-B654-4FC1D4BD76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ounded Rectangle 19"/>
          <p:cNvSpPr/>
          <p:nvPr/>
        </p:nvSpPr>
        <p:spPr>
          <a:xfrm>
            <a:off x="8921809" y="111095"/>
            <a:ext cx="3067941" cy="26492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923993" y="6560702"/>
            <a:ext cx="7997816" cy="25038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502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935980" y="-48871"/>
            <a:ext cx="10265420" cy="2461871"/>
            <a:chOff x="935980" y="-48871"/>
            <a:chExt cx="10265420" cy="2461871"/>
          </a:xfrm>
        </p:grpSpPr>
        <p:sp>
          <p:nvSpPr>
            <p:cNvPr id="2" name="Rounded Rectangle 1"/>
            <p:cNvSpPr/>
            <p:nvPr/>
          </p:nvSpPr>
          <p:spPr>
            <a:xfrm>
              <a:off x="1041400" y="457200"/>
              <a:ext cx="10160000" cy="18796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-48871"/>
              <a:ext cx="2505720" cy="2461871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800" y="-330200"/>
            <a:ext cx="2933700" cy="2933700"/>
          </a:xfrm>
          <a:prstGeom prst="rect">
            <a:avLst/>
          </a:prstGeom>
        </p:spPr>
      </p:pic>
      <p:pic>
        <p:nvPicPr>
          <p:cNvPr id="5" name="Picture 4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980" y="3384038"/>
            <a:ext cx="3384258" cy="1422439"/>
          </a:xfrm>
          <a:prstGeom prst="rect">
            <a:avLst/>
          </a:prstGeom>
          <a:ln>
            <a:noFill/>
          </a:ln>
        </p:spPr>
      </p:pic>
      <p:pic>
        <p:nvPicPr>
          <p:cNvPr id="13" name="Picture 12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980" y="5098536"/>
            <a:ext cx="3384258" cy="1422439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68CCCB1E-5D6D-4B1D-94ED-906BCD4A2D0C}"/>
              </a:ext>
            </a:extLst>
          </p:cNvPr>
          <p:cNvSpPr/>
          <p:nvPr/>
        </p:nvSpPr>
        <p:spPr>
          <a:xfrm>
            <a:off x="1455611" y="586715"/>
            <a:ext cx="9480158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1" i="0" u="none" strike="noStrike" kern="0" cap="none" spc="50" normalizeH="0" baseline="0" noProof="0" dirty="0">
              <a:ln w="9525" cmpd="sng">
                <a:solidFill>
                  <a:prstClr val="black">
                    <a:lumMod val="85000"/>
                    <a:lumOff val="15000"/>
                  </a:prstClr>
                </a:solidFill>
                <a:prstDash val="solid"/>
              </a:ln>
              <a:solidFill>
                <a:srgbClr val="EB701D"/>
              </a:solidFill>
              <a:effectLst>
                <a:glow rad="38100">
                  <a:srgbClr val="5B9BD5">
                    <a:alpha val="40000"/>
                  </a:srgbClr>
                </a:glow>
              </a:effectLst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Picture 22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5379" y="3384038"/>
            <a:ext cx="3384258" cy="1422439"/>
          </a:xfrm>
          <a:prstGeom prst="rect">
            <a:avLst/>
          </a:prstGeom>
        </p:spPr>
      </p:pic>
      <p:pic>
        <p:nvPicPr>
          <p:cNvPr id="24" name="Picture 23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5379" y="5098536"/>
            <a:ext cx="3384258" cy="1422439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3985437" y="2941753"/>
            <a:ext cx="1006010" cy="1531482"/>
            <a:chOff x="3985437" y="2941753"/>
            <a:chExt cx="1006010" cy="1531482"/>
          </a:xfrm>
        </p:grpSpPr>
        <p:pic>
          <p:nvPicPr>
            <p:cNvPr id="15" name="Picture 14">
              <a:hlinkClick r:id="rId7" action="ppaction://hlinksldjump"/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1594" b="100000" l="1786" r="9892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950667">
              <a:off x="3927576" y="3413762"/>
              <a:ext cx="1117334" cy="1001611"/>
            </a:xfrm>
            <a:prstGeom prst="rect">
              <a:avLst/>
            </a:prstGeom>
          </p:spPr>
        </p:pic>
        <p:sp>
          <p:nvSpPr>
            <p:cNvPr id="8" name="TextBox 7">
              <a:hlinkClick r:id="rId7" action="ppaction://hlinksldjump"/>
            </p:cNvPr>
            <p:cNvSpPr txBox="1"/>
            <p:nvPr/>
          </p:nvSpPr>
          <p:spPr>
            <a:xfrm>
              <a:off x="4396412" y="2941753"/>
              <a:ext cx="595035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3901682" y="4683256"/>
            <a:ext cx="1333064" cy="1859147"/>
            <a:chOff x="3901682" y="4683256"/>
            <a:chExt cx="1333064" cy="1859147"/>
          </a:xfrm>
        </p:grpSpPr>
        <p:pic>
          <p:nvPicPr>
            <p:cNvPr id="25" name="Picture 24">
              <a:hlinkClick r:id="rId9" action="ppaction://hlinksldjump"/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950667">
              <a:off x="3824673" y="5132330"/>
              <a:ext cx="1487082" cy="1333064"/>
            </a:xfrm>
            <a:prstGeom prst="rect">
              <a:avLst/>
            </a:prstGeom>
          </p:spPr>
        </p:pic>
        <p:sp>
          <p:nvSpPr>
            <p:cNvPr id="28" name="TextBox 27">
              <a:hlinkClick r:id="rId9" action="ppaction://hlinksldjump"/>
            </p:cNvPr>
            <p:cNvSpPr txBox="1"/>
            <p:nvPr/>
          </p:nvSpPr>
          <p:spPr>
            <a:xfrm>
              <a:off x="4475871" y="4683256"/>
              <a:ext cx="628698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6897095" y="2964459"/>
            <a:ext cx="1001611" cy="1570159"/>
            <a:chOff x="6897095" y="2964459"/>
            <a:chExt cx="1001611" cy="1570159"/>
          </a:xfrm>
        </p:grpSpPr>
        <p:pic>
          <p:nvPicPr>
            <p:cNvPr id="26" name="Picture 25">
              <a:hlinkClick r:id="rId7" action="ppaction://hlinksldjump"/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49333" flipH="1">
              <a:off x="6839234" y="3475145"/>
              <a:ext cx="1117334" cy="1001611"/>
            </a:xfrm>
            <a:prstGeom prst="rect">
              <a:avLst/>
            </a:prstGeom>
          </p:spPr>
        </p:pic>
        <p:sp>
          <p:nvSpPr>
            <p:cNvPr id="29" name="TextBox 28">
              <a:hlinkClick r:id="rId7" action="ppaction://hlinksldjump"/>
            </p:cNvPr>
            <p:cNvSpPr txBox="1"/>
            <p:nvPr/>
          </p:nvSpPr>
          <p:spPr>
            <a:xfrm>
              <a:off x="6986612" y="2964459"/>
              <a:ext cx="595035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6780706" y="4686364"/>
            <a:ext cx="1333064" cy="1866931"/>
            <a:chOff x="6780706" y="4686364"/>
            <a:chExt cx="1333064" cy="1866931"/>
          </a:xfrm>
        </p:grpSpPr>
        <p:pic>
          <p:nvPicPr>
            <p:cNvPr id="27" name="Picture 26">
              <a:hlinkClick r:id="rId7" action="ppaction://hlinksldjump"/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49333" flipH="1">
              <a:off x="6703697" y="5143222"/>
              <a:ext cx="1487082" cy="1333064"/>
            </a:xfrm>
            <a:prstGeom prst="rect">
              <a:avLst/>
            </a:prstGeom>
          </p:spPr>
        </p:pic>
        <p:sp>
          <p:nvSpPr>
            <p:cNvPr id="30" name="TextBox 29">
              <a:hlinkClick r:id="rId7" action="ppaction://hlinksldjump"/>
            </p:cNvPr>
            <p:cNvSpPr txBox="1"/>
            <p:nvPr/>
          </p:nvSpPr>
          <p:spPr>
            <a:xfrm>
              <a:off x="6971899" y="4686364"/>
              <a:ext cx="628698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D</a:t>
              </a:r>
            </a:p>
          </p:txBody>
        </p:sp>
      </p:grpSp>
      <p:sp>
        <p:nvSpPr>
          <p:cNvPr id="31" name="TextBox 30">
            <a:hlinkClick r:id="rId9" action="ppaction://hlinksldjump"/>
          </p:cNvPr>
          <p:cNvSpPr txBox="1"/>
          <p:nvPr/>
        </p:nvSpPr>
        <p:spPr>
          <a:xfrm>
            <a:off x="1876670" y="5392794"/>
            <a:ext cx="95731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１０</a:t>
            </a:r>
            <a:endParaRPr kumimoji="0" lang="en-US" sz="4400" b="0" i="0" u="none" strike="noStrike" kern="1200" cap="none" spc="0" normalizeH="0" baseline="0" noProof="0" dirty="0">
              <a:ln>
                <a:solidFill>
                  <a:prstClr val="black">
                    <a:lumMod val="95000"/>
                    <a:lumOff val="5000"/>
                  </a:prstClr>
                </a:solidFill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TextBox 31">
            <a:hlinkClick r:id="rId7" action="ppaction://hlinksldjump"/>
          </p:cNvPr>
          <p:cNvSpPr txBox="1"/>
          <p:nvPr/>
        </p:nvSpPr>
        <p:spPr>
          <a:xfrm>
            <a:off x="8965736" y="5387678"/>
            <a:ext cx="95731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１５</a:t>
            </a:r>
            <a:endParaRPr kumimoji="0" lang="en-US" sz="4400" b="0" i="0" u="none" strike="noStrike" kern="1200" cap="none" spc="0" normalizeH="0" baseline="0" noProof="0" dirty="0">
              <a:ln>
                <a:solidFill>
                  <a:prstClr val="black">
                    <a:lumMod val="95000"/>
                    <a:lumOff val="5000"/>
                  </a:prstClr>
                </a:solidFill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TextBox 32">
            <a:hlinkClick r:id="rId7" action="ppaction://hlinksldjump"/>
          </p:cNvPr>
          <p:cNvSpPr txBox="1"/>
          <p:nvPr/>
        </p:nvSpPr>
        <p:spPr>
          <a:xfrm>
            <a:off x="8972547" y="3710536"/>
            <a:ext cx="57099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８</a:t>
            </a:r>
            <a:endParaRPr kumimoji="0" lang="en-US" sz="4400" b="0" i="0" u="none" strike="noStrike" kern="1200" cap="none" spc="0" normalizeH="0" baseline="0" noProof="0" dirty="0">
              <a:ln>
                <a:solidFill>
                  <a:prstClr val="black">
                    <a:lumMod val="95000"/>
                    <a:lumOff val="5000"/>
                  </a:prstClr>
                </a:solidFill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TextBox 33">
            <a:hlinkClick r:id="rId7" action="ppaction://hlinksldjump"/>
          </p:cNvPr>
          <p:cNvSpPr txBox="1"/>
          <p:nvPr/>
        </p:nvSpPr>
        <p:spPr>
          <a:xfrm>
            <a:off x="2145173" y="3710536"/>
            <a:ext cx="57099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９</a:t>
            </a:r>
            <a:endParaRPr kumimoji="0" lang="en-US" sz="4400" b="0" i="0" u="none" strike="noStrike" kern="1200" cap="none" spc="0" normalizeH="0" baseline="0" noProof="0" dirty="0">
              <a:ln>
                <a:solidFill>
                  <a:prstClr val="black">
                    <a:lumMod val="95000"/>
                    <a:lumOff val="5000"/>
                  </a:prstClr>
                </a:solidFill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AB2F21FF-D735-41D5-82AD-0FCE5DA7AD88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52366" t="4001" r="28815" b="-4001"/>
          <a:stretch/>
        </p:blipFill>
        <p:spPr>
          <a:xfrm>
            <a:off x="5257068" y="-192406"/>
            <a:ext cx="2367862" cy="2442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4384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  <p:bldP spid="33" grpId="0"/>
      <p:bldP spid="3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871" y="2469794"/>
            <a:ext cx="4912684" cy="433921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2032" y="2231345"/>
            <a:ext cx="2529526" cy="43138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31974">
            <a:off x="4757610" y="-2056386"/>
            <a:ext cx="1126483" cy="1009813"/>
          </a:xfrm>
          <a:prstGeom prst="rect">
            <a:avLst/>
          </a:prstGeom>
        </p:spPr>
      </p:pic>
      <p:pic>
        <p:nvPicPr>
          <p:cNvPr id="8" name="Am-thanh-that-vong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74955" y="-1397920"/>
            <a:ext cx="609600" cy="6096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7132139" y="154298"/>
            <a:ext cx="4336026" cy="2315496"/>
            <a:chOff x="7132139" y="154298"/>
            <a:chExt cx="4336026" cy="2315496"/>
          </a:xfrm>
        </p:grpSpPr>
        <p:sp>
          <p:nvSpPr>
            <p:cNvPr id="10" name="Rounded Rectangle 9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237728" y="841750"/>
              <a:ext cx="4124847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Sai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mất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!!!</a:t>
              </a:r>
            </a:p>
          </p:txBody>
        </p:sp>
      </p:grpSp>
      <p:pic>
        <p:nvPicPr>
          <p:cNvPr id="16" name="Picture 15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 flipH="1">
            <a:off x="-8755" y="5207669"/>
            <a:ext cx="1752296" cy="1650331"/>
          </a:xfrm>
          <a:prstGeom prst="rect">
            <a:avLst/>
          </a:prstGeom>
        </p:spPr>
      </p:pic>
      <p:pic>
        <p:nvPicPr>
          <p:cNvPr id="4" name="Tieng-bup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220733" y="-15514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2252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59259E-6 L -0.00169 0.5548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2773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250"/>
                            </p:stCondLst>
                            <p:childTnLst>
                              <p:par>
                                <p:cTn id="1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699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3380112" y="1580220"/>
            <a:ext cx="6015325" cy="5052909"/>
            <a:chOff x="3165090" y="1495374"/>
            <a:chExt cx="6015325" cy="5052909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60046">
              <a:off x="7506140" y="3798479"/>
              <a:ext cx="1674275" cy="1936767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5090" y="1495374"/>
              <a:ext cx="5178188" cy="5052909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6881417" y="139549"/>
            <a:ext cx="4336026" cy="2315496"/>
            <a:chOff x="7132139" y="154298"/>
            <a:chExt cx="4336026" cy="2315496"/>
          </a:xfrm>
        </p:grpSpPr>
        <p:sp>
          <p:nvSpPr>
            <p:cNvPr id="5" name="Rounded Rectangle 4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7798166" y="778029"/>
              <a:ext cx="2393604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Đúng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!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3719" y="1594746"/>
            <a:ext cx="959697" cy="860300"/>
          </a:xfrm>
          <a:prstGeom prst="rect">
            <a:avLst/>
          </a:prstGeom>
        </p:spPr>
      </p:pic>
      <p:pic>
        <p:nvPicPr>
          <p:cNvPr id="8" name="Tieng-yeah-tre-con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08039" y="-609600"/>
            <a:ext cx="609600" cy="609600"/>
          </a:xfrm>
          <a:prstGeom prst="rect">
            <a:avLst/>
          </a:prstGeom>
        </p:spPr>
      </p:pic>
      <p:pic>
        <p:nvPicPr>
          <p:cNvPr id="11" name="Picture 10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>
            <a:off x="10486427" y="5207669"/>
            <a:ext cx="1752296" cy="1650331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3373475" y="1580219"/>
            <a:ext cx="5990984" cy="5052909"/>
            <a:chOff x="-134778" y="-404809"/>
            <a:chExt cx="5990984" cy="5052909"/>
          </a:xfrm>
        </p:grpSpPr>
        <p:grpSp>
          <p:nvGrpSpPr>
            <p:cNvPr id="16" name="Group 15"/>
            <p:cNvGrpSpPr/>
            <p:nvPr/>
          </p:nvGrpSpPr>
          <p:grpSpPr>
            <a:xfrm>
              <a:off x="4181931" y="2019249"/>
              <a:ext cx="1674275" cy="1936767"/>
              <a:chOff x="10152960" y="4182584"/>
              <a:chExt cx="1674275" cy="1936767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660046">
                <a:off x="10152960" y="4182584"/>
                <a:ext cx="1674275" cy="1936767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28183" y="4878504"/>
                <a:ext cx="734392" cy="658330"/>
              </a:xfrm>
              <a:prstGeom prst="rect">
                <a:avLst/>
              </a:prstGeom>
            </p:spPr>
          </p:pic>
        </p:grp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4778" y="-404809"/>
              <a:ext cx="5178188" cy="5052909"/>
            </a:xfrm>
            <a:prstGeom prst="rect">
              <a:avLst/>
            </a:prstGeom>
          </p:spPr>
        </p:pic>
      </p:grpSp>
      <p:grpSp>
        <p:nvGrpSpPr>
          <p:cNvPr id="23" name="Group 22"/>
          <p:cNvGrpSpPr/>
          <p:nvPr/>
        </p:nvGrpSpPr>
        <p:grpSpPr>
          <a:xfrm>
            <a:off x="8478710" y="2697009"/>
            <a:ext cx="2335967" cy="1446550"/>
            <a:chOff x="458511" y="671416"/>
            <a:chExt cx="2335967" cy="1446550"/>
          </a:xfrm>
        </p:grpSpPr>
        <p:sp>
          <p:nvSpPr>
            <p:cNvPr id="19" name="TextBox 18"/>
            <p:cNvSpPr txBox="1"/>
            <p:nvPr/>
          </p:nvSpPr>
          <p:spPr>
            <a:xfrm>
              <a:off x="458511" y="671416"/>
              <a:ext cx="1492653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0" i="0" u="none" strike="noStrike" kern="1200" cap="none" spc="0" normalizeH="0" baseline="0" noProof="0" dirty="0">
                  <a:ln w="28575"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+1 </a:t>
              </a: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7144" y="940815"/>
              <a:ext cx="1117334" cy="1001611"/>
            </a:xfrm>
            <a:prstGeom prst="rect">
              <a:avLst/>
            </a:prstGeom>
          </p:spPr>
        </p:pic>
      </p:grpSp>
      <p:pic>
        <p:nvPicPr>
          <p:cNvPr id="25" name="Nhac-chuong-tin-nhan-ting-ting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680657" y="-7398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9578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"/>
                            </p:stCondLst>
                            <p:childTnLst>
                              <p:par>
                                <p:cTn id="14" presetID="5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974 -0.19884 C -0.34648 -0.21968 -0.33502 -0.23958 -0.33086 -0.23958 C -0.30521 -0.23958 -0.27877 0.08426 -0.27877 0.4081 C -0.27877 0.24467 -0.26562 0.08426 -0.25325 0.08426 C -0.2401 0.08426 -0.22773 0.24722 -0.22773 0.4081 C -0.22773 0.32755 -0.22122 0.24467 -0.21445 0.24467 C -0.20794 0.24467 -0.2013 0.32523 -0.2013 0.4081 C -0.2013 0.36667 -0.19791 0.32755 -0.19479 0.32755 C -0.1914 0.32755 -0.18815 0.36898 -0.18815 0.4081 C -0.18815 0.3868 -0.18659 0.36667 -0.18489 0.36667 C -0.18398 0.36667 -0.18151 0.3875 -0.18151 0.4081 C -0.18151 0.39768 -0.18073 0.3868 -0.17995 0.3868 C -0.17995 0.38935 -0.17825 0.39676 -0.17825 0.4081 C -0.17825 0.40255 -0.17825 0.39768 -0.17747 0.39768 C -0.17747 0.4 -0.17656 0.40301 -0.17656 0.4081 C -0.17656 0.40555 -0.17656 0.40255 -0.17656 0.4 C -0.17578 0.4 -0.17578 0.40255 -0.17578 0.40555 C -0.17487 0.40555 -0.17487 0.40301 -0.17487 0.4 C -0.17396 0.4 -0.17396 0.40255 -0.17396 0.40555 " pathEditMode="relative" rAng="0" ptsTypes="AAAAAAAAAAAAAAAAAAA">
                                      <p:cBhvr>
                                        <p:cTn id="1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89" y="283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3448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885635" y="-48871"/>
            <a:ext cx="10265420" cy="2461871"/>
            <a:chOff x="885635" y="-48871"/>
            <a:chExt cx="10265420" cy="2461871"/>
          </a:xfrm>
        </p:grpSpPr>
        <p:sp>
          <p:nvSpPr>
            <p:cNvPr id="2" name="Rounded Rectangle 1"/>
            <p:cNvSpPr/>
            <p:nvPr/>
          </p:nvSpPr>
          <p:spPr>
            <a:xfrm>
              <a:off x="991055" y="457200"/>
              <a:ext cx="10160000" cy="18796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5635" y="-48871"/>
              <a:ext cx="2505720" cy="2461871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800" y="-330200"/>
            <a:ext cx="2933700" cy="2933700"/>
          </a:xfrm>
          <a:prstGeom prst="rect">
            <a:avLst/>
          </a:prstGeom>
        </p:spPr>
      </p:pic>
      <p:pic>
        <p:nvPicPr>
          <p:cNvPr id="5" name="Picture 4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980" y="3384038"/>
            <a:ext cx="3384258" cy="1422439"/>
          </a:xfrm>
          <a:prstGeom prst="rect">
            <a:avLst/>
          </a:prstGeom>
          <a:ln>
            <a:noFill/>
          </a:ln>
        </p:spPr>
      </p:pic>
      <p:pic>
        <p:nvPicPr>
          <p:cNvPr id="13" name="Picture 12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8974" y="3203374"/>
            <a:ext cx="3384258" cy="1422439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68CCCB1E-5D6D-4B1D-94ED-906BCD4A2D0C}"/>
              </a:ext>
            </a:extLst>
          </p:cNvPr>
          <p:cNvSpPr/>
          <p:nvPr/>
        </p:nvSpPr>
        <p:spPr>
          <a:xfrm>
            <a:off x="1455611" y="586715"/>
            <a:ext cx="9480158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1" i="0" u="none" strike="noStrike" kern="0" cap="none" spc="50" normalizeH="0" baseline="0" noProof="0" dirty="0">
              <a:ln w="9525" cmpd="sng">
                <a:solidFill>
                  <a:prstClr val="black">
                    <a:lumMod val="85000"/>
                    <a:lumOff val="15000"/>
                  </a:prstClr>
                </a:solidFill>
                <a:prstDash val="solid"/>
              </a:ln>
              <a:solidFill>
                <a:srgbClr val="EB701D"/>
              </a:solidFill>
              <a:effectLst>
                <a:glow rad="38100">
                  <a:srgbClr val="5B9BD5">
                    <a:alpha val="40000"/>
                  </a:srgbClr>
                </a:glow>
              </a:effectLst>
              <a:uLnTx/>
              <a:uFillTx/>
              <a:latin typeface="Calibri" panose="020F0502020204030204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3" name="Picture 22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689" y="5098536"/>
            <a:ext cx="3384258" cy="1422439"/>
          </a:xfrm>
          <a:prstGeom prst="rect">
            <a:avLst/>
          </a:prstGeom>
        </p:spPr>
      </p:pic>
      <p:pic>
        <p:nvPicPr>
          <p:cNvPr id="24" name="Picture 23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5379" y="5098536"/>
            <a:ext cx="3384258" cy="1422439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3985437" y="2941753"/>
            <a:ext cx="1001611" cy="1531482"/>
            <a:chOff x="3985437" y="2941753"/>
            <a:chExt cx="1001611" cy="1531482"/>
          </a:xfrm>
        </p:grpSpPr>
        <p:pic>
          <p:nvPicPr>
            <p:cNvPr id="15" name="Picture 14">
              <a:hlinkClick r:id="rId7" action="ppaction://hlinksldjump"/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1594" b="100000" l="1786" r="9892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950667">
              <a:off x="3927576" y="3413762"/>
              <a:ext cx="1117334" cy="1001611"/>
            </a:xfrm>
            <a:prstGeom prst="rect">
              <a:avLst/>
            </a:prstGeom>
          </p:spPr>
        </p:pic>
        <p:sp>
          <p:nvSpPr>
            <p:cNvPr id="8" name="TextBox 7">
              <a:hlinkClick r:id="rId7" action="ppaction://hlinksldjump"/>
            </p:cNvPr>
            <p:cNvSpPr txBox="1"/>
            <p:nvPr/>
          </p:nvSpPr>
          <p:spPr>
            <a:xfrm>
              <a:off x="4396412" y="2941753"/>
              <a:ext cx="561372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</a:t>
              </a:r>
            </a:p>
          </p:txBody>
        </p:sp>
      </p:grpSp>
      <p:grpSp>
        <p:nvGrpSpPr>
          <p:cNvPr id="36" name="Group 35"/>
          <p:cNvGrpSpPr/>
          <p:nvPr/>
        </p:nvGrpSpPr>
        <p:grpSpPr>
          <a:xfrm flipH="1">
            <a:off x="6836631" y="3126366"/>
            <a:ext cx="1019066" cy="1478979"/>
            <a:chOff x="3901682" y="4683256"/>
            <a:chExt cx="1333064" cy="1859147"/>
          </a:xfrm>
        </p:grpSpPr>
        <p:pic>
          <p:nvPicPr>
            <p:cNvPr id="25" name="Picture 24">
              <a:hlinkClick r:id="rId9" action="ppaction://hlinksldjump"/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950667">
              <a:off x="3824673" y="5132330"/>
              <a:ext cx="1487082" cy="1333064"/>
            </a:xfrm>
            <a:prstGeom prst="rect">
              <a:avLst/>
            </a:prstGeom>
          </p:spPr>
        </p:pic>
        <p:sp>
          <p:nvSpPr>
            <p:cNvPr id="28" name="TextBox 27">
              <a:hlinkClick r:id="rId9" action="ppaction://hlinksldjump"/>
            </p:cNvPr>
            <p:cNvSpPr txBox="1"/>
            <p:nvPr/>
          </p:nvSpPr>
          <p:spPr>
            <a:xfrm>
              <a:off x="4310932" y="4683256"/>
              <a:ext cx="679824" cy="1044603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</a:t>
              </a:r>
            </a:p>
          </p:txBody>
        </p:sp>
      </p:grpSp>
      <p:grpSp>
        <p:nvGrpSpPr>
          <p:cNvPr id="37" name="Group 36"/>
          <p:cNvGrpSpPr/>
          <p:nvPr/>
        </p:nvGrpSpPr>
        <p:grpSpPr>
          <a:xfrm flipH="1">
            <a:off x="3966319" y="4732281"/>
            <a:ext cx="1001611" cy="1570159"/>
            <a:chOff x="6897095" y="2964459"/>
            <a:chExt cx="1001611" cy="1570159"/>
          </a:xfrm>
        </p:grpSpPr>
        <p:pic>
          <p:nvPicPr>
            <p:cNvPr id="26" name="Picture 25">
              <a:hlinkClick r:id="rId7" action="ppaction://hlinksldjump"/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49333" flipH="1">
              <a:off x="6839234" y="3475145"/>
              <a:ext cx="1117334" cy="1001611"/>
            </a:xfrm>
            <a:prstGeom prst="rect">
              <a:avLst/>
            </a:prstGeom>
          </p:spPr>
        </p:pic>
        <p:sp>
          <p:nvSpPr>
            <p:cNvPr id="29" name="TextBox 28">
              <a:hlinkClick r:id="rId7" action="ppaction://hlinksldjump"/>
            </p:cNvPr>
            <p:cNvSpPr txBox="1"/>
            <p:nvPr/>
          </p:nvSpPr>
          <p:spPr>
            <a:xfrm>
              <a:off x="7033099" y="2964459"/>
              <a:ext cx="514885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</a:t>
              </a: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6780706" y="4686364"/>
            <a:ext cx="1333064" cy="1866931"/>
            <a:chOff x="6780706" y="4686364"/>
            <a:chExt cx="1333064" cy="1866931"/>
          </a:xfrm>
        </p:grpSpPr>
        <p:pic>
          <p:nvPicPr>
            <p:cNvPr id="27" name="Picture 26">
              <a:hlinkClick r:id="rId7" action="ppaction://hlinksldjump"/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49333" flipH="1">
              <a:off x="6703697" y="5143222"/>
              <a:ext cx="1487082" cy="1333064"/>
            </a:xfrm>
            <a:prstGeom prst="rect">
              <a:avLst/>
            </a:prstGeom>
          </p:spPr>
        </p:pic>
        <p:sp>
          <p:nvSpPr>
            <p:cNvPr id="30" name="TextBox 29">
              <a:hlinkClick r:id="rId7" action="ppaction://hlinksldjump"/>
            </p:cNvPr>
            <p:cNvSpPr txBox="1"/>
            <p:nvPr/>
          </p:nvSpPr>
          <p:spPr>
            <a:xfrm>
              <a:off x="6971899" y="4686364"/>
              <a:ext cx="580608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</a:t>
              </a:r>
            </a:p>
          </p:txBody>
        </p:sp>
      </p:grpSp>
      <p:sp>
        <p:nvSpPr>
          <p:cNvPr id="31" name="TextBox 30">
            <a:hlinkClick r:id="rId9" action="ppaction://hlinksldjump"/>
          </p:cNvPr>
          <p:cNvSpPr txBox="1"/>
          <p:nvPr/>
        </p:nvSpPr>
        <p:spPr>
          <a:xfrm>
            <a:off x="8459664" y="3497632"/>
            <a:ext cx="57099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１</a:t>
            </a:r>
            <a:endParaRPr kumimoji="0" lang="en-US" sz="4400" b="0" i="0" u="none" strike="noStrike" kern="1200" cap="none" spc="0" normalizeH="0" baseline="0" noProof="0" dirty="0">
              <a:ln>
                <a:solidFill>
                  <a:prstClr val="black">
                    <a:lumMod val="95000"/>
                    <a:lumOff val="5000"/>
                  </a:prstClr>
                </a:solidFill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TextBox 31">
            <a:hlinkClick r:id="rId7" action="ppaction://hlinksldjump"/>
          </p:cNvPr>
          <p:cNvSpPr txBox="1"/>
          <p:nvPr/>
        </p:nvSpPr>
        <p:spPr>
          <a:xfrm>
            <a:off x="8965736" y="5387678"/>
            <a:ext cx="57099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２</a:t>
            </a:r>
            <a:endParaRPr kumimoji="0" lang="en-US" sz="4400" b="0" i="0" u="none" strike="noStrike" kern="1200" cap="none" spc="0" normalizeH="0" baseline="0" noProof="0" dirty="0">
              <a:ln>
                <a:solidFill>
                  <a:prstClr val="black">
                    <a:lumMod val="95000"/>
                    <a:lumOff val="5000"/>
                  </a:prstClr>
                </a:solidFill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TextBox 32">
            <a:hlinkClick r:id="rId7" action="ppaction://hlinksldjump"/>
          </p:cNvPr>
          <p:cNvSpPr txBox="1"/>
          <p:nvPr/>
        </p:nvSpPr>
        <p:spPr>
          <a:xfrm>
            <a:off x="2328857" y="5425034"/>
            <a:ext cx="57099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４</a:t>
            </a:r>
            <a:endParaRPr kumimoji="0" lang="en-US" sz="4400" b="0" i="0" u="none" strike="noStrike" kern="1200" cap="none" spc="0" normalizeH="0" baseline="0" noProof="0" dirty="0">
              <a:ln>
                <a:solidFill>
                  <a:prstClr val="black">
                    <a:lumMod val="95000"/>
                    <a:lumOff val="5000"/>
                  </a:prstClr>
                </a:solidFill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TextBox 33">
            <a:hlinkClick r:id="rId7" action="ppaction://hlinksldjump"/>
          </p:cNvPr>
          <p:cNvSpPr txBox="1"/>
          <p:nvPr/>
        </p:nvSpPr>
        <p:spPr>
          <a:xfrm>
            <a:off x="2145173" y="3710536"/>
            <a:ext cx="57099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３</a:t>
            </a:r>
            <a:endParaRPr kumimoji="0" lang="en-US" sz="4400" b="0" i="0" u="none" strike="noStrike" kern="1200" cap="none" spc="0" normalizeH="0" baseline="0" noProof="0" dirty="0">
              <a:ln>
                <a:solidFill>
                  <a:prstClr val="black">
                    <a:lumMod val="95000"/>
                    <a:lumOff val="5000"/>
                  </a:prstClr>
                </a:solidFill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EE32F52E-69FB-4F4B-A646-D60352DE8D9C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3446" t="-2563" r="25061" b="2563"/>
          <a:stretch/>
        </p:blipFill>
        <p:spPr>
          <a:xfrm>
            <a:off x="4396411" y="173214"/>
            <a:ext cx="2323365" cy="1916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7400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  <p:bldP spid="33" grpId="0"/>
      <p:bldP spid="3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871" y="2469794"/>
            <a:ext cx="4912684" cy="433921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2032" y="2231345"/>
            <a:ext cx="2529526" cy="43138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31974">
            <a:off x="4757610" y="-2056386"/>
            <a:ext cx="1126483" cy="1009813"/>
          </a:xfrm>
          <a:prstGeom prst="rect">
            <a:avLst/>
          </a:prstGeom>
        </p:spPr>
      </p:pic>
      <p:pic>
        <p:nvPicPr>
          <p:cNvPr id="8" name="Am-thanh-that-vong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74955" y="-1397920"/>
            <a:ext cx="609600" cy="6096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7132139" y="154298"/>
            <a:ext cx="4336026" cy="2315496"/>
            <a:chOff x="7132139" y="154298"/>
            <a:chExt cx="4336026" cy="2315496"/>
          </a:xfrm>
        </p:grpSpPr>
        <p:sp>
          <p:nvSpPr>
            <p:cNvPr id="10" name="Rounded Rectangle 9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237728" y="841750"/>
              <a:ext cx="4124847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Sai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mất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!!!</a:t>
              </a:r>
            </a:p>
          </p:txBody>
        </p:sp>
      </p:grpSp>
      <p:pic>
        <p:nvPicPr>
          <p:cNvPr id="16" name="Picture 15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 flipH="1">
            <a:off x="-8755" y="5207669"/>
            <a:ext cx="1752296" cy="1650331"/>
          </a:xfrm>
          <a:prstGeom prst="rect">
            <a:avLst/>
          </a:prstGeom>
        </p:spPr>
      </p:pic>
      <p:pic>
        <p:nvPicPr>
          <p:cNvPr id="4" name="Tieng-bup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220733" y="-15514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9034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59259E-6 L -0.00169 0.5548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2773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250"/>
                            </p:stCondLst>
                            <p:childTnLst>
                              <p:par>
                                <p:cTn id="1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699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3380112" y="1580220"/>
            <a:ext cx="6015325" cy="5052909"/>
            <a:chOff x="3165090" y="1495374"/>
            <a:chExt cx="6015325" cy="5052909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60046">
              <a:off x="7506140" y="3798479"/>
              <a:ext cx="1674275" cy="1936767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5090" y="1495374"/>
              <a:ext cx="5178188" cy="5052909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6881417" y="139549"/>
            <a:ext cx="4336026" cy="2315496"/>
            <a:chOff x="7132139" y="154298"/>
            <a:chExt cx="4336026" cy="2315496"/>
          </a:xfrm>
        </p:grpSpPr>
        <p:sp>
          <p:nvSpPr>
            <p:cNvPr id="5" name="Rounded Rectangle 4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7828481" y="771487"/>
              <a:ext cx="2993127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Đúng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3719" y="1594746"/>
            <a:ext cx="959697" cy="860300"/>
          </a:xfrm>
          <a:prstGeom prst="rect">
            <a:avLst/>
          </a:prstGeom>
        </p:spPr>
      </p:pic>
      <p:pic>
        <p:nvPicPr>
          <p:cNvPr id="8" name="Tieng-yeah-tre-con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08039" y="-609600"/>
            <a:ext cx="609600" cy="609600"/>
          </a:xfrm>
          <a:prstGeom prst="rect">
            <a:avLst/>
          </a:prstGeom>
        </p:spPr>
      </p:pic>
      <p:pic>
        <p:nvPicPr>
          <p:cNvPr id="11" name="Picture 10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>
            <a:off x="10486427" y="5207669"/>
            <a:ext cx="1752296" cy="1650331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3373475" y="1580219"/>
            <a:ext cx="5990984" cy="5052909"/>
            <a:chOff x="-134778" y="-404809"/>
            <a:chExt cx="5990984" cy="5052909"/>
          </a:xfrm>
        </p:grpSpPr>
        <p:grpSp>
          <p:nvGrpSpPr>
            <p:cNvPr id="16" name="Group 15"/>
            <p:cNvGrpSpPr/>
            <p:nvPr/>
          </p:nvGrpSpPr>
          <p:grpSpPr>
            <a:xfrm>
              <a:off x="4181931" y="2019249"/>
              <a:ext cx="1674275" cy="1936767"/>
              <a:chOff x="10152960" y="4182584"/>
              <a:chExt cx="1674275" cy="1936767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660046">
                <a:off x="10152960" y="4182584"/>
                <a:ext cx="1674275" cy="1936767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28183" y="4878504"/>
                <a:ext cx="734392" cy="658330"/>
              </a:xfrm>
              <a:prstGeom prst="rect">
                <a:avLst/>
              </a:prstGeom>
            </p:spPr>
          </p:pic>
        </p:grp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4778" y="-404809"/>
              <a:ext cx="5178188" cy="5052909"/>
            </a:xfrm>
            <a:prstGeom prst="rect">
              <a:avLst/>
            </a:prstGeom>
          </p:spPr>
        </p:pic>
      </p:grpSp>
      <p:grpSp>
        <p:nvGrpSpPr>
          <p:cNvPr id="23" name="Group 22"/>
          <p:cNvGrpSpPr/>
          <p:nvPr/>
        </p:nvGrpSpPr>
        <p:grpSpPr>
          <a:xfrm>
            <a:off x="8478710" y="2697009"/>
            <a:ext cx="2335967" cy="1446550"/>
            <a:chOff x="458511" y="671416"/>
            <a:chExt cx="2335967" cy="1446550"/>
          </a:xfrm>
        </p:grpSpPr>
        <p:sp>
          <p:nvSpPr>
            <p:cNvPr id="19" name="TextBox 18"/>
            <p:cNvSpPr txBox="1"/>
            <p:nvPr/>
          </p:nvSpPr>
          <p:spPr>
            <a:xfrm>
              <a:off x="458511" y="671416"/>
              <a:ext cx="1786066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0" i="0" u="none" strike="noStrike" kern="1200" cap="none" spc="0" normalizeH="0" baseline="0" noProof="0" dirty="0">
                  <a:ln w="28575"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+1 </a:t>
              </a: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7144" y="940815"/>
              <a:ext cx="1117334" cy="1001611"/>
            </a:xfrm>
            <a:prstGeom prst="rect">
              <a:avLst/>
            </a:prstGeom>
          </p:spPr>
        </p:pic>
      </p:grpSp>
      <p:pic>
        <p:nvPicPr>
          <p:cNvPr id="25" name="Nhac-chuong-tin-nhan-ting-ting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680657" y="-7398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7933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"/>
                            </p:stCondLst>
                            <p:childTnLst>
                              <p:par>
                                <p:cTn id="14" presetID="5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974 -0.19884 C -0.34648 -0.21968 -0.33502 -0.23958 -0.33086 -0.23958 C -0.30521 -0.23958 -0.27877 0.08426 -0.27877 0.4081 C -0.27877 0.24467 -0.26562 0.08426 -0.25325 0.08426 C -0.2401 0.08426 -0.22773 0.24722 -0.22773 0.4081 C -0.22773 0.32755 -0.22122 0.24467 -0.21445 0.24467 C -0.20794 0.24467 -0.2013 0.32523 -0.2013 0.4081 C -0.2013 0.36667 -0.19791 0.32755 -0.19479 0.32755 C -0.1914 0.32755 -0.18815 0.36898 -0.18815 0.4081 C -0.18815 0.3868 -0.18659 0.36667 -0.18489 0.36667 C -0.18398 0.36667 -0.18151 0.3875 -0.18151 0.4081 C -0.18151 0.39768 -0.18073 0.3868 -0.17995 0.3868 C -0.17995 0.38935 -0.17825 0.39676 -0.17825 0.4081 C -0.17825 0.40255 -0.17825 0.39768 -0.17747 0.39768 C -0.17747 0.4 -0.17656 0.40301 -0.17656 0.4081 C -0.17656 0.40555 -0.17656 0.40255 -0.17656 0.4 C -0.17578 0.4 -0.17578 0.40255 -0.17578 0.40555 C -0.17487 0.40555 -0.17487 0.40301 -0.17487 0.4 C -0.17396 0.4 -0.17396 0.40255 -0.17396 0.40555 " pathEditMode="relative" rAng="0" ptsTypes="AAAAAAAAAAAAAAAAAAA">
                                      <p:cBhvr>
                                        <p:cTn id="1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89" y="283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3448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7974265" y="3937882"/>
            <a:ext cx="1674275" cy="1936767"/>
            <a:chOff x="7974265" y="3937882"/>
            <a:chExt cx="1674275" cy="1936767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60046">
              <a:off x="7974265" y="3937882"/>
              <a:ext cx="1674275" cy="1936767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48677" y="4717478"/>
              <a:ext cx="700765" cy="628186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07550" y="4403385"/>
              <a:ext cx="700765" cy="628186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31996" y="4717478"/>
              <a:ext cx="700765" cy="628186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01077" y="4869878"/>
              <a:ext cx="700765" cy="628186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26771" y="4403385"/>
              <a:ext cx="700765" cy="628186"/>
            </a:xfrm>
            <a:prstGeom prst="rect">
              <a:avLst/>
            </a:prstGeom>
          </p:spPr>
        </p:pic>
      </p:grpSp>
      <p:grpSp>
        <p:nvGrpSpPr>
          <p:cNvPr id="22" name="Group 21"/>
          <p:cNvGrpSpPr/>
          <p:nvPr/>
        </p:nvGrpSpPr>
        <p:grpSpPr>
          <a:xfrm>
            <a:off x="3468438" y="3958590"/>
            <a:ext cx="1199082" cy="1387074"/>
            <a:chOff x="3407044" y="3961843"/>
            <a:chExt cx="1199082" cy="1387074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422721">
              <a:off x="3407044" y="3961843"/>
              <a:ext cx="1199082" cy="1387074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087029" y="4608301"/>
              <a:ext cx="350382" cy="314093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697915" y="4479585"/>
              <a:ext cx="530757" cy="475786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559604" y="4343864"/>
              <a:ext cx="530757" cy="475786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932161" y="4725817"/>
              <a:ext cx="379355" cy="340065"/>
            </a:xfrm>
            <a:prstGeom prst="rect">
              <a:avLst/>
            </a:prstGeom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8508" y="1771650"/>
            <a:ext cx="4882895" cy="5086350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68CCCB1E-5D6D-4B1D-94ED-906BCD4A2D0C}"/>
              </a:ext>
            </a:extLst>
          </p:cNvPr>
          <p:cNvSpPr/>
          <p:nvPr/>
        </p:nvSpPr>
        <p:spPr>
          <a:xfrm>
            <a:off x="979542" y="670846"/>
            <a:ext cx="10780825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prstTxWarp prst="textChevro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0" cap="none" spc="50" normalizeH="0" baseline="0" noProof="0" dirty="0">
                <a:ln w="28575" cmpd="sng">
                  <a:solidFill>
                    <a:prstClr val="black">
                      <a:lumMod val="95000"/>
                      <a:lumOff val="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NO BỤNG RỒI!!!</a:t>
            </a:r>
          </a:p>
        </p:txBody>
      </p:sp>
      <p:pic>
        <p:nvPicPr>
          <p:cNvPr id="24" name="581c6ee138d9f">
            <a:hlinkClick r:id="" action="ppaction://media"/>
            <a:extLst>
              <a:ext uri="{FF2B5EF4-FFF2-40B4-BE49-F238E27FC236}">
                <a16:creationId xmlns:a16="http://schemas.microsoft.com/office/drawing/2014/main" id="{1D6055FF-8C49-406E-A62C-230215AF60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553494" y="32353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5952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2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50"/>
                            </p:stCondLst>
                            <p:childTnLst>
                              <p:par>
                                <p:cTn id="26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27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4" dur="12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5" dur="125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6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7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50"/>
                            </p:stCondLst>
                            <p:childTnLst>
                              <p:par>
                                <p:cTn id="45" presetID="3" presetClass="mediacall" presetSubtype="0" fill="hold" nodeType="afterEffect">
                                  <p:stCondLst>
                                    <p:cond delay="10000"/>
                                  </p:stCondLst>
                                  <p:childTnLst>
                                    <p:cmd type="call" cmd="stop">
                                      <p:cBhvr>
                                        <p:cTn id="46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  <p:bldLst>
      <p:bldP spid="23" grpId="0"/>
      <p:bldP spid="23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28" name="图片 2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23582"/>
            <a:ext cx="12192000" cy="690315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4F8E5F2-4792-4415-B6B7-F49CEAC375A5}"/>
              </a:ext>
            </a:extLst>
          </p:cNvPr>
          <p:cNvSpPr txBox="1"/>
          <p:nvPr/>
        </p:nvSpPr>
        <p:spPr>
          <a:xfrm>
            <a:off x="0" y="2123967"/>
            <a:ext cx="12191999" cy="99790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0" algn="ctr">
              <a:lnSpc>
                <a:spcPct val="120000"/>
              </a:lnSpc>
              <a:defRPr/>
            </a:pPr>
            <a:r>
              <a:rPr lang="vi-VN" sz="540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BÀI 46</a:t>
            </a:r>
            <a:r>
              <a:rPr lang="en-US" sz="540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- Tiết 1: </a:t>
            </a:r>
            <a:r>
              <a:rPr lang="vi-VN" sz="540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KHỐI TRỤ, KHỐI CẦU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99622E38-AC0D-4693-A87A-3AE833BB6262}"/>
              </a:ext>
            </a:extLst>
          </p:cNvPr>
          <p:cNvGrpSpPr/>
          <p:nvPr/>
        </p:nvGrpSpPr>
        <p:grpSpPr>
          <a:xfrm>
            <a:off x="1137602" y="223582"/>
            <a:ext cx="2190751" cy="980661"/>
            <a:chOff x="1523998" y="0"/>
            <a:chExt cx="2190751" cy="980661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788C9997-B163-4FDA-A4A5-3B943E4043A5}"/>
                </a:ext>
              </a:extLst>
            </p:cNvPr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22" name="Rectangle: Top Corners Rounded 1">
                <a:extLst>
                  <a:ext uri="{FF2B5EF4-FFF2-40B4-BE49-F238E27FC236}">
                    <a16:creationId xmlns:a16="http://schemas.microsoft.com/office/drawing/2014/main" id="{49D046AE-0DF2-4717-B3FD-A2F7623BC0BA}"/>
                  </a:ext>
                </a:extLst>
              </p:cNvPr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solidFill>
                <a:srgbClr val="9BBB59">
                  <a:lumMod val="75000"/>
                </a:srgbClr>
              </a:solidFill>
              <a:ln w="12700" cap="flat" cmpd="sng" algn="ctr">
                <a:solidFill>
                  <a:srgbClr val="9BBB59">
                    <a:lumMod val="50000"/>
                  </a:srgbClr>
                </a:solidFill>
                <a:prstDash val="solid"/>
                <a:miter lim="800000"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" name="Rectangle: Top Corners Rounded 2">
                <a:extLst>
                  <a:ext uri="{FF2B5EF4-FFF2-40B4-BE49-F238E27FC236}">
                    <a16:creationId xmlns:a16="http://schemas.microsoft.com/office/drawing/2014/main" id="{67249BD4-FB5F-4289-90AF-A8D5476BCC09}"/>
                  </a:ext>
                </a:extLst>
              </p:cNvPr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rgbClr val="9BBB59">
                    <a:lumMod val="50000"/>
                  </a:srgbClr>
                </a:solidFill>
                <a:prstDash val="lgDash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609B5B1D-0733-4635-A6A4-0A9684B4C7F1}"/>
                </a:ext>
              </a:extLst>
            </p:cNvPr>
            <p:cNvSpPr txBox="1"/>
            <p:nvPr/>
          </p:nvSpPr>
          <p:spPr>
            <a:xfrm>
              <a:off x="1588934" y="197943"/>
              <a:ext cx="212581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9BBB59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CHỦ </a:t>
              </a:r>
              <a:r>
                <a:rPr kumimoji="0" lang="vi-VN" sz="3200" b="1" i="0" u="none" strike="noStrike" kern="0" cap="none" spc="0" normalizeH="0" baseline="0" noProof="0">
                  <a:ln>
                    <a:noFill/>
                  </a:ln>
                  <a:solidFill>
                    <a:srgbClr val="9BBB59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ĐỀ </a:t>
              </a:r>
              <a:r>
                <a:rPr lang="en-US" sz="3200" b="1" kern="0" dirty="0">
                  <a:solidFill>
                    <a:srgbClr val="9BBB59">
                      <a:lumMod val="75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9</a:t>
              </a:r>
              <a:endPara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9BBB59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9564B791-2250-4ED6-9A01-694650D0C006}"/>
              </a:ext>
            </a:extLst>
          </p:cNvPr>
          <p:cNvSpPr txBox="1"/>
          <p:nvPr/>
        </p:nvSpPr>
        <p:spPr>
          <a:xfrm>
            <a:off x="2860789" y="687944"/>
            <a:ext cx="81205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1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>
                <a:solidFill>
                  <a:srgbClr val="9BBB59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 quen với hình khối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srgbClr val="9BBB59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7064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86325" y="2698792"/>
            <a:ext cx="501119" cy="44891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458585" y="2114017"/>
            <a:ext cx="36498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Yêu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đạt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964762" y="2698792"/>
            <a:ext cx="6379263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- Nhận dạng được khối trụ, khối cầu trong các mô hình ở bộ đồ dùng học tập và vật thật. 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- Liên hệ, nhận biết được các đồ vật gần gũi có dạng khối trụ, khối cầu.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81588" y="3485836"/>
            <a:ext cx="501119" cy="448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4142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图片 35">
            <a:extLst>
              <a:ext uri="{FF2B5EF4-FFF2-40B4-BE49-F238E27FC236}">
                <a16:creationId xmlns:a16="http://schemas.microsoft.com/office/drawing/2014/main" id="{F2913105-D98A-46DE-99B0-FB43124EAFC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081874" y="1375759"/>
            <a:ext cx="3429358" cy="4853802"/>
          </a:xfrm>
          <a:prstGeom prst="rect">
            <a:avLst/>
          </a:prstGeom>
        </p:spPr>
      </p:pic>
      <p:sp>
        <p:nvSpPr>
          <p:cNvPr id="2" name="Cloud 1">
            <a:extLst>
              <a:ext uri="{FF2B5EF4-FFF2-40B4-BE49-F238E27FC236}">
                <a16:creationId xmlns:a16="http://schemas.microsoft.com/office/drawing/2014/main" id="{0170D20E-AAE0-4C2C-A9BB-A5BD0CBC375E}"/>
              </a:ext>
            </a:extLst>
          </p:cNvPr>
          <p:cNvSpPr/>
          <p:nvPr/>
        </p:nvSpPr>
        <p:spPr>
          <a:xfrm rot="219724">
            <a:off x="4568179" y="1221544"/>
            <a:ext cx="6008783" cy="4661425"/>
          </a:xfrm>
          <a:custGeom>
            <a:avLst/>
            <a:gdLst>
              <a:gd name="connsiteX0" fmla="*/ 542459 w 6008783"/>
              <a:gd name="connsiteY0" fmla="*/ 1550571 h 4661425"/>
              <a:gd name="connsiteX1" fmla="*/ 782115 w 6008783"/>
              <a:gd name="connsiteY1" fmla="*/ 745288 h 4661425"/>
              <a:gd name="connsiteX2" fmla="*/ 1947986 w 6008783"/>
              <a:gd name="connsiteY2" fmla="*/ 561313 h 4661425"/>
              <a:gd name="connsiteX3" fmla="*/ 3123454 w 6008783"/>
              <a:gd name="connsiteY3" fmla="*/ 370324 h 4661425"/>
              <a:gd name="connsiteX4" fmla="*/ 3581485 w 6008783"/>
              <a:gd name="connsiteY4" fmla="*/ 21580 h 4661425"/>
              <a:gd name="connsiteX5" fmla="*/ 4149537 w 6008783"/>
              <a:gd name="connsiteY5" fmla="*/ 267708 h 4661425"/>
              <a:gd name="connsiteX6" fmla="*/ 4932626 w 6008783"/>
              <a:gd name="connsiteY6" fmla="*/ 74453 h 4661425"/>
              <a:gd name="connsiteX7" fmla="*/ 5329734 w 6008783"/>
              <a:gd name="connsiteY7" fmla="*/ 601669 h 4661425"/>
              <a:gd name="connsiteX8" fmla="*/ 5839368 w 6008783"/>
              <a:gd name="connsiteY8" fmla="*/ 1113346 h 4661425"/>
              <a:gd name="connsiteX9" fmla="*/ 5816557 w 6008783"/>
              <a:gd name="connsiteY9" fmla="*/ 1668185 h 4661425"/>
              <a:gd name="connsiteX10" fmla="*/ 5983190 w 6008783"/>
              <a:gd name="connsiteY10" fmla="*/ 2516522 h 4661425"/>
              <a:gd name="connsiteX11" fmla="*/ 5202604 w 6008783"/>
              <a:gd name="connsiteY11" fmla="*/ 3259112 h 4661425"/>
              <a:gd name="connsiteX12" fmla="*/ 4923168 w 6008783"/>
              <a:gd name="connsiteY12" fmla="*/ 3895419 h 4661425"/>
              <a:gd name="connsiteX13" fmla="*/ 3971777 w 6008783"/>
              <a:gd name="connsiteY13" fmla="*/ 3972462 h 4661425"/>
              <a:gd name="connsiteX14" fmla="*/ 3291895 w 6008783"/>
              <a:gd name="connsiteY14" fmla="*/ 4651282 h 4661425"/>
              <a:gd name="connsiteX15" fmla="*/ 2292239 w 6008783"/>
              <a:gd name="connsiteY15" fmla="*/ 4236933 h 4661425"/>
              <a:gd name="connsiteX16" fmla="*/ 807291 w 6008783"/>
              <a:gd name="connsiteY16" fmla="*/ 3827547 h 4661425"/>
              <a:gd name="connsiteX17" fmla="*/ 154392 w 6008783"/>
              <a:gd name="connsiteY17" fmla="*/ 3371979 h 4661425"/>
              <a:gd name="connsiteX18" fmla="*/ 293901 w 6008783"/>
              <a:gd name="connsiteY18" fmla="*/ 2757038 h 4661425"/>
              <a:gd name="connsiteX19" fmla="*/ -696 w 6008783"/>
              <a:gd name="connsiteY19" fmla="*/ 2126127 h 4661425"/>
              <a:gd name="connsiteX20" fmla="*/ 537313 w 6008783"/>
              <a:gd name="connsiteY20" fmla="*/ 1565353 h 4661425"/>
              <a:gd name="connsiteX21" fmla="*/ 542459 w 6008783"/>
              <a:gd name="connsiteY21" fmla="*/ 1550571 h 4661425"/>
              <a:gd name="connsiteX0" fmla="*/ 652759 w 6008783"/>
              <a:gd name="connsiteY0" fmla="*/ 2824586 h 4661425"/>
              <a:gd name="connsiteX1" fmla="*/ 300439 w 6008783"/>
              <a:gd name="connsiteY1" fmla="*/ 2738587 h 4661425"/>
              <a:gd name="connsiteX2" fmla="*/ 963630 w 6008783"/>
              <a:gd name="connsiteY2" fmla="*/ 3765719 h 4661425"/>
              <a:gd name="connsiteX3" fmla="*/ 809516 w 6008783"/>
              <a:gd name="connsiteY3" fmla="*/ 3806830 h 4661425"/>
              <a:gd name="connsiteX4" fmla="*/ 2291961 w 6008783"/>
              <a:gd name="connsiteY4" fmla="*/ 4217942 h 4661425"/>
              <a:gd name="connsiteX5" fmla="*/ 2199047 w 6008783"/>
              <a:gd name="connsiteY5" fmla="*/ 4030190 h 4661425"/>
              <a:gd name="connsiteX6" fmla="*/ 4009610 w 6008783"/>
              <a:gd name="connsiteY6" fmla="*/ 3749749 h 4661425"/>
              <a:gd name="connsiteX7" fmla="*/ 3972473 w 6008783"/>
              <a:gd name="connsiteY7" fmla="*/ 3955737 h 4661425"/>
              <a:gd name="connsiteX8" fmla="*/ 4747077 w 6008783"/>
              <a:gd name="connsiteY8" fmla="*/ 2476813 h 4661425"/>
              <a:gd name="connsiteX9" fmla="*/ 5199266 w 6008783"/>
              <a:gd name="connsiteY9" fmla="*/ 3246811 h 4661425"/>
              <a:gd name="connsiteX10" fmla="*/ 5813775 w 6008783"/>
              <a:gd name="connsiteY10" fmla="*/ 1656748 h 4661425"/>
              <a:gd name="connsiteX11" fmla="*/ 5612370 w 6008783"/>
              <a:gd name="connsiteY11" fmla="*/ 1945497 h 4661425"/>
              <a:gd name="connsiteX12" fmla="*/ 5330569 w 6008783"/>
              <a:gd name="connsiteY12" fmla="*/ 585483 h 4661425"/>
              <a:gd name="connsiteX13" fmla="*/ 5341140 w 6008783"/>
              <a:gd name="connsiteY13" fmla="*/ 721873 h 4661425"/>
              <a:gd name="connsiteX14" fmla="*/ 4044522 w 6008783"/>
              <a:gd name="connsiteY14" fmla="*/ 426434 h 4661425"/>
              <a:gd name="connsiteX15" fmla="*/ 4147729 w 6008783"/>
              <a:gd name="connsiteY15" fmla="*/ 252493 h 4661425"/>
              <a:gd name="connsiteX16" fmla="*/ 3079640 w 6008783"/>
              <a:gd name="connsiteY16" fmla="*/ 509303 h 4661425"/>
              <a:gd name="connsiteX17" fmla="*/ 3129574 w 6008783"/>
              <a:gd name="connsiteY17" fmla="*/ 359318 h 4661425"/>
              <a:gd name="connsiteX18" fmla="*/ 1947290 w 6008783"/>
              <a:gd name="connsiteY18" fmla="*/ 560234 h 4661425"/>
              <a:gd name="connsiteX19" fmla="*/ 2128110 w 6008783"/>
              <a:gd name="connsiteY19" fmla="*/ 705687 h 4661425"/>
              <a:gd name="connsiteX20" fmla="*/ 574033 w 6008783"/>
              <a:gd name="connsiteY20" fmla="*/ 1703686 h 4661425"/>
              <a:gd name="connsiteX21" fmla="*/ 542459 w 6008783"/>
              <a:gd name="connsiteY21" fmla="*/ 1550571 h 4661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6008783" h="4661425" fill="none" extrusionOk="0">
                <a:moveTo>
                  <a:pt x="542459" y="1550571"/>
                </a:moveTo>
                <a:cubicBezTo>
                  <a:pt x="489159" y="1279034"/>
                  <a:pt x="604742" y="976033"/>
                  <a:pt x="782115" y="745288"/>
                </a:cubicBezTo>
                <a:cubicBezTo>
                  <a:pt x="1004667" y="337888"/>
                  <a:pt x="1567268" y="452712"/>
                  <a:pt x="1947986" y="561313"/>
                </a:cubicBezTo>
                <a:cubicBezTo>
                  <a:pt x="2145112" y="232606"/>
                  <a:pt x="2733806" y="120310"/>
                  <a:pt x="3123454" y="370324"/>
                </a:cubicBezTo>
                <a:cubicBezTo>
                  <a:pt x="3212136" y="219451"/>
                  <a:pt x="3416202" y="22870"/>
                  <a:pt x="3581485" y="21580"/>
                </a:cubicBezTo>
                <a:cubicBezTo>
                  <a:pt x="3821546" y="-25642"/>
                  <a:pt x="3974964" y="107274"/>
                  <a:pt x="4149537" y="267708"/>
                </a:cubicBezTo>
                <a:cubicBezTo>
                  <a:pt x="4317694" y="59007"/>
                  <a:pt x="4677518" y="-43256"/>
                  <a:pt x="4932626" y="74453"/>
                </a:cubicBezTo>
                <a:cubicBezTo>
                  <a:pt x="5136501" y="195854"/>
                  <a:pt x="5253545" y="360434"/>
                  <a:pt x="5329734" y="601669"/>
                </a:cubicBezTo>
                <a:cubicBezTo>
                  <a:pt x="5589524" y="671597"/>
                  <a:pt x="5756127" y="849356"/>
                  <a:pt x="5839368" y="1113346"/>
                </a:cubicBezTo>
                <a:cubicBezTo>
                  <a:pt x="5892569" y="1288541"/>
                  <a:pt x="5917344" y="1473328"/>
                  <a:pt x="5816557" y="1668185"/>
                </a:cubicBezTo>
                <a:cubicBezTo>
                  <a:pt x="5951062" y="1900521"/>
                  <a:pt x="6016225" y="2181738"/>
                  <a:pt x="5983190" y="2516522"/>
                </a:cubicBezTo>
                <a:cubicBezTo>
                  <a:pt x="5908929" y="2964341"/>
                  <a:pt x="5541634" y="3209272"/>
                  <a:pt x="5202604" y="3259112"/>
                </a:cubicBezTo>
                <a:cubicBezTo>
                  <a:pt x="5162558" y="3491915"/>
                  <a:pt x="5082952" y="3730138"/>
                  <a:pt x="4923168" y="3895419"/>
                </a:cubicBezTo>
                <a:cubicBezTo>
                  <a:pt x="4691653" y="4128524"/>
                  <a:pt x="4260817" y="4142557"/>
                  <a:pt x="3971777" y="3972462"/>
                </a:cubicBezTo>
                <a:cubicBezTo>
                  <a:pt x="3879065" y="4270839"/>
                  <a:pt x="3633741" y="4654609"/>
                  <a:pt x="3291895" y="4651282"/>
                </a:cubicBezTo>
                <a:cubicBezTo>
                  <a:pt x="2948409" y="4764804"/>
                  <a:pt x="2622679" y="4550892"/>
                  <a:pt x="2292239" y="4236933"/>
                </a:cubicBezTo>
                <a:cubicBezTo>
                  <a:pt x="1852100" y="4460147"/>
                  <a:pt x="1208901" y="4228443"/>
                  <a:pt x="807291" y="3827547"/>
                </a:cubicBezTo>
                <a:cubicBezTo>
                  <a:pt x="511831" y="3836777"/>
                  <a:pt x="264661" y="3689013"/>
                  <a:pt x="154392" y="3371979"/>
                </a:cubicBezTo>
                <a:cubicBezTo>
                  <a:pt x="155007" y="3133559"/>
                  <a:pt x="193126" y="2890716"/>
                  <a:pt x="293901" y="2757038"/>
                </a:cubicBezTo>
                <a:cubicBezTo>
                  <a:pt x="106146" y="2675562"/>
                  <a:pt x="29960" y="2418304"/>
                  <a:pt x="-696" y="2126127"/>
                </a:cubicBezTo>
                <a:cubicBezTo>
                  <a:pt x="-9260" y="1877435"/>
                  <a:pt x="234614" y="1542993"/>
                  <a:pt x="537313" y="1565353"/>
                </a:cubicBezTo>
                <a:cubicBezTo>
                  <a:pt x="538505" y="1560824"/>
                  <a:pt x="540944" y="1556484"/>
                  <a:pt x="542459" y="1550571"/>
                </a:cubicBezTo>
                <a:close/>
              </a:path>
              <a:path w="6008783" h="4661425" fill="none" extrusionOk="0">
                <a:moveTo>
                  <a:pt x="652759" y="2824586"/>
                </a:moveTo>
                <a:cubicBezTo>
                  <a:pt x="529459" y="2838665"/>
                  <a:pt x="396227" y="2812484"/>
                  <a:pt x="300439" y="2738587"/>
                </a:cubicBezTo>
                <a:moveTo>
                  <a:pt x="963630" y="3765719"/>
                </a:moveTo>
                <a:cubicBezTo>
                  <a:pt x="903504" y="3791418"/>
                  <a:pt x="865345" y="3813238"/>
                  <a:pt x="809516" y="3806830"/>
                </a:cubicBezTo>
                <a:moveTo>
                  <a:pt x="2291961" y="4217942"/>
                </a:moveTo>
                <a:cubicBezTo>
                  <a:pt x="2253791" y="4151468"/>
                  <a:pt x="2230787" y="4090019"/>
                  <a:pt x="2199047" y="4030190"/>
                </a:cubicBezTo>
                <a:moveTo>
                  <a:pt x="4009610" y="3749749"/>
                </a:moveTo>
                <a:cubicBezTo>
                  <a:pt x="4006745" y="3817810"/>
                  <a:pt x="3989739" y="3879418"/>
                  <a:pt x="3972473" y="3955737"/>
                </a:cubicBezTo>
                <a:moveTo>
                  <a:pt x="4747077" y="2476813"/>
                </a:moveTo>
                <a:cubicBezTo>
                  <a:pt x="5025629" y="2603496"/>
                  <a:pt x="5207908" y="2954693"/>
                  <a:pt x="5199266" y="3246811"/>
                </a:cubicBezTo>
                <a:moveTo>
                  <a:pt x="5813775" y="1656748"/>
                </a:moveTo>
                <a:cubicBezTo>
                  <a:pt x="5762440" y="1756298"/>
                  <a:pt x="5696614" y="1852543"/>
                  <a:pt x="5612370" y="1945497"/>
                </a:cubicBezTo>
                <a:moveTo>
                  <a:pt x="5330569" y="585483"/>
                </a:moveTo>
                <a:cubicBezTo>
                  <a:pt x="5335752" y="624608"/>
                  <a:pt x="5333874" y="667129"/>
                  <a:pt x="5341140" y="721873"/>
                </a:cubicBezTo>
                <a:moveTo>
                  <a:pt x="4044522" y="426434"/>
                </a:moveTo>
                <a:cubicBezTo>
                  <a:pt x="4072102" y="362121"/>
                  <a:pt x="4097569" y="302236"/>
                  <a:pt x="4147729" y="252493"/>
                </a:cubicBezTo>
                <a:moveTo>
                  <a:pt x="3079640" y="509303"/>
                </a:moveTo>
                <a:cubicBezTo>
                  <a:pt x="3100939" y="455521"/>
                  <a:pt x="3095394" y="409994"/>
                  <a:pt x="3129574" y="359318"/>
                </a:cubicBezTo>
                <a:moveTo>
                  <a:pt x="1947290" y="560234"/>
                </a:moveTo>
                <a:cubicBezTo>
                  <a:pt x="2023331" y="587428"/>
                  <a:pt x="2075373" y="647929"/>
                  <a:pt x="2128110" y="705687"/>
                </a:cubicBezTo>
                <a:moveTo>
                  <a:pt x="574033" y="1703686"/>
                </a:moveTo>
                <a:cubicBezTo>
                  <a:pt x="562489" y="1658778"/>
                  <a:pt x="543813" y="1608213"/>
                  <a:pt x="542459" y="1550571"/>
                </a:cubicBezTo>
              </a:path>
              <a:path w="6008783" h="4661425" stroke="0" extrusionOk="0">
                <a:moveTo>
                  <a:pt x="542459" y="1550571"/>
                </a:moveTo>
                <a:cubicBezTo>
                  <a:pt x="503364" y="1271815"/>
                  <a:pt x="636612" y="905983"/>
                  <a:pt x="782115" y="745288"/>
                </a:cubicBezTo>
                <a:cubicBezTo>
                  <a:pt x="1155158" y="454866"/>
                  <a:pt x="1582373" y="313018"/>
                  <a:pt x="1947986" y="561313"/>
                </a:cubicBezTo>
                <a:cubicBezTo>
                  <a:pt x="2213877" y="129993"/>
                  <a:pt x="2678908" y="5284"/>
                  <a:pt x="3123454" y="370324"/>
                </a:cubicBezTo>
                <a:cubicBezTo>
                  <a:pt x="3236841" y="200719"/>
                  <a:pt x="3386027" y="45063"/>
                  <a:pt x="3581485" y="21580"/>
                </a:cubicBezTo>
                <a:cubicBezTo>
                  <a:pt x="3802301" y="-19394"/>
                  <a:pt x="4027739" y="110661"/>
                  <a:pt x="4149537" y="267708"/>
                </a:cubicBezTo>
                <a:cubicBezTo>
                  <a:pt x="4368571" y="108252"/>
                  <a:pt x="4621136" y="-97998"/>
                  <a:pt x="4932626" y="74453"/>
                </a:cubicBezTo>
                <a:cubicBezTo>
                  <a:pt x="5134891" y="176546"/>
                  <a:pt x="5267249" y="368345"/>
                  <a:pt x="5329734" y="601669"/>
                </a:cubicBezTo>
                <a:cubicBezTo>
                  <a:pt x="5562321" y="709694"/>
                  <a:pt x="5785176" y="868595"/>
                  <a:pt x="5839368" y="1113346"/>
                </a:cubicBezTo>
                <a:cubicBezTo>
                  <a:pt x="5886528" y="1293086"/>
                  <a:pt x="5892442" y="1510453"/>
                  <a:pt x="5816557" y="1668185"/>
                </a:cubicBezTo>
                <a:cubicBezTo>
                  <a:pt x="5994988" y="1896793"/>
                  <a:pt x="6023213" y="2173455"/>
                  <a:pt x="5983190" y="2516522"/>
                </a:cubicBezTo>
                <a:cubicBezTo>
                  <a:pt x="5967754" y="2945443"/>
                  <a:pt x="5561829" y="3147878"/>
                  <a:pt x="5202604" y="3259112"/>
                </a:cubicBezTo>
                <a:cubicBezTo>
                  <a:pt x="5194592" y="3507575"/>
                  <a:pt x="5132727" y="3785344"/>
                  <a:pt x="4923168" y="3895419"/>
                </a:cubicBezTo>
                <a:cubicBezTo>
                  <a:pt x="4603706" y="4184964"/>
                  <a:pt x="4200576" y="4135818"/>
                  <a:pt x="3971777" y="3972462"/>
                </a:cubicBezTo>
                <a:cubicBezTo>
                  <a:pt x="3826015" y="4223629"/>
                  <a:pt x="3602810" y="4584476"/>
                  <a:pt x="3291895" y="4651282"/>
                </a:cubicBezTo>
                <a:cubicBezTo>
                  <a:pt x="2839357" y="4761774"/>
                  <a:pt x="2503140" y="4502262"/>
                  <a:pt x="2292239" y="4236933"/>
                </a:cubicBezTo>
                <a:cubicBezTo>
                  <a:pt x="1898681" y="4559225"/>
                  <a:pt x="1131383" y="4456800"/>
                  <a:pt x="807291" y="3827547"/>
                </a:cubicBezTo>
                <a:cubicBezTo>
                  <a:pt x="504925" y="3875085"/>
                  <a:pt x="226028" y="3592959"/>
                  <a:pt x="154392" y="3371979"/>
                </a:cubicBezTo>
                <a:cubicBezTo>
                  <a:pt x="87519" y="3184872"/>
                  <a:pt x="183917" y="2939100"/>
                  <a:pt x="293901" y="2757038"/>
                </a:cubicBezTo>
                <a:cubicBezTo>
                  <a:pt x="120103" y="2664843"/>
                  <a:pt x="-13846" y="2357805"/>
                  <a:pt x="-696" y="2126127"/>
                </a:cubicBezTo>
                <a:cubicBezTo>
                  <a:pt x="-21751" y="1778337"/>
                  <a:pt x="200075" y="1586705"/>
                  <a:pt x="537313" y="1565353"/>
                </a:cubicBezTo>
                <a:cubicBezTo>
                  <a:pt x="539037" y="1561095"/>
                  <a:pt x="541445" y="1554801"/>
                  <a:pt x="542459" y="1550571"/>
                </a:cubicBezTo>
                <a:close/>
              </a:path>
              <a:path w="6008783" h="4661425" fill="none" stroke="0" extrusionOk="0">
                <a:moveTo>
                  <a:pt x="652759" y="2824586"/>
                </a:moveTo>
                <a:cubicBezTo>
                  <a:pt x="511307" y="2823638"/>
                  <a:pt x="405985" y="2808375"/>
                  <a:pt x="300439" y="2738587"/>
                </a:cubicBezTo>
                <a:moveTo>
                  <a:pt x="963630" y="3765719"/>
                </a:moveTo>
                <a:cubicBezTo>
                  <a:pt x="910983" y="3781763"/>
                  <a:pt x="864036" y="3792570"/>
                  <a:pt x="809516" y="3806830"/>
                </a:cubicBezTo>
                <a:moveTo>
                  <a:pt x="2291961" y="4217942"/>
                </a:moveTo>
                <a:cubicBezTo>
                  <a:pt x="2265089" y="4159227"/>
                  <a:pt x="2221815" y="4103844"/>
                  <a:pt x="2199047" y="4030190"/>
                </a:cubicBezTo>
                <a:moveTo>
                  <a:pt x="4009610" y="3749749"/>
                </a:moveTo>
                <a:cubicBezTo>
                  <a:pt x="4015141" y="3833853"/>
                  <a:pt x="3994481" y="3906207"/>
                  <a:pt x="3972473" y="3955737"/>
                </a:cubicBezTo>
                <a:moveTo>
                  <a:pt x="4747077" y="2476813"/>
                </a:moveTo>
                <a:cubicBezTo>
                  <a:pt x="5040544" y="2552652"/>
                  <a:pt x="5227974" y="2977574"/>
                  <a:pt x="5199266" y="3246811"/>
                </a:cubicBezTo>
                <a:moveTo>
                  <a:pt x="5813775" y="1656748"/>
                </a:moveTo>
                <a:cubicBezTo>
                  <a:pt x="5745651" y="1771084"/>
                  <a:pt x="5677722" y="1886548"/>
                  <a:pt x="5612370" y="1945497"/>
                </a:cubicBezTo>
                <a:moveTo>
                  <a:pt x="5330569" y="585483"/>
                </a:moveTo>
                <a:cubicBezTo>
                  <a:pt x="5330268" y="623821"/>
                  <a:pt x="5348931" y="681645"/>
                  <a:pt x="5341140" y="721873"/>
                </a:cubicBezTo>
                <a:moveTo>
                  <a:pt x="4044522" y="426434"/>
                </a:moveTo>
                <a:cubicBezTo>
                  <a:pt x="4053990" y="372571"/>
                  <a:pt x="4108355" y="285196"/>
                  <a:pt x="4147729" y="252493"/>
                </a:cubicBezTo>
                <a:moveTo>
                  <a:pt x="3079640" y="509303"/>
                </a:moveTo>
                <a:cubicBezTo>
                  <a:pt x="3077929" y="454364"/>
                  <a:pt x="3120507" y="407772"/>
                  <a:pt x="3129574" y="359318"/>
                </a:cubicBezTo>
                <a:moveTo>
                  <a:pt x="1947290" y="560234"/>
                </a:moveTo>
                <a:cubicBezTo>
                  <a:pt x="2017941" y="599678"/>
                  <a:pt x="2087594" y="659659"/>
                  <a:pt x="2128110" y="705687"/>
                </a:cubicBezTo>
                <a:moveTo>
                  <a:pt x="574033" y="1703686"/>
                </a:moveTo>
                <a:cubicBezTo>
                  <a:pt x="561296" y="1645930"/>
                  <a:pt x="555132" y="1594082"/>
                  <a:pt x="542459" y="1550571"/>
                </a:cubicBezTo>
              </a:path>
            </a:pathLst>
          </a:custGeom>
          <a:solidFill>
            <a:schemeClr val="accent6">
              <a:alpha val="50000"/>
            </a:schemeClr>
          </a:solidFill>
          <a:ln w="12700">
            <a:solidFill>
              <a:schemeClr val="accent6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1050119024">
                  <a:prstGeom prst="cloud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4F28DD7-2077-4CB0-8A48-7F1DF2792AEF}"/>
              </a:ext>
            </a:extLst>
          </p:cNvPr>
          <p:cNvSpPr txBox="1"/>
          <p:nvPr/>
        </p:nvSpPr>
        <p:spPr>
          <a:xfrm>
            <a:off x="5224905" y="2274838"/>
            <a:ext cx="491172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 w="22225">
                  <a:solidFill>
                    <a:srgbClr val="00B05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636665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图片 35">
            <a:extLst>
              <a:ext uri="{FF2B5EF4-FFF2-40B4-BE49-F238E27FC236}">
                <a16:creationId xmlns:a16="http://schemas.microsoft.com/office/drawing/2014/main" id="{F2913105-D98A-46DE-99B0-FB43124EAFC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081874" y="1375759"/>
            <a:ext cx="3429358" cy="4853802"/>
          </a:xfrm>
          <a:prstGeom prst="rect">
            <a:avLst/>
          </a:prstGeom>
        </p:spPr>
      </p:pic>
      <p:sp>
        <p:nvSpPr>
          <p:cNvPr id="2" name="Cloud 1">
            <a:extLst>
              <a:ext uri="{FF2B5EF4-FFF2-40B4-BE49-F238E27FC236}">
                <a16:creationId xmlns:a16="http://schemas.microsoft.com/office/drawing/2014/main" id="{0170D20E-AAE0-4C2C-A9BB-A5BD0CBC375E}"/>
              </a:ext>
            </a:extLst>
          </p:cNvPr>
          <p:cNvSpPr/>
          <p:nvPr/>
        </p:nvSpPr>
        <p:spPr>
          <a:xfrm rot="219724">
            <a:off x="4568179" y="1221544"/>
            <a:ext cx="6008783" cy="4661425"/>
          </a:xfrm>
          <a:custGeom>
            <a:avLst/>
            <a:gdLst>
              <a:gd name="connsiteX0" fmla="*/ 542459 w 6008783"/>
              <a:gd name="connsiteY0" fmla="*/ 1550571 h 4661425"/>
              <a:gd name="connsiteX1" fmla="*/ 782115 w 6008783"/>
              <a:gd name="connsiteY1" fmla="*/ 745288 h 4661425"/>
              <a:gd name="connsiteX2" fmla="*/ 1947986 w 6008783"/>
              <a:gd name="connsiteY2" fmla="*/ 561313 h 4661425"/>
              <a:gd name="connsiteX3" fmla="*/ 3123454 w 6008783"/>
              <a:gd name="connsiteY3" fmla="*/ 370324 h 4661425"/>
              <a:gd name="connsiteX4" fmla="*/ 3581485 w 6008783"/>
              <a:gd name="connsiteY4" fmla="*/ 21580 h 4661425"/>
              <a:gd name="connsiteX5" fmla="*/ 4149537 w 6008783"/>
              <a:gd name="connsiteY5" fmla="*/ 267708 h 4661425"/>
              <a:gd name="connsiteX6" fmla="*/ 4932626 w 6008783"/>
              <a:gd name="connsiteY6" fmla="*/ 74453 h 4661425"/>
              <a:gd name="connsiteX7" fmla="*/ 5329734 w 6008783"/>
              <a:gd name="connsiteY7" fmla="*/ 601669 h 4661425"/>
              <a:gd name="connsiteX8" fmla="*/ 5839368 w 6008783"/>
              <a:gd name="connsiteY8" fmla="*/ 1113346 h 4661425"/>
              <a:gd name="connsiteX9" fmla="*/ 5816557 w 6008783"/>
              <a:gd name="connsiteY9" fmla="*/ 1668185 h 4661425"/>
              <a:gd name="connsiteX10" fmla="*/ 5983190 w 6008783"/>
              <a:gd name="connsiteY10" fmla="*/ 2516522 h 4661425"/>
              <a:gd name="connsiteX11" fmla="*/ 5202604 w 6008783"/>
              <a:gd name="connsiteY11" fmla="*/ 3259112 h 4661425"/>
              <a:gd name="connsiteX12" fmla="*/ 4923168 w 6008783"/>
              <a:gd name="connsiteY12" fmla="*/ 3895419 h 4661425"/>
              <a:gd name="connsiteX13" fmla="*/ 3971777 w 6008783"/>
              <a:gd name="connsiteY13" fmla="*/ 3972462 h 4661425"/>
              <a:gd name="connsiteX14" fmla="*/ 3291895 w 6008783"/>
              <a:gd name="connsiteY14" fmla="*/ 4651282 h 4661425"/>
              <a:gd name="connsiteX15" fmla="*/ 2292239 w 6008783"/>
              <a:gd name="connsiteY15" fmla="*/ 4236933 h 4661425"/>
              <a:gd name="connsiteX16" fmla="*/ 807291 w 6008783"/>
              <a:gd name="connsiteY16" fmla="*/ 3827547 h 4661425"/>
              <a:gd name="connsiteX17" fmla="*/ 154392 w 6008783"/>
              <a:gd name="connsiteY17" fmla="*/ 3371979 h 4661425"/>
              <a:gd name="connsiteX18" fmla="*/ 293901 w 6008783"/>
              <a:gd name="connsiteY18" fmla="*/ 2757038 h 4661425"/>
              <a:gd name="connsiteX19" fmla="*/ -696 w 6008783"/>
              <a:gd name="connsiteY19" fmla="*/ 2126127 h 4661425"/>
              <a:gd name="connsiteX20" fmla="*/ 537313 w 6008783"/>
              <a:gd name="connsiteY20" fmla="*/ 1565353 h 4661425"/>
              <a:gd name="connsiteX21" fmla="*/ 542459 w 6008783"/>
              <a:gd name="connsiteY21" fmla="*/ 1550571 h 4661425"/>
              <a:gd name="connsiteX0" fmla="*/ 652759 w 6008783"/>
              <a:gd name="connsiteY0" fmla="*/ 2824586 h 4661425"/>
              <a:gd name="connsiteX1" fmla="*/ 300439 w 6008783"/>
              <a:gd name="connsiteY1" fmla="*/ 2738587 h 4661425"/>
              <a:gd name="connsiteX2" fmla="*/ 963630 w 6008783"/>
              <a:gd name="connsiteY2" fmla="*/ 3765719 h 4661425"/>
              <a:gd name="connsiteX3" fmla="*/ 809516 w 6008783"/>
              <a:gd name="connsiteY3" fmla="*/ 3806830 h 4661425"/>
              <a:gd name="connsiteX4" fmla="*/ 2291961 w 6008783"/>
              <a:gd name="connsiteY4" fmla="*/ 4217942 h 4661425"/>
              <a:gd name="connsiteX5" fmla="*/ 2199047 w 6008783"/>
              <a:gd name="connsiteY5" fmla="*/ 4030190 h 4661425"/>
              <a:gd name="connsiteX6" fmla="*/ 4009610 w 6008783"/>
              <a:gd name="connsiteY6" fmla="*/ 3749749 h 4661425"/>
              <a:gd name="connsiteX7" fmla="*/ 3972473 w 6008783"/>
              <a:gd name="connsiteY7" fmla="*/ 3955737 h 4661425"/>
              <a:gd name="connsiteX8" fmla="*/ 4747077 w 6008783"/>
              <a:gd name="connsiteY8" fmla="*/ 2476813 h 4661425"/>
              <a:gd name="connsiteX9" fmla="*/ 5199266 w 6008783"/>
              <a:gd name="connsiteY9" fmla="*/ 3246811 h 4661425"/>
              <a:gd name="connsiteX10" fmla="*/ 5813775 w 6008783"/>
              <a:gd name="connsiteY10" fmla="*/ 1656748 h 4661425"/>
              <a:gd name="connsiteX11" fmla="*/ 5612370 w 6008783"/>
              <a:gd name="connsiteY11" fmla="*/ 1945497 h 4661425"/>
              <a:gd name="connsiteX12" fmla="*/ 5330569 w 6008783"/>
              <a:gd name="connsiteY12" fmla="*/ 585483 h 4661425"/>
              <a:gd name="connsiteX13" fmla="*/ 5341140 w 6008783"/>
              <a:gd name="connsiteY13" fmla="*/ 721873 h 4661425"/>
              <a:gd name="connsiteX14" fmla="*/ 4044522 w 6008783"/>
              <a:gd name="connsiteY14" fmla="*/ 426434 h 4661425"/>
              <a:gd name="connsiteX15" fmla="*/ 4147729 w 6008783"/>
              <a:gd name="connsiteY15" fmla="*/ 252493 h 4661425"/>
              <a:gd name="connsiteX16" fmla="*/ 3079640 w 6008783"/>
              <a:gd name="connsiteY16" fmla="*/ 509303 h 4661425"/>
              <a:gd name="connsiteX17" fmla="*/ 3129574 w 6008783"/>
              <a:gd name="connsiteY17" fmla="*/ 359318 h 4661425"/>
              <a:gd name="connsiteX18" fmla="*/ 1947290 w 6008783"/>
              <a:gd name="connsiteY18" fmla="*/ 560234 h 4661425"/>
              <a:gd name="connsiteX19" fmla="*/ 2128110 w 6008783"/>
              <a:gd name="connsiteY19" fmla="*/ 705687 h 4661425"/>
              <a:gd name="connsiteX20" fmla="*/ 574033 w 6008783"/>
              <a:gd name="connsiteY20" fmla="*/ 1703686 h 4661425"/>
              <a:gd name="connsiteX21" fmla="*/ 542459 w 6008783"/>
              <a:gd name="connsiteY21" fmla="*/ 1550571 h 4661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6008783" h="4661425" fill="none" extrusionOk="0">
                <a:moveTo>
                  <a:pt x="542459" y="1550571"/>
                </a:moveTo>
                <a:cubicBezTo>
                  <a:pt x="489159" y="1279034"/>
                  <a:pt x="604742" y="976033"/>
                  <a:pt x="782115" y="745288"/>
                </a:cubicBezTo>
                <a:cubicBezTo>
                  <a:pt x="1004667" y="337888"/>
                  <a:pt x="1567268" y="452712"/>
                  <a:pt x="1947986" y="561313"/>
                </a:cubicBezTo>
                <a:cubicBezTo>
                  <a:pt x="2145112" y="232606"/>
                  <a:pt x="2733806" y="120310"/>
                  <a:pt x="3123454" y="370324"/>
                </a:cubicBezTo>
                <a:cubicBezTo>
                  <a:pt x="3212136" y="219451"/>
                  <a:pt x="3416202" y="22870"/>
                  <a:pt x="3581485" y="21580"/>
                </a:cubicBezTo>
                <a:cubicBezTo>
                  <a:pt x="3821546" y="-25642"/>
                  <a:pt x="3974964" y="107274"/>
                  <a:pt x="4149537" y="267708"/>
                </a:cubicBezTo>
                <a:cubicBezTo>
                  <a:pt x="4317694" y="59007"/>
                  <a:pt x="4677518" y="-43256"/>
                  <a:pt x="4932626" y="74453"/>
                </a:cubicBezTo>
                <a:cubicBezTo>
                  <a:pt x="5136501" y="195854"/>
                  <a:pt x="5253545" y="360434"/>
                  <a:pt x="5329734" y="601669"/>
                </a:cubicBezTo>
                <a:cubicBezTo>
                  <a:pt x="5589524" y="671597"/>
                  <a:pt x="5756127" y="849356"/>
                  <a:pt x="5839368" y="1113346"/>
                </a:cubicBezTo>
                <a:cubicBezTo>
                  <a:pt x="5892569" y="1288541"/>
                  <a:pt x="5917344" y="1473328"/>
                  <a:pt x="5816557" y="1668185"/>
                </a:cubicBezTo>
                <a:cubicBezTo>
                  <a:pt x="5951062" y="1900521"/>
                  <a:pt x="6016225" y="2181738"/>
                  <a:pt x="5983190" y="2516522"/>
                </a:cubicBezTo>
                <a:cubicBezTo>
                  <a:pt x="5908929" y="2964341"/>
                  <a:pt x="5541634" y="3209272"/>
                  <a:pt x="5202604" y="3259112"/>
                </a:cubicBezTo>
                <a:cubicBezTo>
                  <a:pt x="5162558" y="3491915"/>
                  <a:pt x="5082952" y="3730138"/>
                  <a:pt x="4923168" y="3895419"/>
                </a:cubicBezTo>
                <a:cubicBezTo>
                  <a:pt x="4691653" y="4128524"/>
                  <a:pt x="4260817" y="4142557"/>
                  <a:pt x="3971777" y="3972462"/>
                </a:cubicBezTo>
                <a:cubicBezTo>
                  <a:pt x="3879065" y="4270839"/>
                  <a:pt x="3633741" y="4654609"/>
                  <a:pt x="3291895" y="4651282"/>
                </a:cubicBezTo>
                <a:cubicBezTo>
                  <a:pt x="2948409" y="4764804"/>
                  <a:pt x="2622679" y="4550892"/>
                  <a:pt x="2292239" y="4236933"/>
                </a:cubicBezTo>
                <a:cubicBezTo>
                  <a:pt x="1852100" y="4460147"/>
                  <a:pt x="1208901" y="4228443"/>
                  <a:pt x="807291" y="3827547"/>
                </a:cubicBezTo>
                <a:cubicBezTo>
                  <a:pt x="511831" y="3836777"/>
                  <a:pt x="264661" y="3689013"/>
                  <a:pt x="154392" y="3371979"/>
                </a:cubicBezTo>
                <a:cubicBezTo>
                  <a:pt x="155007" y="3133559"/>
                  <a:pt x="193126" y="2890716"/>
                  <a:pt x="293901" y="2757038"/>
                </a:cubicBezTo>
                <a:cubicBezTo>
                  <a:pt x="106146" y="2675562"/>
                  <a:pt x="29960" y="2418304"/>
                  <a:pt x="-696" y="2126127"/>
                </a:cubicBezTo>
                <a:cubicBezTo>
                  <a:pt x="-9260" y="1877435"/>
                  <a:pt x="234614" y="1542993"/>
                  <a:pt x="537313" y="1565353"/>
                </a:cubicBezTo>
                <a:cubicBezTo>
                  <a:pt x="538505" y="1560824"/>
                  <a:pt x="540944" y="1556484"/>
                  <a:pt x="542459" y="1550571"/>
                </a:cubicBezTo>
                <a:close/>
              </a:path>
              <a:path w="6008783" h="4661425" fill="none" extrusionOk="0">
                <a:moveTo>
                  <a:pt x="652759" y="2824586"/>
                </a:moveTo>
                <a:cubicBezTo>
                  <a:pt x="529459" y="2838665"/>
                  <a:pt x="396227" y="2812484"/>
                  <a:pt x="300439" y="2738587"/>
                </a:cubicBezTo>
                <a:moveTo>
                  <a:pt x="963630" y="3765719"/>
                </a:moveTo>
                <a:cubicBezTo>
                  <a:pt x="903504" y="3791418"/>
                  <a:pt x="865345" y="3813238"/>
                  <a:pt x="809516" y="3806830"/>
                </a:cubicBezTo>
                <a:moveTo>
                  <a:pt x="2291961" y="4217942"/>
                </a:moveTo>
                <a:cubicBezTo>
                  <a:pt x="2253791" y="4151468"/>
                  <a:pt x="2230787" y="4090019"/>
                  <a:pt x="2199047" y="4030190"/>
                </a:cubicBezTo>
                <a:moveTo>
                  <a:pt x="4009610" y="3749749"/>
                </a:moveTo>
                <a:cubicBezTo>
                  <a:pt x="4006745" y="3817810"/>
                  <a:pt x="3989739" y="3879418"/>
                  <a:pt x="3972473" y="3955737"/>
                </a:cubicBezTo>
                <a:moveTo>
                  <a:pt x="4747077" y="2476813"/>
                </a:moveTo>
                <a:cubicBezTo>
                  <a:pt x="5025629" y="2603496"/>
                  <a:pt x="5207908" y="2954693"/>
                  <a:pt x="5199266" y="3246811"/>
                </a:cubicBezTo>
                <a:moveTo>
                  <a:pt x="5813775" y="1656748"/>
                </a:moveTo>
                <a:cubicBezTo>
                  <a:pt x="5762440" y="1756298"/>
                  <a:pt x="5696614" y="1852543"/>
                  <a:pt x="5612370" y="1945497"/>
                </a:cubicBezTo>
                <a:moveTo>
                  <a:pt x="5330569" y="585483"/>
                </a:moveTo>
                <a:cubicBezTo>
                  <a:pt x="5335752" y="624608"/>
                  <a:pt x="5333874" y="667129"/>
                  <a:pt x="5341140" y="721873"/>
                </a:cubicBezTo>
                <a:moveTo>
                  <a:pt x="4044522" y="426434"/>
                </a:moveTo>
                <a:cubicBezTo>
                  <a:pt x="4072102" y="362121"/>
                  <a:pt x="4097569" y="302236"/>
                  <a:pt x="4147729" y="252493"/>
                </a:cubicBezTo>
                <a:moveTo>
                  <a:pt x="3079640" y="509303"/>
                </a:moveTo>
                <a:cubicBezTo>
                  <a:pt x="3100939" y="455521"/>
                  <a:pt x="3095394" y="409994"/>
                  <a:pt x="3129574" y="359318"/>
                </a:cubicBezTo>
                <a:moveTo>
                  <a:pt x="1947290" y="560234"/>
                </a:moveTo>
                <a:cubicBezTo>
                  <a:pt x="2023331" y="587428"/>
                  <a:pt x="2075373" y="647929"/>
                  <a:pt x="2128110" y="705687"/>
                </a:cubicBezTo>
                <a:moveTo>
                  <a:pt x="574033" y="1703686"/>
                </a:moveTo>
                <a:cubicBezTo>
                  <a:pt x="562489" y="1658778"/>
                  <a:pt x="543813" y="1608213"/>
                  <a:pt x="542459" y="1550571"/>
                </a:cubicBezTo>
              </a:path>
              <a:path w="6008783" h="4661425" stroke="0" extrusionOk="0">
                <a:moveTo>
                  <a:pt x="542459" y="1550571"/>
                </a:moveTo>
                <a:cubicBezTo>
                  <a:pt x="503364" y="1271815"/>
                  <a:pt x="636612" y="905983"/>
                  <a:pt x="782115" y="745288"/>
                </a:cubicBezTo>
                <a:cubicBezTo>
                  <a:pt x="1155158" y="454866"/>
                  <a:pt x="1582373" y="313018"/>
                  <a:pt x="1947986" y="561313"/>
                </a:cubicBezTo>
                <a:cubicBezTo>
                  <a:pt x="2213877" y="129993"/>
                  <a:pt x="2678908" y="5284"/>
                  <a:pt x="3123454" y="370324"/>
                </a:cubicBezTo>
                <a:cubicBezTo>
                  <a:pt x="3236841" y="200719"/>
                  <a:pt x="3386027" y="45063"/>
                  <a:pt x="3581485" y="21580"/>
                </a:cubicBezTo>
                <a:cubicBezTo>
                  <a:pt x="3802301" y="-19394"/>
                  <a:pt x="4027739" y="110661"/>
                  <a:pt x="4149537" y="267708"/>
                </a:cubicBezTo>
                <a:cubicBezTo>
                  <a:pt x="4368571" y="108252"/>
                  <a:pt x="4621136" y="-97998"/>
                  <a:pt x="4932626" y="74453"/>
                </a:cubicBezTo>
                <a:cubicBezTo>
                  <a:pt x="5134891" y="176546"/>
                  <a:pt x="5267249" y="368345"/>
                  <a:pt x="5329734" y="601669"/>
                </a:cubicBezTo>
                <a:cubicBezTo>
                  <a:pt x="5562321" y="709694"/>
                  <a:pt x="5785176" y="868595"/>
                  <a:pt x="5839368" y="1113346"/>
                </a:cubicBezTo>
                <a:cubicBezTo>
                  <a:pt x="5886528" y="1293086"/>
                  <a:pt x="5892442" y="1510453"/>
                  <a:pt x="5816557" y="1668185"/>
                </a:cubicBezTo>
                <a:cubicBezTo>
                  <a:pt x="5994988" y="1896793"/>
                  <a:pt x="6023213" y="2173455"/>
                  <a:pt x="5983190" y="2516522"/>
                </a:cubicBezTo>
                <a:cubicBezTo>
                  <a:pt x="5967754" y="2945443"/>
                  <a:pt x="5561829" y="3147878"/>
                  <a:pt x="5202604" y="3259112"/>
                </a:cubicBezTo>
                <a:cubicBezTo>
                  <a:pt x="5194592" y="3507575"/>
                  <a:pt x="5132727" y="3785344"/>
                  <a:pt x="4923168" y="3895419"/>
                </a:cubicBezTo>
                <a:cubicBezTo>
                  <a:pt x="4603706" y="4184964"/>
                  <a:pt x="4200576" y="4135818"/>
                  <a:pt x="3971777" y="3972462"/>
                </a:cubicBezTo>
                <a:cubicBezTo>
                  <a:pt x="3826015" y="4223629"/>
                  <a:pt x="3602810" y="4584476"/>
                  <a:pt x="3291895" y="4651282"/>
                </a:cubicBezTo>
                <a:cubicBezTo>
                  <a:pt x="2839357" y="4761774"/>
                  <a:pt x="2503140" y="4502262"/>
                  <a:pt x="2292239" y="4236933"/>
                </a:cubicBezTo>
                <a:cubicBezTo>
                  <a:pt x="1898681" y="4559225"/>
                  <a:pt x="1131383" y="4456800"/>
                  <a:pt x="807291" y="3827547"/>
                </a:cubicBezTo>
                <a:cubicBezTo>
                  <a:pt x="504925" y="3875085"/>
                  <a:pt x="226028" y="3592959"/>
                  <a:pt x="154392" y="3371979"/>
                </a:cubicBezTo>
                <a:cubicBezTo>
                  <a:pt x="87519" y="3184872"/>
                  <a:pt x="183917" y="2939100"/>
                  <a:pt x="293901" y="2757038"/>
                </a:cubicBezTo>
                <a:cubicBezTo>
                  <a:pt x="120103" y="2664843"/>
                  <a:pt x="-13846" y="2357805"/>
                  <a:pt x="-696" y="2126127"/>
                </a:cubicBezTo>
                <a:cubicBezTo>
                  <a:pt x="-21751" y="1778337"/>
                  <a:pt x="200075" y="1586705"/>
                  <a:pt x="537313" y="1565353"/>
                </a:cubicBezTo>
                <a:cubicBezTo>
                  <a:pt x="539037" y="1561095"/>
                  <a:pt x="541445" y="1554801"/>
                  <a:pt x="542459" y="1550571"/>
                </a:cubicBezTo>
                <a:close/>
              </a:path>
              <a:path w="6008783" h="4661425" fill="none" stroke="0" extrusionOk="0">
                <a:moveTo>
                  <a:pt x="652759" y="2824586"/>
                </a:moveTo>
                <a:cubicBezTo>
                  <a:pt x="511307" y="2823638"/>
                  <a:pt x="405985" y="2808375"/>
                  <a:pt x="300439" y="2738587"/>
                </a:cubicBezTo>
                <a:moveTo>
                  <a:pt x="963630" y="3765719"/>
                </a:moveTo>
                <a:cubicBezTo>
                  <a:pt x="910983" y="3781763"/>
                  <a:pt x="864036" y="3792570"/>
                  <a:pt x="809516" y="3806830"/>
                </a:cubicBezTo>
                <a:moveTo>
                  <a:pt x="2291961" y="4217942"/>
                </a:moveTo>
                <a:cubicBezTo>
                  <a:pt x="2265089" y="4159227"/>
                  <a:pt x="2221815" y="4103844"/>
                  <a:pt x="2199047" y="4030190"/>
                </a:cubicBezTo>
                <a:moveTo>
                  <a:pt x="4009610" y="3749749"/>
                </a:moveTo>
                <a:cubicBezTo>
                  <a:pt x="4015141" y="3833853"/>
                  <a:pt x="3994481" y="3906207"/>
                  <a:pt x="3972473" y="3955737"/>
                </a:cubicBezTo>
                <a:moveTo>
                  <a:pt x="4747077" y="2476813"/>
                </a:moveTo>
                <a:cubicBezTo>
                  <a:pt x="5040544" y="2552652"/>
                  <a:pt x="5227974" y="2977574"/>
                  <a:pt x="5199266" y="3246811"/>
                </a:cubicBezTo>
                <a:moveTo>
                  <a:pt x="5813775" y="1656748"/>
                </a:moveTo>
                <a:cubicBezTo>
                  <a:pt x="5745651" y="1771084"/>
                  <a:pt x="5677722" y="1886548"/>
                  <a:pt x="5612370" y="1945497"/>
                </a:cubicBezTo>
                <a:moveTo>
                  <a:pt x="5330569" y="585483"/>
                </a:moveTo>
                <a:cubicBezTo>
                  <a:pt x="5330268" y="623821"/>
                  <a:pt x="5348931" y="681645"/>
                  <a:pt x="5341140" y="721873"/>
                </a:cubicBezTo>
                <a:moveTo>
                  <a:pt x="4044522" y="426434"/>
                </a:moveTo>
                <a:cubicBezTo>
                  <a:pt x="4053990" y="372571"/>
                  <a:pt x="4108355" y="285196"/>
                  <a:pt x="4147729" y="252493"/>
                </a:cubicBezTo>
                <a:moveTo>
                  <a:pt x="3079640" y="509303"/>
                </a:moveTo>
                <a:cubicBezTo>
                  <a:pt x="3077929" y="454364"/>
                  <a:pt x="3120507" y="407772"/>
                  <a:pt x="3129574" y="359318"/>
                </a:cubicBezTo>
                <a:moveTo>
                  <a:pt x="1947290" y="560234"/>
                </a:moveTo>
                <a:cubicBezTo>
                  <a:pt x="2017941" y="599678"/>
                  <a:pt x="2087594" y="659659"/>
                  <a:pt x="2128110" y="705687"/>
                </a:cubicBezTo>
                <a:moveTo>
                  <a:pt x="574033" y="1703686"/>
                </a:moveTo>
                <a:cubicBezTo>
                  <a:pt x="561296" y="1645930"/>
                  <a:pt x="555132" y="1594082"/>
                  <a:pt x="542459" y="1550571"/>
                </a:cubicBezTo>
              </a:path>
            </a:pathLst>
          </a:custGeom>
          <a:solidFill>
            <a:schemeClr val="accent6">
              <a:alpha val="50000"/>
            </a:schemeClr>
          </a:solidFill>
          <a:ln w="12700">
            <a:solidFill>
              <a:schemeClr val="accent6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1050119024">
                  <a:prstGeom prst="cloud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4F28DD7-2077-4CB0-8A48-7F1DF2792AEF}"/>
              </a:ext>
            </a:extLst>
          </p:cNvPr>
          <p:cNvSpPr txBox="1"/>
          <p:nvPr/>
        </p:nvSpPr>
        <p:spPr>
          <a:xfrm>
            <a:off x="5116705" y="2828835"/>
            <a:ext cx="49117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 w="22225">
                  <a:solidFill>
                    <a:srgbClr val="00B05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Khởi</a:t>
            </a:r>
            <a:r>
              <a:rPr kumimoji="0" lang="en-US" sz="7200" b="1" i="0" u="none" strike="noStrike" kern="1200" cap="none" spc="0" normalizeH="0" baseline="0" noProof="0" dirty="0">
                <a:ln w="22225">
                  <a:solidFill>
                    <a:srgbClr val="00B05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 w="22225">
                  <a:solidFill>
                    <a:srgbClr val="00B05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động</a:t>
            </a:r>
            <a:endParaRPr kumimoji="0" lang="en-US" sz="7200" b="1" i="0" u="none" strike="noStrike" kern="1200" cap="none" spc="0" normalizeH="0" baseline="0" noProof="0" dirty="0">
              <a:ln w="22225">
                <a:solidFill>
                  <a:srgbClr val="00B050"/>
                </a:solidFill>
                <a:prstDash val="solid"/>
              </a:ln>
              <a:solidFill>
                <a:srgbClr val="00B050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7428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1" name="Rectangle: Rounded Corners 610">
            <a:extLst>
              <a:ext uri="{FF2B5EF4-FFF2-40B4-BE49-F238E27FC236}">
                <a16:creationId xmlns:a16="http://schemas.microsoft.com/office/drawing/2014/main" id="{4563942D-EE8F-4421-9B23-DD2962235628}"/>
              </a:ext>
            </a:extLst>
          </p:cNvPr>
          <p:cNvSpPr/>
          <p:nvPr/>
        </p:nvSpPr>
        <p:spPr>
          <a:xfrm>
            <a:off x="6269312" y="1947193"/>
            <a:ext cx="4725869" cy="4118581"/>
          </a:xfrm>
          <a:prstGeom prst="roundRect">
            <a:avLst/>
          </a:prstGeom>
          <a:noFill/>
          <a:ln w="38100">
            <a:solidFill>
              <a:srgbClr val="076EB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12" name="Rectangle: Rounded Corners 611">
            <a:extLst>
              <a:ext uri="{FF2B5EF4-FFF2-40B4-BE49-F238E27FC236}">
                <a16:creationId xmlns:a16="http://schemas.microsoft.com/office/drawing/2014/main" id="{33D928E0-B67A-4295-BF25-A7B6611F81B6}"/>
              </a:ext>
            </a:extLst>
          </p:cNvPr>
          <p:cNvSpPr/>
          <p:nvPr/>
        </p:nvSpPr>
        <p:spPr>
          <a:xfrm>
            <a:off x="1041885" y="1947193"/>
            <a:ext cx="4725869" cy="4118581"/>
          </a:xfrm>
          <a:prstGeom prst="roundRect">
            <a:avLst/>
          </a:prstGeom>
          <a:noFill/>
          <a:ln w="38100">
            <a:solidFill>
              <a:srgbClr val="ED008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13" name="Picture 4" descr="Không có mô tả.">
            <a:extLst>
              <a:ext uri="{FF2B5EF4-FFF2-40B4-BE49-F238E27FC236}">
                <a16:creationId xmlns:a16="http://schemas.microsoft.com/office/drawing/2014/main" id="{456EC03D-BF9B-4ED2-8FA8-5D523F9AC58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717451" y="351690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14" name="Group 613">
            <a:extLst>
              <a:ext uri="{FF2B5EF4-FFF2-40B4-BE49-F238E27FC236}">
                <a16:creationId xmlns:a16="http://schemas.microsoft.com/office/drawing/2014/main" id="{708D512F-BE8C-4E30-9F4E-7E20B31FDD66}"/>
              </a:ext>
            </a:extLst>
          </p:cNvPr>
          <p:cNvGrpSpPr/>
          <p:nvPr/>
        </p:nvGrpSpPr>
        <p:grpSpPr>
          <a:xfrm>
            <a:off x="1773407" y="1213692"/>
            <a:ext cx="3153077" cy="1461182"/>
            <a:chOff x="1855021" y="1425767"/>
            <a:chExt cx="3153077" cy="1461182"/>
          </a:xfrm>
        </p:grpSpPr>
        <p:pic>
          <p:nvPicPr>
            <p:cNvPr id="615" name="Picture 614">
              <a:extLst>
                <a:ext uri="{FF2B5EF4-FFF2-40B4-BE49-F238E27FC236}">
                  <a16:creationId xmlns:a16="http://schemas.microsoft.com/office/drawing/2014/main" id="{9CDA3BA4-6646-4A49-B776-96E18F8C53D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855021" y="1425767"/>
              <a:ext cx="3153077" cy="1461182"/>
            </a:xfrm>
            <a:prstGeom prst="rect">
              <a:avLst/>
            </a:prstGeom>
          </p:spPr>
        </p:pic>
        <p:sp>
          <p:nvSpPr>
            <p:cNvPr id="616" name="TextBox 615">
              <a:extLst>
                <a:ext uri="{FF2B5EF4-FFF2-40B4-BE49-F238E27FC236}">
                  <a16:creationId xmlns:a16="http://schemas.microsoft.com/office/drawing/2014/main" id="{F2F8A476-AA51-42C0-AE64-F5CEE37DA7AB}"/>
                </a:ext>
              </a:extLst>
            </p:cNvPr>
            <p:cNvSpPr txBox="1"/>
            <p:nvPr/>
          </p:nvSpPr>
          <p:spPr>
            <a:xfrm rot="21121239">
              <a:off x="2356585" y="1784101"/>
              <a:ext cx="214994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Khối trụ</a:t>
              </a:r>
            </a:p>
          </p:txBody>
        </p:sp>
      </p:grpSp>
      <p:grpSp>
        <p:nvGrpSpPr>
          <p:cNvPr id="617" name="Group 616">
            <a:extLst>
              <a:ext uri="{FF2B5EF4-FFF2-40B4-BE49-F238E27FC236}">
                <a16:creationId xmlns:a16="http://schemas.microsoft.com/office/drawing/2014/main" id="{D77726E6-2190-457A-B53B-41ECEBEF5B7A}"/>
              </a:ext>
            </a:extLst>
          </p:cNvPr>
          <p:cNvGrpSpPr/>
          <p:nvPr/>
        </p:nvGrpSpPr>
        <p:grpSpPr>
          <a:xfrm>
            <a:off x="6860894" y="828580"/>
            <a:ext cx="3518252" cy="1770402"/>
            <a:chOff x="6818727" y="721946"/>
            <a:chExt cx="3518252" cy="1770402"/>
          </a:xfrm>
        </p:grpSpPr>
        <p:pic>
          <p:nvPicPr>
            <p:cNvPr id="618" name="Picture 617">
              <a:extLst>
                <a:ext uri="{FF2B5EF4-FFF2-40B4-BE49-F238E27FC236}">
                  <a16:creationId xmlns:a16="http://schemas.microsoft.com/office/drawing/2014/main" id="{E1E2CCDD-5D62-4136-A883-BE049B51E58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818727" y="721946"/>
              <a:ext cx="3518252" cy="1770402"/>
            </a:xfrm>
            <a:prstGeom prst="rect">
              <a:avLst/>
            </a:prstGeom>
          </p:spPr>
        </p:pic>
        <p:sp>
          <p:nvSpPr>
            <p:cNvPr id="619" name="TextBox 618">
              <a:extLst>
                <a:ext uri="{FF2B5EF4-FFF2-40B4-BE49-F238E27FC236}">
                  <a16:creationId xmlns:a16="http://schemas.microsoft.com/office/drawing/2014/main" id="{F9EA44C6-CF3C-40A9-A8A1-225960ADB51D}"/>
                </a:ext>
              </a:extLst>
            </p:cNvPr>
            <p:cNvSpPr txBox="1"/>
            <p:nvPr/>
          </p:nvSpPr>
          <p:spPr>
            <a:xfrm rot="21121239">
              <a:off x="7487901" y="1373286"/>
              <a:ext cx="2348720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Khối cầu</a:t>
              </a:r>
            </a:p>
          </p:txBody>
        </p:sp>
      </p:grpSp>
      <p:pic>
        <p:nvPicPr>
          <p:cNvPr id="620" name="Picture 619">
            <a:extLst>
              <a:ext uri="{FF2B5EF4-FFF2-40B4-BE49-F238E27FC236}">
                <a16:creationId xmlns:a16="http://schemas.microsoft.com/office/drawing/2014/main" id="{C731CEA8-CECF-4E26-944F-415774C81A0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-116" r="51448"/>
          <a:stretch/>
        </p:blipFill>
        <p:spPr>
          <a:xfrm>
            <a:off x="1041885" y="2674874"/>
            <a:ext cx="2456827" cy="3390900"/>
          </a:xfrm>
          <a:prstGeom prst="rect">
            <a:avLst/>
          </a:prstGeom>
        </p:spPr>
      </p:pic>
      <p:pic>
        <p:nvPicPr>
          <p:cNvPr id="621" name="Picture 620">
            <a:extLst>
              <a:ext uri="{FF2B5EF4-FFF2-40B4-BE49-F238E27FC236}">
                <a16:creationId xmlns:a16="http://schemas.microsoft.com/office/drawing/2014/main" id="{9866FF37-5620-462C-9188-3C7C0BE330D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48551"/>
          <a:stretch/>
        </p:blipFill>
        <p:spPr>
          <a:xfrm>
            <a:off x="3498712" y="2674874"/>
            <a:ext cx="2597287" cy="3390900"/>
          </a:xfrm>
          <a:prstGeom prst="rect">
            <a:avLst/>
          </a:prstGeom>
        </p:spPr>
      </p:pic>
      <p:pic>
        <p:nvPicPr>
          <p:cNvPr id="622" name="Picture 621">
            <a:extLst>
              <a:ext uri="{FF2B5EF4-FFF2-40B4-BE49-F238E27FC236}">
                <a16:creationId xmlns:a16="http://schemas.microsoft.com/office/drawing/2014/main" id="{1C5D10A4-A3B5-426C-BC3D-58FA35B420AB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r="49229"/>
          <a:stretch/>
        </p:blipFill>
        <p:spPr>
          <a:xfrm>
            <a:off x="5982440" y="2240766"/>
            <a:ext cx="2795800" cy="3778112"/>
          </a:xfrm>
          <a:prstGeom prst="rect">
            <a:avLst/>
          </a:prstGeom>
        </p:spPr>
      </p:pic>
      <p:pic>
        <p:nvPicPr>
          <p:cNvPr id="623" name="Picture 622">
            <a:extLst>
              <a:ext uri="{FF2B5EF4-FFF2-40B4-BE49-F238E27FC236}">
                <a16:creationId xmlns:a16="http://schemas.microsoft.com/office/drawing/2014/main" id="{D037E26A-02FF-4DC0-8F58-5A06616B6D49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47006" r="8971"/>
          <a:stretch/>
        </p:blipFill>
        <p:spPr>
          <a:xfrm>
            <a:off x="8570932" y="2240766"/>
            <a:ext cx="2424249" cy="3778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7090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6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6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6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6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0" dur="500"/>
                                        <p:tgtEl>
                                          <p:spTgt spid="6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5" dur="2000"/>
                                        <p:tgtEl>
                                          <p:spTgt spid="6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6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6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1" grpId="0" animBg="1"/>
      <p:bldP spid="61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170D20E-AAE0-4C2C-A9BB-A5BD0CBC375E}"/>
              </a:ext>
            </a:extLst>
          </p:cNvPr>
          <p:cNvSpPr/>
          <p:nvPr/>
        </p:nvSpPr>
        <p:spPr>
          <a:xfrm rot="219724">
            <a:off x="1955608" y="1098287"/>
            <a:ext cx="6008783" cy="4661425"/>
          </a:xfrm>
          <a:prstGeom prst="rect">
            <a:avLst/>
          </a:prstGeom>
          <a:solidFill>
            <a:schemeClr val="accent6"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745A5AC-FE6A-401D-BA97-ADB216B5DE3C}"/>
              </a:ext>
            </a:extLst>
          </p:cNvPr>
          <p:cNvSpPr/>
          <p:nvPr/>
        </p:nvSpPr>
        <p:spPr>
          <a:xfrm rot="2471267">
            <a:off x="6509281" y="1418426"/>
            <a:ext cx="2211022" cy="4953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A1F0C35-EC40-47AC-B2C3-34A92A19C798}"/>
              </a:ext>
            </a:extLst>
          </p:cNvPr>
          <p:cNvSpPr/>
          <p:nvPr/>
        </p:nvSpPr>
        <p:spPr>
          <a:xfrm rot="20410169">
            <a:off x="1494476" y="1004851"/>
            <a:ext cx="239750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B3550D0-0447-45CD-ADC3-2C08F2B74980}"/>
              </a:ext>
            </a:extLst>
          </p:cNvPr>
          <p:cNvSpPr txBox="1"/>
          <p:nvPr/>
        </p:nvSpPr>
        <p:spPr>
          <a:xfrm>
            <a:off x="3087194" y="2028615"/>
            <a:ext cx="374561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rgbClr val="00B05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</a:p>
        </p:txBody>
      </p:sp>
      <p:pic>
        <p:nvPicPr>
          <p:cNvPr id="7" name="Picture 6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478031F1-F543-4DDC-83AB-1738409F5E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7516" y="1892129"/>
            <a:ext cx="1712935" cy="5709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7648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4" descr="Không có mô tả.">
            <a:extLst>
              <a:ext uri="{FF2B5EF4-FFF2-40B4-BE49-F238E27FC236}">
                <a16:creationId xmlns:a16="http://schemas.microsoft.com/office/drawing/2014/main" id="{51313024-356C-4A52-81CB-41667EF0B4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226" b="37223"/>
          <a:stretch/>
        </p:blipFill>
        <p:spPr bwMode="auto">
          <a:xfrm>
            <a:off x="-134288" y="-32619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Oval 31">
            <a:extLst>
              <a:ext uri="{FF2B5EF4-FFF2-40B4-BE49-F238E27FC236}">
                <a16:creationId xmlns:a16="http://schemas.microsoft.com/office/drawing/2014/main" id="{388C1DEA-512B-465D-9E5B-CEEA8BD6A9F3}"/>
              </a:ext>
            </a:extLst>
          </p:cNvPr>
          <p:cNvSpPr/>
          <p:nvPr/>
        </p:nvSpPr>
        <p:spPr>
          <a:xfrm>
            <a:off x="2967936" y="618543"/>
            <a:ext cx="437322" cy="437322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vi-VN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10188E1-3341-45F8-A4CB-EF3EB24CFFEB}"/>
              </a:ext>
            </a:extLst>
          </p:cNvPr>
          <p:cNvSpPr txBox="1"/>
          <p:nvPr/>
        </p:nvSpPr>
        <p:spPr>
          <a:xfrm>
            <a:off x="3405258" y="618543"/>
            <a:ext cx="60917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dirty="0">
                <a:latin typeface="Arial" panose="020B0604020202020204" pitchFamily="34" charset="0"/>
                <a:cs typeface="Arial" panose="020B0604020202020204" pitchFamily="34" charset="0"/>
              </a:rPr>
              <a:t>Hình nào là khối trụ? Hình nào là khối cầu?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9A9B2F32-9D2F-46DC-A64B-FDBE957D977C}"/>
              </a:ext>
            </a:extLst>
          </p:cNvPr>
          <p:cNvGrpSpPr/>
          <p:nvPr/>
        </p:nvGrpSpPr>
        <p:grpSpPr>
          <a:xfrm>
            <a:off x="1775866" y="1080207"/>
            <a:ext cx="2029337" cy="1575581"/>
            <a:chOff x="3153844" y="1080207"/>
            <a:chExt cx="2029337" cy="1575581"/>
          </a:xfrm>
        </p:grpSpPr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0E90E88D-5598-49A4-AB6B-64A924B5E78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r="80814"/>
            <a:stretch/>
          </p:blipFill>
          <p:spPr>
            <a:xfrm>
              <a:off x="3586168" y="1080207"/>
              <a:ext cx="1597013" cy="1575581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26E13C5D-CD58-4A42-9D25-2468571CA072}"/>
                </a:ext>
              </a:extLst>
            </p:cNvPr>
            <p:cNvSpPr txBox="1"/>
            <p:nvPr/>
          </p:nvSpPr>
          <p:spPr>
            <a:xfrm>
              <a:off x="3153844" y="2046671"/>
              <a:ext cx="57259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3200" dirty="0">
                  <a:solidFill>
                    <a:srgbClr val="ED008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A.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3623D511-15AF-4DEC-9A01-CCA36862CA51}"/>
              </a:ext>
            </a:extLst>
          </p:cNvPr>
          <p:cNvGrpSpPr/>
          <p:nvPr/>
        </p:nvGrpSpPr>
        <p:grpSpPr>
          <a:xfrm>
            <a:off x="4237527" y="1080207"/>
            <a:ext cx="1718139" cy="1575581"/>
            <a:chOff x="5164037" y="1080207"/>
            <a:chExt cx="1718139" cy="1575581"/>
          </a:xfrm>
        </p:grpSpPr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49AE151B-23B8-453D-B94C-214F776E8CB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l="27210" r="53604"/>
            <a:stretch/>
          </p:blipFill>
          <p:spPr>
            <a:xfrm>
              <a:off x="5285163" y="1080207"/>
              <a:ext cx="1597013" cy="1575581"/>
            </a:xfrm>
            <a:prstGeom prst="rect">
              <a:avLst/>
            </a:prstGeom>
          </p:spPr>
        </p:pic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F533EC99-A264-4012-A681-34718438928D}"/>
                </a:ext>
              </a:extLst>
            </p:cNvPr>
            <p:cNvSpPr txBox="1"/>
            <p:nvPr/>
          </p:nvSpPr>
          <p:spPr>
            <a:xfrm>
              <a:off x="5164037" y="2046671"/>
              <a:ext cx="57259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3200" dirty="0">
                  <a:solidFill>
                    <a:srgbClr val="ED008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B.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EEA1FCCD-9A35-493E-A848-579DAAEF4739}"/>
              </a:ext>
            </a:extLst>
          </p:cNvPr>
          <p:cNvGrpSpPr/>
          <p:nvPr/>
        </p:nvGrpSpPr>
        <p:grpSpPr>
          <a:xfrm>
            <a:off x="6509116" y="1055865"/>
            <a:ext cx="1848427" cy="1575581"/>
            <a:chOff x="6897915" y="1055865"/>
            <a:chExt cx="1848427" cy="1575581"/>
          </a:xfrm>
        </p:grpSpPr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C834D4BB-C1F0-4F7F-823E-51383479FFE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l="54420" r="26394"/>
            <a:stretch/>
          </p:blipFill>
          <p:spPr>
            <a:xfrm>
              <a:off x="7149329" y="1055865"/>
              <a:ext cx="1597013" cy="1575581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0763FAE1-8F55-4F78-AC78-C11871F1DC92}"/>
                </a:ext>
              </a:extLst>
            </p:cNvPr>
            <p:cNvSpPr txBox="1"/>
            <p:nvPr/>
          </p:nvSpPr>
          <p:spPr>
            <a:xfrm>
              <a:off x="6897915" y="2046671"/>
              <a:ext cx="59503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3200" dirty="0">
                  <a:solidFill>
                    <a:srgbClr val="ED008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C.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0D12E45F-CA6F-491B-B398-CC47082BA0F1}"/>
              </a:ext>
            </a:extLst>
          </p:cNvPr>
          <p:cNvGrpSpPr/>
          <p:nvPr/>
        </p:nvGrpSpPr>
        <p:grpSpPr>
          <a:xfrm>
            <a:off x="8914920" y="1080207"/>
            <a:ext cx="1501214" cy="1575581"/>
            <a:chOff x="8746342" y="1080208"/>
            <a:chExt cx="1501214" cy="1575581"/>
          </a:xfrm>
        </p:grpSpPr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962751F6-71C3-4EA4-9B78-3D0F2200D52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l="84789" t="1545" r="385" b="-1545"/>
            <a:stretch/>
          </p:blipFill>
          <p:spPr>
            <a:xfrm>
              <a:off x="9013495" y="1080208"/>
              <a:ext cx="1234061" cy="1575581"/>
            </a:xfrm>
            <a:prstGeom prst="rect">
              <a:avLst/>
            </a:prstGeom>
          </p:spPr>
        </p:pic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D35D196A-6867-43E8-A688-F170780329FE}"/>
                </a:ext>
              </a:extLst>
            </p:cNvPr>
            <p:cNvSpPr txBox="1"/>
            <p:nvPr/>
          </p:nvSpPr>
          <p:spPr>
            <a:xfrm>
              <a:off x="8746342" y="2046671"/>
              <a:ext cx="59503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3200" dirty="0">
                  <a:solidFill>
                    <a:srgbClr val="ED008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D.</a:t>
              </a:r>
            </a:p>
          </p:txBody>
        </p:sp>
      </p:grpSp>
      <p:sp>
        <p:nvSpPr>
          <p:cNvPr id="46" name="Oval 45">
            <a:extLst>
              <a:ext uri="{FF2B5EF4-FFF2-40B4-BE49-F238E27FC236}">
                <a16:creationId xmlns:a16="http://schemas.microsoft.com/office/drawing/2014/main" id="{35E9C1F0-41B2-4979-BACC-FF90FE83C1F6}"/>
              </a:ext>
            </a:extLst>
          </p:cNvPr>
          <p:cNvSpPr/>
          <p:nvPr/>
        </p:nvSpPr>
        <p:spPr>
          <a:xfrm>
            <a:off x="4154563" y="2046670"/>
            <a:ext cx="627421" cy="60911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77838C0B-6E06-45F4-BCB4-8AD7AA8F25F9}"/>
              </a:ext>
            </a:extLst>
          </p:cNvPr>
          <p:cNvSpPr/>
          <p:nvPr/>
        </p:nvSpPr>
        <p:spPr>
          <a:xfrm rot="20874249">
            <a:off x="3907427" y="1236785"/>
            <a:ext cx="1558266" cy="602383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Khối cầu</a:t>
            </a:r>
            <a:endParaRPr lang="vi-VN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27A7F864-C60E-49D3-96EE-0C74782053BF}"/>
              </a:ext>
            </a:extLst>
          </p:cNvPr>
          <p:cNvSpPr/>
          <p:nvPr/>
        </p:nvSpPr>
        <p:spPr>
          <a:xfrm>
            <a:off x="8833901" y="2022330"/>
            <a:ext cx="627421" cy="609118"/>
          </a:xfrm>
          <a:prstGeom prst="ellipse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04B23BCE-CD41-4993-AF06-999E19DB5498}"/>
              </a:ext>
            </a:extLst>
          </p:cNvPr>
          <p:cNvSpPr/>
          <p:nvPr/>
        </p:nvSpPr>
        <p:spPr>
          <a:xfrm rot="20874249">
            <a:off x="8586765" y="1212445"/>
            <a:ext cx="1558266" cy="602383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Khối trụ</a:t>
            </a:r>
            <a:endParaRPr lang="vi-VN" sz="2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id="{16E66C99-C2D8-4E45-9ED8-FA1A54AD556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03992" y="3351524"/>
            <a:ext cx="9103347" cy="3062204"/>
          </a:xfrm>
          <a:prstGeom prst="rect">
            <a:avLst/>
          </a:prstGeom>
        </p:spPr>
      </p:pic>
      <p:sp>
        <p:nvSpPr>
          <p:cNvPr id="51" name="Oval 50">
            <a:extLst>
              <a:ext uri="{FF2B5EF4-FFF2-40B4-BE49-F238E27FC236}">
                <a16:creationId xmlns:a16="http://schemas.microsoft.com/office/drawing/2014/main" id="{99FD8325-EE45-4B35-86DE-91584BBAA869}"/>
              </a:ext>
            </a:extLst>
          </p:cNvPr>
          <p:cNvSpPr/>
          <p:nvPr/>
        </p:nvSpPr>
        <p:spPr>
          <a:xfrm>
            <a:off x="875465" y="2926884"/>
            <a:ext cx="437322" cy="437322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vi-VN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9C436184-A23C-457F-B157-42EC1CC20542}"/>
              </a:ext>
            </a:extLst>
          </p:cNvPr>
          <p:cNvSpPr txBox="1"/>
          <p:nvPr/>
        </p:nvSpPr>
        <p:spPr>
          <a:xfrm>
            <a:off x="1312787" y="2926884"/>
            <a:ext cx="44630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dirty="0">
                <a:latin typeface="Arial" panose="020B0604020202020204" pitchFamily="34" charset="0"/>
                <a:cs typeface="Arial" panose="020B0604020202020204" pitchFamily="34" charset="0"/>
              </a:rPr>
              <a:t>a) Mỗi vật sau có dạng khối gì?</a:t>
            </a:r>
          </a:p>
        </p:txBody>
      </p: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D1027C2F-6AD7-4E6B-8D5D-94A6335AD0CE}"/>
              </a:ext>
            </a:extLst>
          </p:cNvPr>
          <p:cNvCxnSpPr/>
          <p:nvPr/>
        </p:nvCxnSpPr>
        <p:spPr>
          <a:xfrm>
            <a:off x="3861610" y="4065563"/>
            <a:ext cx="107615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BB523926-1E1B-4283-8043-9EA50303225D}"/>
              </a:ext>
            </a:extLst>
          </p:cNvPr>
          <p:cNvCxnSpPr>
            <a:cxnSpLocks/>
          </p:cNvCxnSpPr>
          <p:nvPr/>
        </p:nvCxnSpPr>
        <p:spPr>
          <a:xfrm flipV="1">
            <a:off x="5246013" y="5176911"/>
            <a:ext cx="529855" cy="29307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780E5C8B-58B9-4B64-8BA9-48FA994F9335}"/>
              </a:ext>
            </a:extLst>
          </p:cNvPr>
          <p:cNvCxnSpPr>
            <a:cxnSpLocks/>
          </p:cNvCxnSpPr>
          <p:nvPr/>
        </p:nvCxnSpPr>
        <p:spPr>
          <a:xfrm flipV="1">
            <a:off x="7413674" y="4360986"/>
            <a:ext cx="943869" cy="52164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00C5BB93-32BD-473C-ADE9-0AABBBA439B4}"/>
              </a:ext>
            </a:extLst>
          </p:cNvPr>
          <p:cNvCxnSpPr>
            <a:cxnSpLocks/>
          </p:cNvCxnSpPr>
          <p:nvPr/>
        </p:nvCxnSpPr>
        <p:spPr>
          <a:xfrm>
            <a:off x="7315200" y="4065563"/>
            <a:ext cx="1897237" cy="125788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>
            <a:extLst>
              <a:ext uri="{FF2B5EF4-FFF2-40B4-BE49-F238E27FC236}">
                <a16:creationId xmlns:a16="http://schemas.microsoft.com/office/drawing/2014/main" id="{FD148A07-01F3-4B7E-82F3-FB0A29B72A89}"/>
              </a:ext>
            </a:extLst>
          </p:cNvPr>
          <p:cNvSpPr txBox="1"/>
          <p:nvPr/>
        </p:nvSpPr>
        <p:spPr>
          <a:xfrm>
            <a:off x="1312787" y="3398753"/>
            <a:ext cx="100912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dirty="0">
                <a:latin typeface="Arial" panose="020B0604020202020204" pitchFamily="34" charset="0"/>
                <a:cs typeface="Arial" panose="020B0604020202020204" pitchFamily="34" charset="0"/>
              </a:rPr>
              <a:t>b) Hãy nêu tên một số đồ vật có dạng khối trụ hoặc khối cầu mà em biết.</a:t>
            </a:r>
          </a:p>
        </p:txBody>
      </p:sp>
      <p:pic>
        <p:nvPicPr>
          <p:cNvPr id="58" name="Picture 2" descr="Nước Ngọt Coca Cola Lon 330ml – Siêu thị Kingfood">
            <a:extLst>
              <a:ext uri="{FF2B5EF4-FFF2-40B4-BE49-F238E27FC236}">
                <a16:creationId xmlns:a16="http://schemas.microsoft.com/office/drawing/2014/main" id="{D03F159D-3565-40A7-A6A8-A093FF3D25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572" y="4324878"/>
            <a:ext cx="1975374" cy="1975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" name="Rectangle: Rounded Corners 58">
            <a:extLst>
              <a:ext uri="{FF2B5EF4-FFF2-40B4-BE49-F238E27FC236}">
                <a16:creationId xmlns:a16="http://schemas.microsoft.com/office/drawing/2014/main" id="{C63AB208-E226-4CC5-85D7-575D0022E2CB}"/>
              </a:ext>
            </a:extLst>
          </p:cNvPr>
          <p:cNvSpPr/>
          <p:nvPr/>
        </p:nvSpPr>
        <p:spPr>
          <a:xfrm rot="20874249">
            <a:off x="990984" y="3983866"/>
            <a:ext cx="1558266" cy="602383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Khối trụ</a:t>
            </a:r>
            <a:endParaRPr lang="vi-VN" sz="2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0" name="Picture 4" descr="Hộp Bút Chì Màu 18 Màu, Giá tháng 5/2021">
            <a:extLst>
              <a:ext uri="{FF2B5EF4-FFF2-40B4-BE49-F238E27FC236}">
                <a16:creationId xmlns:a16="http://schemas.microsoft.com/office/drawing/2014/main" id="{AE873195-DD22-4677-B9FD-BE60A52E8C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hqprint">
            <a:clrChange>
              <a:clrFrom>
                <a:srgbClr val="F7F7F5"/>
              </a:clrFrom>
              <a:clrTo>
                <a:srgbClr val="F7F7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3084" y="4734622"/>
            <a:ext cx="1574000" cy="157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6" descr="Nước ép cà rốt cam">
            <a:extLst>
              <a:ext uri="{FF2B5EF4-FFF2-40B4-BE49-F238E27FC236}">
                <a16:creationId xmlns:a16="http://schemas.microsoft.com/office/drawing/2014/main" id="{115FA52C-3986-43D8-86DF-1CFC3379AE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9852" y="3796825"/>
            <a:ext cx="1915541" cy="1915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2" name="Rectangle: Rounded Corners 61">
            <a:extLst>
              <a:ext uri="{FF2B5EF4-FFF2-40B4-BE49-F238E27FC236}">
                <a16:creationId xmlns:a16="http://schemas.microsoft.com/office/drawing/2014/main" id="{DE91BF59-BAAD-41DF-B844-12B53C7B8031}"/>
              </a:ext>
            </a:extLst>
          </p:cNvPr>
          <p:cNvSpPr/>
          <p:nvPr/>
        </p:nvSpPr>
        <p:spPr>
          <a:xfrm rot="20874249">
            <a:off x="5500070" y="3984419"/>
            <a:ext cx="1558266" cy="602383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Khối cầu</a:t>
            </a:r>
            <a:endParaRPr lang="vi-VN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3" name="Picture 8" descr="Trái Đất, Địa Cầu, Hành Tinh Vũ Trụ, Tách Nền PNG 8 - Free.Vector6.com">
            <a:extLst>
              <a:ext uri="{FF2B5EF4-FFF2-40B4-BE49-F238E27FC236}">
                <a16:creationId xmlns:a16="http://schemas.microsoft.com/office/drawing/2014/main" id="{CAF3C68C-4060-429D-B191-9D63713A7C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5699" y="4111363"/>
            <a:ext cx="3171826" cy="2386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Picture 10" descr="Nhãn Hình ảnh | Định dạng hình ảnh PNG 400759324| vn.lovepik.com">
            <a:extLst>
              <a:ext uri="{FF2B5EF4-FFF2-40B4-BE49-F238E27FC236}">
                <a16:creationId xmlns:a16="http://schemas.microsoft.com/office/drawing/2014/main" id="{3BC42B8D-B2C0-468C-A443-FFF3273222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hq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7907" r="94651">
                        <a14:foregroundMark x1="7907" y1="40814" x2="8140" y2="51744"/>
                        <a14:foregroundMark x1="90349" y1="51047" x2="90930" y2="56977"/>
                        <a14:foregroundMark x1="94651" y1="55349" x2="94651" y2="553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8194" y="3717876"/>
            <a:ext cx="1930896" cy="1930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Picture 12" descr="Mơ thấy chơi bóng bàn đánh con gì? Mơ trái bóng bàn? - KUBET | KU CASINO |  KUBET88 | KUBET77 | Link vào nhà cái KUBET chính thức 2021 tại kutop1.com">
            <a:extLst>
              <a:ext uri="{FF2B5EF4-FFF2-40B4-BE49-F238E27FC236}">
                <a16:creationId xmlns:a16="http://schemas.microsoft.com/office/drawing/2014/main" id="{BD5F3C48-B5B2-4017-8923-76BA63F4A1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7616" y="4625621"/>
            <a:ext cx="1913580" cy="1913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Picture 65" descr="Digit 60">
            <a:extLst>
              <a:ext uri="{FF2B5EF4-FFF2-40B4-BE49-F238E27FC236}">
                <a16:creationId xmlns:a16="http://schemas.microsoft.com/office/drawing/2014/main" id="{3A4AA219-1B73-40DF-8A49-9355FCBF7067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0021039" y="-86604"/>
            <a:ext cx="2057400" cy="11303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4021115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5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500"/>
                            </p:stCondLst>
                            <p:childTnLst>
                              <p:par>
                                <p:cTn id="1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1000"/>
                            </p:stCondLst>
                            <p:childTnLst>
                              <p:par>
                                <p:cTn id="1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500"/>
                            </p:stCondLst>
                            <p:childTnLst>
                              <p:par>
                                <p:cTn id="1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1000"/>
                            </p:stCondLst>
                            <p:childTnLst>
                              <p:par>
                                <p:cTn id="1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3" grpId="0"/>
      <p:bldP spid="46" grpId="0" animBg="1"/>
      <p:bldP spid="47" grpId="0" animBg="1"/>
      <p:bldP spid="48" grpId="0" animBg="1"/>
      <p:bldP spid="49" grpId="0" animBg="1"/>
      <p:bldP spid="51" grpId="0" animBg="1"/>
      <p:bldP spid="52" grpId="0"/>
      <p:bldP spid="57" grpId="0"/>
      <p:bldP spid="59" grpId="0" animBg="1"/>
      <p:bldP spid="6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3EB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33DD7DC-D2C3-4FF6-8739-7464646D2F10}"/>
              </a:ext>
            </a:extLst>
          </p:cNvPr>
          <p:cNvSpPr/>
          <p:nvPr/>
        </p:nvSpPr>
        <p:spPr>
          <a:xfrm>
            <a:off x="206828" y="323304"/>
            <a:ext cx="11778343" cy="6433458"/>
          </a:xfrm>
          <a:custGeom>
            <a:avLst/>
            <a:gdLst>
              <a:gd name="connsiteX0" fmla="*/ 0 w 11778343"/>
              <a:gd name="connsiteY0" fmla="*/ 279984 h 6433458"/>
              <a:gd name="connsiteX1" fmla="*/ 279984 w 11778343"/>
              <a:gd name="connsiteY1" fmla="*/ 0 h 6433458"/>
              <a:gd name="connsiteX2" fmla="*/ 982609 w 11778343"/>
              <a:gd name="connsiteY2" fmla="*/ 0 h 6433458"/>
              <a:gd name="connsiteX3" fmla="*/ 1348682 w 11778343"/>
              <a:gd name="connsiteY3" fmla="*/ 0 h 6433458"/>
              <a:gd name="connsiteX4" fmla="*/ 1714755 w 11778343"/>
              <a:gd name="connsiteY4" fmla="*/ 0 h 6433458"/>
              <a:gd name="connsiteX5" fmla="*/ 2305196 w 11778343"/>
              <a:gd name="connsiteY5" fmla="*/ 0 h 6433458"/>
              <a:gd name="connsiteX6" fmla="*/ 2895637 w 11778343"/>
              <a:gd name="connsiteY6" fmla="*/ 0 h 6433458"/>
              <a:gd name="connsiteX7" fmla="*/ 3373894 w 11778343"/>
              <a:gd name="connsiteY7" fmla="*/ 0 h 6433458"/>
              <a:gd name="connsiteX8" fmla="*/ 4188702 w 11778343"/>
              <a:gd name="connsiteY8" fmla="*/ 0 h 6433458"/>
              <a:gd name="connsiteX9" fmla="*/ 4554775 w 11778343"/>
              <a:gd name="connsiteY9" fmla="*/ 0 h 6433458"/>
              <a:gd name="connsiteX10" fmla="*/ 5369584 w 11778343"/>
              <a:gd name="connsiteY10" fmla="*/ 0 h 6433458"/>
              <a:gd name="connsiteX11" fmla="*/ 5735657 w 11778343"/>
              <a:gd name="connsiteY11" fmla="*/ 0 h 6433458"/>
              <a:gd name="connsiteX12" fmla="*/ 6438281 w 11778343"/>
              <a:gd name="connsiteY12" fmla="*/ 0 h 6433458"/>
              <a:gd name="connsiteX13" fmla="*/ 7253090 w 11778343"/>
              <a:gd name="connsiteY13" fmla="*/ 0 h 6433458"/>
              <a:gd name="connsiteX14" fmla="*/ 7506979 w 11778343"/>
              <a:gd name="connsiteY14" fmla="*/ 0 h 6433458"/>
              <a:gd name="connsiteX15" fmla="*/ 8321788 w 11778343"/>
              <a:gd name="connsiteY15" fmla="*/ 0 h 6433458"/>
              <a:gd name="connsiteX16" fmla="*/ 9136596 w 11778343"/>
              <a:gd name="connsiteY16" fmla="*/ 0 h 6433458"/>
              <a:gd name="connsiteX17" fmla="*/ 9390485 w 11778343"/>
              <a:gd name="connsiteY17" fmla="*/ 0 h 6433458"/>
              <a:gd name="connsiteX18" fmla="*/ 9980926 w 11778343"/>
              <a:gd name="connsiteY18" fmla="*/ 0 h 6433458"/>
              <a:gd name="connsiteX19" fmla="*/ 10459183 w 11778343"/>
              <a:gd name="connsiteY19" fmla="*/ 0 h 6433458"/>
              <a:gd name="connsiteX20" fmla="*/ 10937440 w 11778343"/>
              <a:gd name="connsiteY20" fmla="*/ 0 h 6433458"/>
              <a:gd name="connsiteX21" fmla="*/ 11498359 w 11778343"/>
              <a:gd name="connsiteY21" fmla="*/ 0 h 6433458"/>
              <a:gd name="connsiteX22" fmla="*/ 11778343 w 11778343"/>
              <a:gd name="connsiteY22" fmla="*/ 279984 h 6433458"/>
              <a:gd name="connsiteX23" fmla="*/ 11778343 w 11778343"/>
              <a:gd name="connsiteY23" fmla="*/ 691128 h 6433458"/>
              <a:gd name="connsiteX24" fmla="*/ 11778343 w 11778343"/>
              <a:gd name="connsiteY24" fmla="*/ 1102273 h 6433458"/>
              <a:gd name="connsiteX25" fmla="*/ 11778343 w 11778343"/>
              <a:gd name="connsiteY25" fmla="*/ 1572152 h 6433458"/>
              <a:gd name="connsiteX26" fmla="*/ 11778343 w 11778343"/>
              <a:gd name="connsiteY26" fmla="*/ 2159501 h 6433458"/>
              <a:gd name="connsiteX27" fmla="*/ 11778343 w 11778343"/>
              <a:gd name="connsiteY27" fmla="*/ 2805585 h 6433458"/>
              <a:gd name="connsiteX28" fmla="*/ 11778343 w 11778343"/>
              <a:gd name="connsiteY28" fmla="*/ 3334199 h 6433458"/>
              <a:gd name="connsiteX29" fmla="*/ 11778343 w 11778343"/>
              <a:gd name="connsiteY29" fmla="*/ 3804078 h 6433458"/>
              <a:gd name="connsiteX30" fmla="*/ 11778343 w 11778343"/>
              <a:gd name="connsiteY30" fmla="*/ 4273957 h 6433458"/>
              <a:gd name="connsiteX31" fmla="*/ 11778343 w 11778343"/>
              <a:gd name="connsiteY31" fmla="*/ 4920041 h 6433458"/>
              <a:gd name="connsiteX32" fmla="*/ 11778343 w 11778343"/>
              <a:gd name="connsiteY32" fmla="*/ 5331185 h 6433458"/>
              <a:gd name="connsiteX33" fmla="*/ 11778343 w 11778343"/>
              <a:gd name="connsiteY33" fmla="*/ 6153474 h 6433458"/>
              <a:gd name="connsiteX34" fmla="*/ 11498359 w 11778343"/>
              <a:gd name="connsiteY34" fmla="*/ 6433458 h 6433458"/>
              <a:gd name="connsiteX35" fmla="*/ 11020102 w 11778343"/>
              <a:gd name="connsiteY35" fmla="*/ 6433458 h 6433458"/>
              <a:gd name="connsiteX36" fmla="*/ 10766212 w 11778343"/>
              <a:gd name="connsiteY36" fmla="*/ 6433458 h 6433458"/>
              <a:gd name="connsiteX37" fmla="*/ 10512323 w 11778343"/>
              <a:gd name="connsiteY37" fmla="*/ 6433458 h 6433458"/>
              <a:gd name="connsiteX38" fmla="*/ 10034066 w 11778343"/>
              <a:gd name="connsiteY38" fmla="*/ 6433458 h 6433458"/>
              <a:gd name="connsiteX39" fmla="*/ 9443625 w 11778343"/>
              <a:gd name="connsiteY39" fmla="*/ 6433458 h 6433458"/>
              <a:gd name="connsiteX40" fmla="*/ 8741001 w 11778343"/>
              <a:gd name="connsiteY40" fmla="*/ 6433458 h 6433458"/>
              <a:gd name="connsiteX41" fmla="*/ 8038376 w 11778343"/>
              <a:gd name="connsiteY41" fmla="*/ 6433458 h 6433458"/>
              <a:gd name="connsiteX42" fmla="*/ 7223568 w 11778343"/>
              <a:gd name="connsiteY42" fmla="*/ 6433458 h 6433458"/>
              <a:gd name="connsiteX43" fmla="*/ 6633127 w 11778343"/>
              <a:gd name="connsiteY43" fmla="*/ 6433458 h 6433458"/>
              <a:gd name="connsiteX44" fmla="*/ 6379237 w 11778343"/>
              <a:gd name="connsiteY44" fmla="*/ 6433458 h 6433458"/>
              <a:gd name="connsiteX45" fmla="*/ 5564429 w 11778343"/>
              <a:gd name="connsiteY45" fmla="*/ 6433458 h 6433458"/>
              <a:gd name="connsiteX46" fmla="*/ 4973988 w 11778343"/>
              <a:gd name="connsiteY46" fmla="*/ 6433458 h 6433458"/>
              <a:gd name="connsiteX47" fmla="*/ 4383547 w 11778343"/>
              <a:gd name="connsiteY47" fmla="*/ 6433458 h 6433458"/>
              <a:gd name="connsiteX48" fmla="*/ 4017474 w 11778343"/>
              <a:gd name="connsiteY48" fmla="*/ 6433458 h 6433458"/>
              <a:gd name="connsiteX49" fmla="*/ 3202666 w 11778343"/>
              <a:gd name="connsiteY49" fmla="*/ 6433458 h 6433458"/>
              <a:gd name="connsiteX50" fmla="*/ 2836593 w 11778343"/>
              <a:gd name="connsiteY50" fmla="*/ 6433458 h 6433458"/>
              <a:gd name="connsiteX51" fmla="*/ 2021784 w 11778343"/>
              <a:gd name="connsiteY51" fmla="*/ 6433458 h 6433458"/>
              <a:gd name="connsiteX52" fmla="*/ 1767895 w 11778343"/>
              <a:gd name="connsiteY52" fmla="*/ 6433458 h 6433458"/>
              <a:gd name="connsiteX53" fmla="*/ 1065270 w 11778343"/>
              <a:gd name="connsiteY53" fmla="*/ 6433458 h 6433458"/>
              <a:gd name="connsiteX54" fmla="*/ 279984 w 11778343"/>
              <a:gd name="connsiteY54" fmla="*/ 6433458 h 6433458"/>
              <a:gd name="connsiteX55" fmla="*/ 0 w 11778343"/>
              <a:gd name="connsiteY55" fmla="*/ 6153474 h 6433458"/>
              <a:gd name="connsiteX56" fmla="*/ 0 w 11778343"/>
              <a:gd name="connsiteY56" fmla="*/ 5624860 h 6433458"/>
              <a:gd name="connsiteX57" fmla="*/ 0 w 11778343"/>
              <a:gd name="connsiteY57" fmla="*/ 5154981 h 6433458"/>
              <a:gd name="connsiteX58" fmla="*/ 0 w 11778343"/>
              <a:gd name="connsiteY58" fmla="*/ 4626367 h 6433458"/>
              <a:gd name="connsiteX59" fmla="*/ 0 w 11778343"/>
              <a:gd name="connsiteY59" fmla="*/ 3921548 h 6433458"/>
              <a:gd name="connsiteX60" fmla="*/ 0 w 11778343"/>
              <a:gd name="connsiteY60" fmla="*/ 3275464 h 6433458"/>
              <a:gd name="connsiteX61" fmla="*/ 0 w 11778343"/>
              <a:gd name="connsiteY61" fmla="*/ 2864320 h 6433458"/>
              <a:gd name="connsiteX62" fmla="*/ 0 w 11778343"/>
              <a:gd name="connsiteY62" fmla="*/ 2453175 h 6433458"/>
              <a:gd name="connsiteX63" fmla="*/ 0 w 11778343"/>
              <a:gd name="connsiteY63" fmla="*/ 1748356 h 6433458"/>
              <a:gd name="connsiteX64" fmla="*/ 0 w 11778343"/>
              <a:gd name="connsiteY64" fmla="*/ 1337212 h 6433458"/>
              <a:gd name="connsiteX65" fmla="*/ 0 w 11778343"/>
              <a:gd name="connsiteY65" fmla="*/ 926068 h 6433458"/>
              <a:gd name="connsiteX66" fmla="*/ 0 w 11778343"/>
              <a:gd name="connsiteY66" fmla="*/ 279984 h 64334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78343" h="6433458" fill="none" extrusionOk="0">
                <a:moveTo>
                  <a:pt x="0" y="279984"/>
                </a:moveTo>
                <a:cubicBezTo>
                  <a:pt x="21190" y="128617"/>
                  <a:pt x="140996" y="24001"/>
                  <a:pt x="279984" y="0"/>
                </a:cubicBezTo>
                <a:cubicBezTo>
                  <a:pt x="554036" y="-28563"/>
                  <a:pt x="774647" y="83163"/>
                  <a:pt x="982609" y="0"/>
                </a:cubicBezTo>
                <a:cubicBezTo>
                  <a:pt x="1190571" y="-83163"/>
                  <a:pt x="1203135" y="23422"/>
                  <a:pt x="1348682" y="0"/>
                </a:cubicBezTo>
                <a:cubicBezTo>
                  <a:pt x="1494229" y="-23422"/>
                  <a:pt x="1574999" y="5601"/>
                  <a:pt x="1714755" y="0"/>
                </a:cubicBezTo>
                <a:cubicBezTo>
                  <a:pt x="1854511" y="-5601"/>
                  <a:pt x="2018033" y="68698"/>
                  <a:pt x="2305196" y="0"/>
                </a:cubicBezTo>
                <a:cubicBezTo>
                  <a:pt x="2592359" y="-68698"/>
                  <a:pt x="2600670" y="27591"/>
                  <a:pt x="2895637" y="0"/>
                </a:cubicBezTo>
                <a:cubicBezTo>
                  <a:pt x="3190604" y="-27591"/>
                  <a:pt x="3233859" y="11057"/>
                  <a:pt x="3373894" y="0"/>
                </a:cubicBezTo>
                <a:cubicBezTo>
                  <a:pt x="3513929" y="-11057"/>
                  <a:pt x="3966264" y="38340"/>
                  <a:pt x="4188702" y="0"/>
                </a:cubicBezTo>
                <a:cubicBezTo>
                  <a:pt x="4411140" y="-38340"/>
                  <a:pt x="4374978" y="35992"/>
                  <a:pt x="4554775" y="0"/>
                </a:cubicBezTo>
                <a:cubicBezTo>
                  <a:pt x="4734572" y="-35992"/>
                  <a:pt x="5095722" y="66501"/>
                  <a:pt x="5369584" y="0"/>
                </a:cubicBezTo>
                <a:cubicBezTo>
                  <a:pt x="5643446" y="-66501"/>
                  <a:pt x="5554066" y="32020"/>
                  <a:pt x="5735657" y="0"/>
                </a:cubicBezTo>
                <a:cubicBezTo>
                  <a:pt x="5917248" y="-32020"/>
                  <a:pt x="6100120" y="80429"/>
                  <a:pt x="6438281" y="0"/>
                </a:cubicBezTo>
                <a:cubicBezTo>
                  <a:pt x="6776442" y="-80429"/>
                  <a:pt x="6953680" y="15140"/>
                  <a:pt x="7253090" y="0"/>
                </a:cubicBezTo>
                <a:cubicBezTo>
                  <a:pt x="7552500" y="-15140"/>
                  <a:pt x="7419078" y="20503"/>
                  <a:pt x="7506979" y="0"/>
                </a:cubicBezTo>
                <a:cubicBezTo>
                  <a:pt x="7594880" y="-20503"/>
                  <a:pt x="7982649" y="94056"/>
                  <a:pt x="8321788" y="0"/>
                </a:cubicBezTo>
                <a:cubicBezTo>
                  <a:pt x="8660927" y="-94056"/>
                  <a:pt x="8916334" y="50595"/>
                  <a:pt x="9136596" y="0"/>
                </a:cubicBezTo>
                <a:cubicBezTo>
                  <a:pt x="9356858" y="-50595"/>
                  <a:pt x="9264001" y="3445"/>
                  <a:pt x="9390485" y="0"/>
                </a:cubicBezTo>
                <a:cubicBezTo>
                  <a:pt x="9516969" y="-3445"/>
                  <a:pt x="9758527" y="67601"/>
                  <a:pt x="9980926" y="0"/>
                </a:cubicBezTo>
                <a:cubicBezTo>
                  <a:pt x="10203325" y="-67601"/>
                  <a:pt x="10224488" y="9348"/>
                  <a:pt x="10459183" y="0"/>
                </a:cubicBezTo>
                <a:cubicBezTo>
                  <a:pt x="10693878" y="-9348"/>
                  <a:pt x="10755354" y="55280"/>
                  <a:pt x="10937440" y="0"/>
                </a:cubicBezTo>
                <a:cubicBezTo>
                  <a:pt x="11119526" y="-55280"/>
                  <a:pt x="11346691" y="64588"/>
                  <a:pt x="11498359" y="0"/>
                </a:cubicBezTo>
                <a:cubicBezTo>
                  <a:pt x="11670337" y="5965"/>
                  <a:pt x="11769208" y="133161"/>
                  <a:pt x="11778343" y="279984"/>
                </a:cubicBezTo>
                <a:cubicBezTo>
                  <a:pt x="11779121" y="396019"/>
                  <a:pt x="11769742" y="498688"/>
                  <a:pt x="11778343" y="691128"/>
                </a:cubicBezTo>
                <a:cubicBezTo>
                  <a:pt x="11786944" y="883568"/>
                  <a:pt x="11760227" y="906307"/>
                  <a:pt x="11778343" y="1102273"/>
                </a:cubicBezTo>
                <a:cubicBezTo>
                  <a:pt x="11796459" y="1298240"/>
                  <a:pt x="11738883" y="1415968"/>
                  <a:pt x="11778343" y="1572152"/>
                </a:cubicBezTo>
                <a:cubicBezTo>
                  <a:pt x="11817803" y="1728336"/>
                  <a:pt x="11734944" y="1996352"/>
                  <a:pt x="11778343" y="2159501"/>
                </a:cubicBezTo>
                <a:cubicBezTo>
                  <a:pt x="11821742" y="2322650"/>
                  <a:pt x="11703037" y="2654009"/>
                  <a:pt x="11778343" y="2805585"/>
                </a:cubicBezTo>
                <a:cubicBezTo>
                  <a:pt x="11853649" y="2957161"/>
                  <a:pt x="11735620" y="3142983"/>
                  <a:pt x="11778343" y="3334199"/>
                </a:cubicBezTo>
                <a:cubicBezTo>
                  <a:pt x="11821066" y="3525415"/>
                  <a:pt x="11761337" y="3692361"/>
                  <a:pt x="11778343" y="3804078"/>
                </a:cubicBezTo>
                <a:cubicBezTo>
                  <a:pt x="11795349" y="3915795"/>
                  <a:pt x="11759614" y="4136438"/>
                  <a:pt x="11778343" y="4273957"/>
                </a:cubicBezTo>
                <a:cubicBezTo>
                  <a:pt x="11797072" y="4411476"/>
                  <a:pt x="11719086" y="4633474"/>
                  <a:pt x="11778343" y="4920041"/>
                </a:cubicBezTo>
                <a:cubicBezTo>
                  <a:pt x="11837600" y="5206608"/>
                  <a:pt x="11742752" y="5173090"/>
                  <a:pt x="11778343" y="5331185"/>
                </a:cubicBezTo>
                <a:cubicBezTo>
                  <a:pt x="11813934" y="5489280"/>
                  <a:pt x="11710197" y="5791879"/>
                  <a:pt x="11778343" y="6153474"/>
                </a:cubicBezTo>
                <a:cubicBezTo>
                  <a:pt x="11790473" y="6286255"/>
                  <a:pt x="11675844" y="6438716"/>
                  <a:pt x="11498359" y="6433458"/>
                </a:cubicBezTo>
                <a:cubicBezTo>
                  <a:pt x="11287451" y="6466652"/>
                  <a:pt x="11223285" y="6416347"/>
                  <a:pt x="11020102" y="6433458"/>
                </a:cubicBezTo>
                <a:cubicBezTo>
                  <a:pt x="10816919" y="6450569"/>
                  <a:pt x="10821913" y="6411083"/>
                  <a:pt x="10766212" y="6433458"/>
                </a:cubicBezTo>
                <a:cubicBezTo>
                  <a:pt x="10710511" y="6455833"/>
                  <a:pt x="10627551" y="6415822"/>
                  <a:pt x="10512323" y="6433458"/>
                </a:cubicBezTo>
                <a:cubicBezTo>
                  <a:pt x="10397095" y="6451094"/>
                  <a:pt x="10146883" y="6428091"/>
                  <a:pt x="10034066" y="6433458"/>
                </a:cubicBezTo>
                <a:cubicBezTo>
                  <a:pt x="9921249" y="6438825"/>
                  <a:pt x="9674210" y="6399072"/>
                  <a:pt x="9443625" y="6433458"/>
                </a:cubicBezTo>
                <a:cubicBezTo>
                  <a:pt x="9213040" y="6467844"/>
                  <a:pt x="9070106" y="6409779"/>
                  <a:pt x="8741001" y="6433458"/>
                </a:cubicBezTo>
                <a:cubicBezTo>
                  <a:pt x="8411896" y="6457137"/>
                  <a:pt x="8218708" y="6379644"/>
                  <a:pt x="8038376" y="6433458"/>
                </a:cubicBezTo>
                <a:cubicBezTo>
                  <a:pt x="7858045" y="6487272"/>
                  <a:pt x="7580983" y="6392873"/>
                  <a:pt x="7223568" y="6433458"/>
                </a:cubicBezTo>
                <a:cubicBezTo>
                  <a:pt x="6866153" y="6474043"/>
                  <a:pt x="6915695" y="6399709"/>
                  <a:pt x="6633127" y="6433458"/>
                </a:cubicBezTo>
                <a:cubicBezTo>
                  <a:pt x="6350559" y="6467207"/>
                  <a:pt x="6468758" y="6407321"/>
                  <a:pt x="6379237" y="6433458"/>
                </a:cubicBezTo>
                <a:cubicBezTo>
                  <a:pt x="6289716" y="6459595"/>
                  <a:pt x="5767619" y="6411921"/>
                  <a:pt x="5564429" y="6433458"/>
                </a:cubicBezTo>
                <a:cubicBezTo>
                  <a:pt x="5361239" y="6454995"/>
                  <a:pt x="5161213" y="6400335"/>
                  <a:pt x="4973988" y="6433458"/>
                </a:cubicBezTo>
                <a:cubicBezTo>
                  <a:pt x="4786763" y="6466581"/>
                  <a:pt x="4615543" y="6376959"/>
                  <a:pt x="4383547" y="6433458"/>
                </a:cubicBezTo>
                <a:cubicBezTo>
                  <a:pt x="4151551" y="6489957"/>
                  <a:pt x="4128799" y="6422897"/>
                  <a:pt x="4017474" y="6433458"/>
                </a:cubicBezTo>
                <a:cubicBezTo>
                  <a:pt x="3906149" y="6444019"/>
                  <a:pt x="3603836" y="6392809"/>
                  <a:pt x="3202666" y="6433458"/>
                </a:cubicBezTo>
                <a:cubicBezTo>
                  <a:pt x="2801496" y="6474107"/>
                  <a:pt x="2954718" y="6415637"/>
                  <a:pt x="2836593" y="6433458"/>
                </a:cubicBezTo>
                <a:cubicBezTo>
                  <a:pt x="2718468" y="6451279"/>
                  <a:pt x="2206536" y="6336595"/>
                  <a:pt x="2021784" y="6433458"/>
                </a:cubicBezTo>
                <a:cubicBezTo>
                  <a:pt x="1837032" y="6530321"/>
                  <a:pt x="1830054" y="6404353"/>
                  <a:pt x="1767895" y="6433458"/>
                </a:cubicBezTo>
                <a:cubicBezTo>
                  <a:pt x="1705736" y="6462563"/>
                  <a:pt x="1239926" y="6428706"/>
                  <a:pt x="1065270" y="6433458"/>
                </a:cubicBezTo>
                <a:cubicBezTo>
                  <a:pt x="890615" y="6438210"/>
                  <a:pt x="580316" y="6357087"/>
                  <a:pt x="279984" y="6433458"/>
                </a:cubicBezTo>
                <a:cubicBezTo>
                  <a:pt x="157837" y="6415394"/>
                  <a:pt x="2006" y="6336790"/>
                  <a:pt x="0" y="6153474"/>
                </a:cubicBezTo>
                <a:cubicBezTo>
                  <a:pt x="-10426" y="6011053"/>
                  <a:pt x="20936" y="5742189"/>
                  <a:pt x="0" y="5624860"/>
                </a:cubicBezTo>
                <a:cubicBezTo>
                  <a:pt x="-20936" y="5507531"/>
                  <a:pt x="40012" y="5387872"/>
                  <a:pt x="0" y="5154981"/>
                </a:cubicBezTo>
                <a:cubicBezTo>
                  <a:pt x="-40012" y="4922090"/>
                  <a:pt x="3153" y="4838403"/>
                  <a:pt x="0" y="4626367"/>
                </a:cubicBezTo>
                <a:cubicBezTo>
                  <a:pt x="-3153" y="4414331"/>
                  <a:pt x="70114" y="4218008"/>
                  <a:pt x="0" y="3921548"/>
                </a:cubicBezTo>
                <a:cubicBezTo>
                  <a:pt x="-70114" y="3625088"/>
                  <a:pt x="53091" y="3439661"/>
                  <a:pt x="0" y="3275464"/>
                </a:cubicBezTo>
                <a:cubicBezTo>
                  <a:pt x="-53091" y="3111267"/>
                  <a:pt x="9386" y="2977967"/>
                  <a:pt x="0" y="2864320"/>
                </a:cubicBezTo>
                <a:cubicBezTo>
                  <a:pt x="-9386" y="2750673"/>
                  <a:pt x="34582" y="2637750"/>
                  <a:pt x="0" y="2453175"/>
                </a:cubicBezTo>
                <a:cubicBezTo>
                  <a:pt x="-34582" y="2268600"/>
                  <a:pt x="80279" y="1905787"/>
                  <a:pt x="0" y="1748356"/>
                </a:cubicBezTo>
                <a:cubicBezTo>
                  <a:pt x="-80279" y="1590925"/>
                  <a:pt x="13725" y="1454804"/>
                  <a:pt x="0" y="1337212"/>
                </a:cubicBezTo>
                <a:cubicBezTo>
                  <a:pt x="-13725" y="1219620"/>
                  <a:pt x="36363" y="1033562"/>
                  <a:pt x="0" y="926068"/>
                </a:cubicBezTo>
                <a:cubicBezTo>
                  <a:pt x="-36363" y="818574"/>
                  <a:pt x="4419" y="450361"/>
                  <a:pt x="0" y="279984"/>
                </a:cubicBezTo>
                <a:close/>
              </a:path>
              <a:path w="11778343" h="6433458" stroke="0" extrusionOk="0">
                <a:moveTo>
                  <a:pt x="0" y="279984"/>
                </a:moveTo>
                <a:cubicBezTo>
                  <a:pt x="-16796" y="114993"/>
                  <a:pt x="109062" y="6114"/>
                  <a:pt x="279984" y="0"/>
                </a:cubicBezTo>
                <a:cubicBezTo>
                  <a:pt x="650193" y="-60797"/>
                  <a:pt x="809298" y="54896"/>
                  <a:pt x="1094792" y="0"/>
                </a:cubicBezTo>
                <a:cubicBezTo>
                  <a:pt x="1380286" y="-54896"/>
                  <a:pt x="1459017" y="4780"/>
                  <a:pt x="1573049" y="0"/>
                </a:cubicBezTo>
                <a:cubicBezTo>
                  <a:pt x="1687081" y="-4780"/>
                  <a:pt x="1793049" y="36818"/>
                  <a:pt x="1939123" y="0"/>
                </a:cubicBezTo>
                <a:cubicBezTo>
                  <a:pt x="2085197" y="-36818"/>
                  <a:pt x="2478178" y="21138"/>
                  <a:pt x="2641747" y="0"/>
                </a:cubicBezTo>
                <a:cubicBezTo>
                  <a:pt x="2805316" y="-21138"/>
                  <a:pt x="2908914" y="34344"/>
                  <a:pt x="3120004" y="0"/>
                </a:cubicBezTo>
                <a:cubicBezTo>
                  <a:pt x="3331094" y="-34344"/>
                  <a:pt x="3588651" y="78494"/>
                  <a:pt x="3934812" y="0"/>
                </a:cubicBezTo>
                <a:cubicBezTo>
                  <a:pt x="4280973" y="-78494"/>
                  <a:pt x="4166015" y="12962"/>
                  <a:pt x="4300886" y="0"/>
                </a:cubicBezTo>
                <a:cubicBezTo>
                  <a:pt x="4435757" y="-12962"/>
                  <a:pt x="4741132" y="43151"/>
                  <a:pt x="5115694" y="0"/>
                </a:cubicBezTo>
                <a:cubicBezTo>
                  <a:pt x="5490256" y="-43151"/>
                  <a:pt x="5258036" y="3544"/>
                  <a:pt x="5369584" y="0"/>
                </a:cubicBezTo>
                <a:cubicBezTo>
                  <a:pt x="5481132" y="-3544"/>
                  <a:pt x="5796603" y="21499"/>
                  <a:pt x="5960024" y="0"/>
                </a:cubicBezTo>
                <a:cubicBezTo>
                  <a:pt x="6123445" y="-21499"/>
                  <a:pt x="6298038" y="69176"/>
                  <a:pt x="6550465" y="0"/>
                </a:cubicBezTo>
                <a:cubicBezTo>
                  <a:pt x="6802892" y="-69176"/>
                  <a:pt x="6820091" y="16301"/>
                  <a:pt x="7028722" y="0"/>
                </a:cubicBezTo>
                <a:cubicBezTo>
                  <a:pt x="7237353" y="-16301"/>
                  <a:pt x="7643119" y="47570"/>
                  <a:pt x="7843531" y="0"/>
                </a:cubicBezTo>
                <a:cubicBezTo>
                  <a:pt x="8043943" y="-47570"/>
                  <a:pt x="8291313" y="64525"/>
                  <a:pt x="8658339" y="0"/>
                </a:cubicBezTo>
                <a:cubicBezTo>
                  <a:pt x="9025365" y="-64525"/>
                  <a:pt x="8862916" y="27926"/>
                  <a:pt x="9024412" y="0"/>
                </a:cubicBezTo>
                <a:cubicBezTo>
                  <a:pt x="9185908" y="-27926"/>
                  <a:pt x="9399690" y="57232"/>
                  <a:pt x="9614853" y="0"/>
                </a:cubicBezTo>
                <a:cubicBezTo>
                  <a:pt x="9830016" y="-57232"/>
                  <a:pt x="10060936" y="94882"/>
                  <a:pt x="10429661" y="0"/>
                </a:cubicBezTo>
                <a:cubicBezTo>
                  <a:pt x="10798386" y="-94882"/>
                  <a:pt x="11010248" y="104685"/>
                  <a:pt x="11498359" y="0"/>
                </a:cubicBezTo>
                <a:cubicBezTo>
                  <a:pt x="11634784" y="32553"/>
                  <a:pt x="11807100" y="146721"/>
                  <a:pt x="11778343" y="279984"/>
                </a:cubicBezTo>
                <a:cubicBezTo>
                  <a:pt x="11791526" y="379483"/>
                  <a:pt x="11756735" y="609427"/>
                  <a:pt x="11778343" y="749863"/>
                </a:cubicBezTo>
                <a:cubicBezTo>
                  <a:pt x="11799951" y="890299"/>
                  <a:pt x="11774494" y="1211594"/>
                  <a:pt x="11778343" y="1337212"/>
                </a:cubicBezTo>
                <a:cubicBezTo>
                  <a:pt x="11782192" y="1462830"/>
                  <a:pt x="11740843" y="1574282"/>
                  <a:pt x="11778343" y="1807091"/>
                </a:cubicBezTo>
                <a:cubicBezTo>
                  <a:pt x="11815843" y="2039900"/>
                  <a:pt x="11727746" y="2218547"/>
                  <a:pt x="11778343" y="2394440"/>
                </a:cubicBezTo>
                <a:cubicBezTo>
                  <a:pt x="11828940" y="2570333"/>
                  <a:pt x="11734301" y="2634622"/>
                  <a:pt x="11778343" y="2805585"/>
                </a:cubicBezTo>
                <a:cubicBezTo>
                  <a:pt x="11822385" y="2976549"/>
                  <a:pt x="11747560" y="3112357"/>
                  <a:pt x="11778343" y="3216729"/>
                </a:cubicBezTo>
                <a:cubicBezTo>
                  <a:pt x="11809126" y="3321101"/>
                  <a:pt x="11755215" y="3565581"/>
                  <a:pt x="11778343" y="3804078"/>
                </a:cubicBezTo>
                <a:cubicBezTo>
                  <a:pt x="11801471" y="4042575"/>
                  <a:pt x="11751304" y="4105755"/>
                  <a:pt x="11778343" y="4273957"/>
                </a:cubicBezTo>
                <a:cubicBezTo>
                  <a:pt x="11805382" y="4442159"/>
                  <a:pt x="11762727" y="4715935"/>
                  <a:pt x="11778343" y="4920041"/>
                </a:cubicBezTo>
                <a:cubicBezTo>
                  <a:pt x="11793959" y="5124147"/>
                  <a:pt x="11774689" y="5167065"/>
                  <a:pt x="11778343" y="5389920"/>
                </a:cubicBezTo>
                <a:cubicBezTo>
                  <a:pt x="11781997" y="5612775"/>
                  <a:pt x="11732384" y="5891770"/>
                  <a:pt x="11778343" y="6153474"/>
                </a:cubicBezTo>
                <a:cubicBezTo>
                  <a:pt x="11772470" y="6314050"/>
                  <a:pt x="11644567" y="6451483"/>
                  <a:pt x="11498359" y="6433458"/>
                </a:cubicBezTo>
                <a:cubicBezTo>
                  <a:pt x="11189448" y="6515747"/>
                  <a:pt x="11014535" y="6351515"/>
                  <a:pt x="10795734" y="6433458"/>
                </a:cubicBezTo>
                <a:cubicBezTo>
                  <a:pt x="10576934" y="6515401"/>
                  <a:pt x="10600554" y="6419304"/>
                  <a:pt x="10541845" y="6433458"/>
                </a:cubicBezTo>
                <a:cubicBezTo>
                  <a:pt x="10483136" y="6447612"/>
                  <a:pt x="10320368" y="6420047"/>
                  <a:pt x="10175772" y="6433458"/>
                </a:cubicBezTo>
                <a:cubicBezTo>
                  <a:pt x="10031176" y="6446869"/>
                  <a:pt x="9699647" y="6349852"/>
                  <a:pt x="9473147" y="6433458"/>
                </a:cubicBezTo>
                <a:cubicBezTo>
                  <a:pt x="9246648" y="6517064"/>
                  <a:pt x="9277510" y="6390017"/>
                  <a:pt x="9107074" y="6433458"/>
                </a:cubicBezTo>
                <a:cubicBezTo>
                  <a:pt x="8936638" y="6476899"/>
                  <a:pt x="8964868" y="6415295"/>
                  <a:pt x="8853184" y="6433458"/>
                </a:cubicBezTo>
                <a:cubicBezTo>
                  <a:pt x="8741500" y="6451621"/>
                  <a:pt x="8598754" y="6433209"/>
                  <a:pt x="8487111" y="6433458"/>
                </a:cubicBezTo>
                <a:cubicBezTo>
                  <a:pt x="8375468" y="6433707"/>
                  <a:pt x="8130895" y="6401275"/>
                  <a:pt x="8008854" y="6433458"/>
                </a:cubicBezTo>
                <a:cubicBezTo>
                  <a:pt x="7886813" y="6465641"/>
                  <a:pt x="7636877" y="6381285"/>
                  <a:pt x="7418413" y="6433458"/>
                </a:cubicBezTo>
                <a:cubicBezTo>
                  <a:pt x="7199949" y="6485631"/>
                  <a:pt x="7222506" y="6414136"/>
                  <a:pt x="7052340" y="6433458"/>
                </a:cubicBezTo>
                <a:cubicBezTo>
                  <a:pt x="6882174" y="6452780"/>
                  <a:pt x="6539366" y="6345503"/>
                  <a:pt x="6237532" y="6433458"/>
                </a:cubicBezTo>
                <a:cubicBezTo>
                  <a:pt x="5935698" y="6521413"/>
                  <a:pt x="5938608" y="6389630"/>
                  <a:pt x="5647091" y="6433458"/>
                </a:cubicBezTo>
                <a:cubicBezTo>
                  <a:pt x="5355574" y="6477286"/>
                  <a:pt x="5081987" y="6401035"/>
                  <a:pt x="4832282" y="6433458"/>
                </a:cubicBezTo>
                <a:cubicBezTo>
                  <a:pt x="4582577" y="6465881"/>
                  <a:pt x="4455698" y="6362625"/>
                  <a:pt x="4129658" y="6433458"/>
                </a:cubicBezTo>
                <a:cubicBezTo>
                  <a:pt x="3803618" y="6504291"/>
                  <a:pt x="3754053" y="6396065"/>
                  <a:pt x="3651401" y="6433458"/>
                </a:cubicBezTo>
                <a:cubicBezTo>
                  <a:pt x="3548749" y="6470851"/>
                  <a:pt x="3163944" y="6393193"/>
                  <a:pt x="2948776" y="6433458"/>
                </a:cubicBezTo>
                <a:cubicBezTo>
                  <a:pt x="2733608" y="6473723"/>
                  <a:pt x="2738000" y="6396571"/>
                  <a:pt x="2582703" y="6433458"/>
                </a:cubicBezTo>
                <a:cubicBezTo>
                  <a:pt x="2427406" y="6470345"/>
                  <a:pt x="2192944" y="6363897"/>
                  <a:pt x="1992262" y="6433458"/>
                </a:cubicBezTo>
                <a:cubicBezTo>
                  <a:pt x="1791580" y="6503019"/>
                  <a:pt x="1848421" y="6417097"/>
                  <a:pt x="1738373" y="6433458"/>
                </a:cubicBezTo>
                <a:cubicBezTo>
                  <a:pt x="1628325" y="6449819"/>
                  <a:pt x="1248485" y="6351085"/>
                  <a:pt x="923564" y="6433458"/>
                </a:cubicBezTo>
                <a:cubicBezTo>
                  <a:pt x="598643" y="6515831"/>
                  <a:pt x="459232" y="6378949"/>
                  <a:pt x="279984" y="6433458"/>
                </a:cubicBezTo>
                <a:cubicBezTo>
                  <a:pt x="126804" y="6427840"/>
                  <a:pt x="6955" y="6281982"/>
                  <a:pt x="0" y="6153474"/>
                </a:cubicBezTo>
                <a:cubicBezTo>
                  <a:pt x="-8431" y="5895354"/>
                  <a:pt x="56376" y="5696208"/>
                  <a:pt x="0" y="5566125"/>
                </a:cubicBezTo>
                <a:cubicBezTo>
                  <a:pt x="-56376" y="5436042"/>
                  <a:pt x="37389" y="5110504"/>
                  <a:pt x="0" y="4978776"/>
                </a:cubicBezTo>
                <a:cubicBezTo>
                  <a:pt x="-37389" y="4847048"/>
                  <a:pt x="58329" y="4470954"/>
                  <a:pt x="0" y="4332692"/>
                </a:cubicBezTo>
                <a:cubicBezTo>
                  <a:pt x="-58329" y="4194430"/>
                  <a:pt x="35303" y="3878752"/>
                  <a:pt x="0" y="3627873"/>
                </a:cubicBezTo>
                <a:cubicBezTo>
                  <a:pt x="-35303" y="3376994"/>
                  <a:pt x="24563" y="3113973"/>
                  <a:pt x="0" y="2981789"/>
                </a:cubicBezTo>
                <a:cubicBezTo>
                  <a:pt x="-24563" y="2849605"/>
                  <a:pt x="35118" y="2507958"/>
                  <a:pt x="0" y="2276971"/>
                </a:cubicBezTo>
                <a:cubicBezTo>
                  <a:pt x="-35118" y="2045984"/>
                  <a:pt x="36653" y="1945750"/>
                  <a:pt x="0" y="1630887"/>
                </a:cubicBezTo>
                <a:cubicBezTo>
                  <a:pt x="-36653" y="1316024"/>
                  <a:pt x="18160" y="1272963"/>
                  <a:pt x="0" y="1161008"/>
                </a:cubicBezTo>
                <a:cubicBezTo>
                  <a:pt x="-18160" y="1049053"/>
                  <a:pt x="41712" y="579548"/>
                  <a:pt x="0" y="279984"/>
                </a:cubicBezTo>
                <a:close/>
              </a:path>
            </a:pathLst>
          </a:custGeom>
          <a:solidFill>
            <a:schemeClr val="bg1"/>
          </a:solidFill>
          <a:ln cmpd="dbl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oundRect">
                    <a:avLst>
                      <a:gd name="adj" fmla="val 4352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6" name="Picture 5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FDC8FDCB-3534-4D91-98E6-032F3542C7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46157"/>
            <a:ext cx="1461471" cy="1461471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223862EB-9CCB-47F1-8D50-0711A88B31EA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50864" y="1474044"/>
            <a:ext cx="10490271" cy="4939419"/>
          </a:xfrm>
          <a:prstGeom prst="rect">
            <a:avLst/>
          </a:prstGeom>
        </p:spPr>
      </p:pic>
      <p:sp>
        <p:nvSpPr>
          <p:cNvPr id="39" name="Oval 38">
            <a:extLst>
              <a:ext uri="{FF2B5EF4-FFF2-40B4-BE49-F238E27FC236}">
                <a16:creationId xmlns:a16="http://schemas.microsoft.com/office/drawing/2014/main" id="{59AE6303-0786-4298-9853-6E5257E95570}"/>
              </a:ext>
            </a:extLst>
          </p:cNvPr>
          <p:cNvSpPr/>
          <p:nvPr/>
        </p:nvSpPr>
        <p:spPr>
          <a:xfrm>
            <a:off x="2967936" y="618543"/>
            <a:ext cx="437322" cy="437322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vi-VN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C68B84D7-9D99-4E0B-BCAA-31052417133C}"/>
              </a:ext>
            </a:extLst>
          </p:cNvPr>
          <p:cNvSpPr txBox="1"/>
          <p:nvPr/>
        </p:nvSpPr>
        <p:spPr>
          <a:xfrm>
            <a:off x="3405258" y="618543"/>
            <a:ext cx="77082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>
                <a:latin typeface="Arial" panose="020B0604020202020204" pitchFamily="34" charset="0"/>
                <a:cs typeface="Arial" panose="020B0604020202020204" pitchFamily="34" charset="0"/>
              </a:rPr>
              <a:t>Quan sát tranh rồi chỉ ra hình có dạng khối trụ, hình có dạng khối cầu.</a:t>
            </a:r>
          </a:p>
        </p:txBody>
      </p:sp>
      <p:pic>
        <p:nvPicPr>
          <p:cNvPr id="41" name="Picture 40" descr="Không có mô tả.">
            <a:extLst>
              <a:ext uri="{FF2B5EF4-FFF2-40B4-BE49-F238E27FC236}">
                <a16:creationId xmlns:a16="http://schemas.microsoft.com/office/drawing/2014/main" id="{FAB7A9F4-D9D5-444C-985B-3299BDC6FA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226" b="37223"/>
          <a:stretch/>
        </p:blipFill>
        <p:spPr bwMode="auto">
          <a:xfrm>
            <a:off x="721680" y="360129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Oval 41">
            <a:extLst>
              <a:ext uri="{FF2B5EF4-FFF2-40B4-BE49-F238E27FC236}">
                <a16:creationId xmlns:a16="http://schemas.microsoft.com/office/drawing/2014/main" id="{7E836D5F-B839-410B-B5EB-59353FB95651}"/>
              </a:ext>
            </a:extLst>
          </p:cNvPr>
          <p:cNvSpPr/>
          <p:nvPr/>
        </p:nvSpPr>
        <p:spPr>
          <a:xfrm>
            <a:off x="3405258" y="2412429"/>
            <a:ext cx="744711" cy="654327"/>
          </a:xfrm>
          <a:prstGeom prst="ellipse">
            <a:avLst/>
          </a:prstGeom>
          <a:noFill/>
          <a:ln w="57150">
            <a:solidFill>
              <a:srgbClr val="FFFF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6058789D-63F9-4CA0-9F4D-778D702A3062}"/>
              </a:ext>
            </a:extLst>
          </p:cNvPr>
          <p:cNvSpPr/>
          <p:nvPr/>
        </p:nvSpPr>
        <p:spPr>
          <a:xfrm>
            <a:off x="4270858" y="3438916"/>
            <a:ext cx="744711" cy="654327"/>
          </a:xfrm>
          <a:prstGeom prst="ellipse">
            <a:avLst/>
          </a:prstGeom>
          <a:noFill/>
          <a:ln w="57150">
            <a:solidFill>
              <a:srgbClr val="FFFF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EE4F75DA-8447-4CF6-8B11-D59BB6013D20}"/>
              </a:ext>
            </a:extLst>
          </p:cNvPr>
          <p:cNvSpPr/>
          <p:nvPr/>
        </p:nvSpPr>
        <p:spPr>
          <a:xfrm>
            <a:off x="3032902" y="3484935"/>
            <a:ext cx="744711" cy="654327"/>
          </a:xfrm>
          <a:prstGeom prst="ellipse">
            <a:avLst/>
          </a:prstGeom>
          <a:noFill/>
          <a:ln w="57150">
            <a:solidFill>
              <a:srgbClr val="FFFF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91C4704D-FB35-455A-A1CC-C82B57650428}"/>
              </a:ext>
            </a:extLst>
          </p:cNvPr>
          <p:cNvSpPr/>
          <p:nvPr/>
        </p:nvSpPr>
        <p:spPr>
          <a:xfrm>
            <a:off x="3032902" y="3226889"/>
            <a:ext cx="2284686" cy="1921885"/>
          </a:xfrm>
          <a:prstGeom prst="ellipse">
            <a:avLst/>
          </a:prstGeom>
          <a:noFill/>
          <a:ln w="57150">
            <a:solidFill>
              <a:srgbClr val="FFFF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F3C71417-AD36-426B-9238-D184114A46C5}"/>
              </a:ext>
            </a:extLst>
          </p:cNvPr>
          <p:cNvSpPr/>
          <p:nvPr/>
        </p:nvSpPr>
        <p:spPr>
          <a:xfrm>
            <a:off x="8042033" y="2213137"/>
            <a:ext cx="1481795" cy="1500734"/>
          </a:xfrm>
          <a:prstGeom prst="ellipse">
            <a:avLst/>
          </a:prstGeom>
          <a:noFill/>
          <a:ln w="57150">
            <a:solidFill>
              <a:srgbClr val="FFFF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812A3037-671F-4836-8AFC-787E0651C06A}"/>
              </a:ext>
            </a:extLst>
          </p:cNvPr>
          <p:cNvSpPr/>
          <p:nvPr/>
        </p:nvSpPr>
        <p:spPr>
          <a:xfrm>
            <a:off x="3405257" y="2827692"/>
            <a:ext cx="1237957" cy="1177449"/>
          </a:xfrm>
          <a:prstGeom prst="ellipse">
            <a:avLst/>
          </a:prstGeom>
          <a:noFill/>
          <a:ln w="57150">
            <a:solidFill>
              <a:srgbClr val="FFFF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40F547D8-CD1A-402F-AA6B-FD9675409DA1}"/>
              </a:ext>
            </a:extLst>
          </p:cNvPr>
          <p:cNvSpPr/>
          <p:nvPr/>
        </p:nvSpPr>
        <p:spPr>
          <a:xfrm rot="20664734">
            <a:off x="2232618" y="4182734"/>
            <a:ext cx="1237957" cy="654327"/>
          </a:xfrm>
          <a:prstGeom prst="ellipse">
            <a:avLst/>
          </a:prstGeom>
          <a:noFill/>
          <a:ln w="57150">
            <a:solidFill>
              <a:srgbClr val="FFFF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3345D9BE-DE3B-4473-ABB7-A54C9091F583}"/>
              </a:ext>
            </a:extLst>
          </p:cNvPr>
          <p:cNvSpPr/>
          <p:nvPr/>
        </p:nvSpPr>
        <p:spPr>
          <a:xfrm rot="20664734">
            <a:off x="3386370" y="4217803"/>
            <a:ext cx="1237957" cy="654327"/>
          </a:xfrm>
          <a:prstGeom prst="ellipse">
            <a:avLst/>
          </a:prstGeom>
          <a:noFill/>
          <a:ln w="57150">
            <a:solidFill>
              <a:srgbClr val="FFFF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3DCD1B87-D82A-46B0-A614-370137BEA47C}"/>
              </a:ext>
            </a:extLst>
          </p:cNvPr>
          <p:cNvSpPr/>
          <p:nvPr/>
        </p:nvSpPr>
        <p:spPr>
          <a:xfrm rot="1407970">
            <a:off x="4591828" y="5182758"/>
            <a:ext cx="1237957" cy="654327"/>
          </a:xfrm>
          <a:prstGeom prst="ellipse">
            <a:avLst/>
          </a:prstGeom>
          <a:noFill/>
          <a:ln w="57150">
            <a:solidFill>
              <a:srgbClr val="FFFF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DEA6AC9B-5E7F-4D13-A36D-6E19EFB69ACC}"/>
              </a:ext>
            </a:extLst>
          </p:cNvPr>
          <p:cNvSpPr/>
          <p:nvPr/>
        </p:nvSpPr>
        <p:spPr>
          <a:xfrm rot="1407970">
            <a:off x="5197828" y="4846114"/>
            <a:ext cx="1237957" cy="654327"/>
          </a:xfrm>
          <a:prstGeom prst="ellipse">
            <a:avLst/>
          </a:prstGeom>
          <a:noFill/>
          <a:ln w="57150">
            <a:solidFill>
              <a:srgbClr val="FFFF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B624C26C-4FA5-4319-A41C-EE996ED0B484}"/>
              </a:ext>
            </a:extLst>
          </p:cNvPr>
          <p:cNvSpPr/>
          <p:nvPr/>
        </p:nvSpPr>
        <p:spPr>
          <a:xfrm rot="3494565">
            <a:off x="2110960" y="5118037"/>
            <a:ext cx="1237957" cy="948638"/>
          </a:xfrm>
          <a:prstGeom prst="ellipse">
            <a:avLst/>
          </a:prstGeom>
          <a:noFill/>
          <a:ln w="57150">
            <a:solidFill>
              <a:srgbClr val="FFFF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6FD0D90A-B4AB-4A06-82D6-6B44CFB5E384}"/>
              </a:ext>
            </a:extLst>
          </p:cNvPr>
          <p:cNvSpPr/>
          <p:nvPr/>
        </p:nvSpPr>
        <p:spPr>
          <a:xfrm>
            <a:off x="8726750" y="1449540"/>
            <a:ext cx="1481795" cy="569432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Khối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" name="Rectangle: Rounded Corners 52">
            <a:extLst>
              <a:ext uri="{FF2B5EF4-FFF2-40B4-BE49-F238E27FC236}">
                <a16:creationId xmlns:a16="http://schemas.microsoft.com/office/drawing/2014/main" id="{21CC5D1D-578F-4589-AD3E-3899FBD40CD3}"/>
              </a:ext>
            </a:extLst>
          </p:cNvPr>
          <p:cNvSpPr/>
          <p:nvPr/>
        </p:nvSpPr>
        <p:spPr>
          <a:xfrm>
            <a:off x="996387" y="3429155"/>
            <a:ext cx="1481795" cy="569432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Khối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trụ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Picture 21" descr="Digit 120">
            <a:extLst>
              <a:ext uri="{FF2B5EF4-FFF2-40B4-BE49-F238E27FC236}">
                <a16:creationId xmlns:a16="http://schemas.microsoft.com/office/drawing/2014/main" id="{F13A7F69-2A85-4DC6-B727-FE995518131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453748" y="5408460"/>
            <a:ext cx="2316653" cy="1272729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516076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0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3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6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9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2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40" grpId="0"/>
      <p:bldP spid="42" grpId="0" animBg="1"/>
      <p:bldP spid="42" grpId="1" animBg="1"/>
      <p:bldP spid="43" grpId="0" animBg="1"/>
      <p:bldP spid="43" grpId="1" animBg="1"/>
      <p:bldP spid="44" grpId="0" animBg="1"/>
      <p:bldP spid="44" grpId="1" animBg="1"/>
      <p:bldP spid="45" grpId="0" animBg="1"/>
      <p:bldP spid="45" grpId="1" animBg="1"/>
      <p:bldP spid="46" grpId="0" animBg="1"/>
      <p:bldP spid="46" grpId="1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4" grpId="0" animBg="1"/>
      <p:bldP spid="4" grpId="1" animBg="1"/>
      <p:bldP spid="5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06518" y="3122826"/>
            <a:ext cx="501119" cy="44891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458585" y="2114017"/>
            <a:ext cx="36498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Yêu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đạt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107637" y="3066602"/>
            <a:ext cx="6207813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- Nhận dạng được khối trụ, khối cầu trong các mô hình ở bộ đồ dùng học tập và vật thật. 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- Liên hệ, nhận biết được các đồ vật gần gũi có dạng khối trụ, khối cầu.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06517" y="3962863"/>
            <a:ext cx="501119" cy="448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6008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39789" y="2274838"/>
            <a:ext cx="1054945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Tìm</a:t>
            </a:r>
            <a:r>
              <a:rPr kumimoji="0" lang="en-US" sz="3600" b="1" i="0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thêm những đồ vật trong nhà có dạng khối cầu và khối trụ.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Xem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trước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sau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Bài 46 – Tiết 2: Luyện</a:t>
            </a:r>
            <a:r>
              <a:rPr kumimoji="0" lang="en-US" sz="3600" b="1" i="0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tập 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 trang 35, 36)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35F6F12-CCEE-452A-A579-1E14567FB943}"/>
              </a:ext>
            </a:extLst>
          </p:cNvPr>
          <p:cNvSpPr txBox="1"/>
          <p:nvPr/>
        </p:nvSpPr>
        <p:spPr>
          <a:xfrm>
            <a:off x="1239789" y="1005882"/>
            <a:ext cx="95254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err="1">
                <a:ln>
                  <a:noFill/>
                </a:ln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ea typeface="+mn-ea"/>
                <a:cs typeface="+mn-cs"/>
              </a:rPr>
              <a:t>Vận</a:t>
            </a: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ea typeface="+mn-ea"/>
                <a:cs typeface="+mn-cs"/>
              </a:rPr>
              <a:t> dụng, trải nghiệm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reflection blurRad="6350" stA="55000" endA="300" endPos="45500" dir="5400000" sy="-100000" algn="bl" rotWithShape="0"/>
              </a:effectLst>
              <a:uLnTx/>
              <a:uFillTx/>
              <a:ea typeface="+mn-ea"/>
              <a:cs typeface="+mn-cs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7260609" y="6537277"/>
            <a:ext cx="3057098" cy="22518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8104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68028" y="166202"/>
            <a:ext cx="74559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CHÀO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TẠM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BIỆT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32925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76484" y="2807460"/>
            <a:ext cx="3999737" cy="3999737"/>
          </a:xfrm>
          <a:prstGeom prst="rect">
            <a:avLst/>
          </a:prstGeom>
          <a:ln>
            <a:noFill/>
          </a:ln>
        </p:spPr>
      </p:pic>
      <p:pic>
        <p:nvPicPr>
          <p:cNvPr id="7" name="581c6ee138d9f">
            <a:hlinkClick r:id="" action="ppaction://media"/>
            <a:extLst>
              <a:ext uri="{FF2B5EF4-FFF2-40B4-BE49-F238E27FC236}">
                <a16:creationId xmlns:a16="http://schemas.microsoft.com/office/drawing/2014/main" id="{1D6055FF-8C49-406E-A62C-230215AF60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141322" y="297406"/>
            <a:ext cx="609600" cy="6096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8"/>
          <a:srcRect l="13548" t="19986" r="55968" b="17188"/>
          <a:stretch/>
        </p:blipFill>
        <p:spPr>
          <a:xfrm>
            <a:off x="9790235" y="4159002"/>
            <a:ext cx="2401765" cy="2782997"/>
          </a:xfrm>
          <a:prstGeom prst="rect">
            <a:avLst/>
          </a:prstGeom>
        </p:spPr>
      </p:pic>
      <p:pic>
        <p:nvPicPr>
          <p:cNvPr id="9" name="Picture 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A152F28D-03D3-4D6D-AC5E-DF195FFC531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3144" y="4857559"/>
            <a:ext cx="1495945" cy="56699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689681" y="2726274"/>
            <a:ext cx="1476972" cy="1476972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68CCCB1E-5D6D-4B1D-94ED-906BCD4A2D0C}"/>
              </a:ext>
            </a:extLst>
          </p:cNvPr>
          <p:cNvSpPr/>
          <p:nvPr/>
        </p:nvSpPr>
        <p:spPr>
          <a:xfrm>
            <a:off x="617846" y="1685427"/>
            <a:ext cx="10780825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prstTxWarp prst="textChevro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0" cap="none" spc="50" normalizeH="0" baseline="0" noProof="0" dirty="0">
                <a:ln w="28575" cmpd="sng">
                  <a:solidFill>
                    <a:prstClr val="black">
                      <a:lumMod val="95000"/>
                      <a:lumOff val="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THỢ SĂN HẠT DẺ</a:t>
            </a:r>
          </a:p>
        </p:txBody>
      </p:sp>
    </p:spTree>
    <p:extLst>
      <p:ext uri="{BB962C8B-B14F-4D97-AF65-F5344CB8AC3E}">
        <p14:creationId xmlns:p14="http://schemas.microsoft.com/office/powerpoint/2010/main" val="1459412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766 -0.00579 L 0.83268 -0.01065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010" y="-255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2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17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800" decel="10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3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0" grpId="0"/>
      <p:bldP spid="10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935980" y="-48871"/>
            <a:ext cx="10265420" cy="2461871"/>
            <a:chOff x="935980" y="-48871"/>
            <a:chExt cx="10265420" cy="2461871"/>
          </a:xfrm>
        </p:grpSpPr>
        <p:sp>
          <p:nvSpPr>
            <p:cNvPr id="2" name="Rounded Rectangle 1"/>
            <p:cNvSpPr/>
            <p:nvPr/>
          </p:nvSpPr>
          <p:spPr>
            <a:xfrm>
              <a:off x="1041400" y="457200"/>
              <a:ext cx="10160000" cy="18796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-48871"/>
              <a:ext cx="2505720" cy="2461871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800" y="-330200"/>
            <a:ext cx="2933700" cy="2933700"/>
          </a:xfrm>
          <a:prstGeom prst="rect">
            <a:avLst/>
          </a:prstGeom>
        </p:spPr>
      </p:pic>
      <p:pic>
        <p:nvPicPr>
          <p:cNvPr id="5" name="Picture 4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980" y="3384038"/>
            <a:ext cx="3384258" cy="1422439"/>
          </a:xfrm>
          <a:prstGeom prst="rect">
            <a:avLst/>
          </a:prstGeom>
          <a:ln>
            <a:noFill/>
          </a:ln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68CCCB1E-5D6D-4B1D-94ED-906BCD4A2D0C}"/>
              </a:ext>
            </a:extLst>
          </p:cNvPr>
          <p:cNvSpPr/>
          <p:nvPr/>
        </p:nvSpPr>
        <p:spPr>
          <a:xfrm>
            <a:off x="1455611" y="586715"/>
            <a:ext cx="9480158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1" i="0" u="none" strike="noStrike" kern="0" cap="none" spc="50" normalizeH="0" baseline="0" noProof="0" dirty="0">
              <a:ln w="9525" cmpd="sng">
                <a:solidFill>
                  <a:prstClr val="black">
                    <a:lumMod val="85000"/>
                    <a:lumOff val="15000"/>
                  </a:prstClr>
                </a:solidFill>
                <a:prstDash val="solid"/>
              </a:ln>
              <a:solidFill>
                <a:srgbClr val="EB701D"/>
              </a:solidFill>
              <a:effectLst>
                <a:glow rad="38100">
                  <a:srgbClr val="5B9BD5">
                    <a:alpha val="40000"/>
                  </a:srgbClr>
                </a:glow>
              </a:effectLst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Picture 22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5379" y="3384038"/>
            <a:ext cx="3384258" cy="1422439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3985437" y="2941753"/>
            <a:ext cx="1006010" cy="1531482"/>
            <a:chOff x="3985437" y="2941753"/>
            <a:chExt cx="1006010" cy="1531482"/>
          </a:xfrm>
        </p:grpSpPr>
        <p:pic>
          <p:nvPicPr>
            <p:cNvPr id="15" name="Picture 14">
              <a:hlinkClick r:id="rId9" action="ppaction://hlinksldjump"/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594" b="100000" l="1786" r="9892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950667">
              <a:off x="3927576" y="3413762"/>
              <a:ext cx="1117334" cy="1001611"/>
            </a:xfrm>
            <a:prstGeom prst="rect">
              <a:avLst/>
            </a:prstGeom>
          </p:spPr>
        </p:pic>
        <p:sp>
          <p:nvSpPr>
            <p:cNvPr id="8" name="TextBox 7">
              <a:hlinkClick r:id="rId9" action="ppaction://hlinksldjump"/>
            </p:cNvPr>
            <p:cNvSpPr txBox="1"/>
            <p:nvPr/>
          </p:nvSpPr>
          <p:spPr>
            <a:xfrm>
              <a:off x="4396412" y="2941753"/>
              <a:ext cx="595035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6897095" y="2964459"/>
            <a:ext cx="1001611" cy="1570159"/>
            <a:chOff x="6897095" y="2964459"/>
            <a:chExt cx="1001611" cy="1570159"/>
          </a:xfrm>
        </p:grpSpPr>
        <p:pic>
          <p:nvPicPr>
            <p:cNvPr id="26" name="Picture 25">
              <a:hlinkClick r:id="rId11" action="ppaction://hlinksldjump"/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49333" flipH="1">
              <a:off x="6839234" y="3475145"/>
              <a:ext cx="1117334" cy="1001611"/>
            </a:xfrm>
            <a:prstGeom prst="rect">
              <a:avLst/>
            </a:prstGeom>
          </p:spPr>
        </p:pic>
        <p:sp>
          <p:nvSpPr>
            <p:cNvPr id="29" name="TextBox 28">
              <a:hlinkClick r:id="rId11" action="ppaction://hlinksldjump"/>
            </p:cNvPr>
            <p:cNvSpPr txBox="1"/>
            <p:nvPr/>
          </p:nvSpPr>
          <p:spPr>
            <a:xfrm>
              <a:off x="6986612" y="2964459"/>
              <a:ext cx="595035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</a:p>
          </p:txBody>
        </p:sp>
      </p:grpSp>
      <p:sp>
        <p:nvSpPr>
          <p:cNvPr id="31" name="TextBox 30">
            <a:hlinkClick r:id="rId9" action="ppaction://hlinksldjump"/>
          </p:cNvPr>
          <p:cNvSpPr txBox="1"/>
          <p:nvPr/>
        </p:nvSpPr>
        <p:spPr>
          <a:xfrm>
            <a:off x="2004407" y="3710536"/>
            <a:ext cx="81304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</a:p>
        </p:txBody>
      </p:sp>
      <p:grpSp>
        <p:nvGrpSpPr>
          <p:cNvPr id="39" name="Group 38"/>
          <p:cNvGrpSpPr/>
          <p:nvPr/>
        </p:nvGrpSpPr>
        <p:grpSpPr>
          <a:xfrm>
            <a:off x="935980" y="4683256"/>
            <a:ext cx="4298766" cy="1859147"/>
            <a:chOff x="935980" y="4683256"/>
            <a:chExt cx="4298766" cy="1859147"/>
          </a:xfrm>
        </p:grpSpPr>
        <p:pic>
          <p:nvPicPr>
            <p:cNvPr id="13" name="Picture 12">
              <a:hlinkClick r:id="rId11" action="ppaction://hlinksldjump"/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5098536"/>
              <a:ext cx="3384258" cy="1422439"/>
            </a:xfrm>
            <a:prstGeom prst="rect">
              <a:avLst/>
            </a:prstGeom>
          </p:spPr>
        </p:pic>
        <p:grpSp>
          <p:nvGrpSpPr>
            <p:cNvPr id="36" name="Group 35"/>
            <p:cNvGrpSpPr/>
            <p:nvPr/>
          </p:nvGrpSpPr>
          <p:grpSpPr>
            <a:xfrm>
              <a:off x="3901682" y="4683256"/>
              <a:ext cx="1333064" cy="1859147"/>
              <a:chOff x="3901682" y="4683256"/>
              <a:chExt cx="1333064" cy="1859147"/>
            </a:xfrm>
          </p:grpSpPr>
          <p:pic>
            <p:nvPicPr>
              <p:cNvPr id="25" name="Picture 24">
                <a:hlinkClick r:id="rId11" action="ppaction://hlinksldjump"/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950667">
                <a:off x="3824673" y="5132330"/>
                <a:ext cx="1487082" cy="1333064"/>
              </a:xfrm>
              <a:prstGeom prst="rect">
                <a:avLst/>
              </a:prstGeom>
            </p:spPr>
          </p:pic>
          <p:sp>
            <p:nvSpPr>
              <p:cNvPr id="28" name="TextBox 27">
                <a:hlinkClick r:id="rId11" action="ppaction://hlinksldjump"/>
              </p:cNvPr>
              <p:cNvSpPr txBox="1"/>
              <p:nvPr/>
            </p:nvSpPr>
            <p:spPr>
              <a:xfrm>
                <a:off x="4475871" y="4683256"/>
                <a:ext cx="628698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0" i="0" u="none" strike="noStrike" kern="1200" cap="none" spc="0" normalizeH="0" baseline="0" noProof="0" dirty="0">
                    <a:ln w="28575">
                      <a:solidFill>
                        <a:prstClr val="black"/>
                      </a:solidFill>
                    </a:ln>
                    <a:solidFill>
                      <a:srgbClr val="C3793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C</a:t>
                </a:r>
              </a:p>
            </p:txBody>
          </p:sp>
        </p:grpSp>
        <p:sp>
          <p:nvSpPr>
            <p:cNvPr id="32" name="TextBox 31">
              <a:hlinkClick r:id="rId11" action="ppaction://hlinksldjump"/>
            </p:cNvPr>
            <p:cNvSpPr txBox="1"/>
            <p:nvPr/>
          </p:nvSpPr>
          <p:spPr>
            <a:xfrm>
              <a:off x="2145174" y="5414141"/>
              <a:ext cx="813043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15</a:t>
              </a:r>
            </a:p>
          </p:txBody>
        </p:sp>
      </p:grpSp>
      <p:sp>
        <p:nvSpPr>
          <p:cNvPr id="33" name="TextBox 32">
            <a:hlinkClick r:id="rId11" action="ppaction://hlinksldjump"/>
          </p:cNvPr>
          <p:cNvSpPr txBox="1"/>
          <p:nvPr/>
        </p:nvSpPr>
        <p:spPr>
          <a:xfrm>
            <a:off x="8972547" y="3710536"/>
            <a:ext cx="49885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7595379" y="5098536"/>
            <a:ext cx="3384258" cy="1422439"/>
            <a:chOff x="7595379" y="5098536"/>
            <a:chExt cx="3384258" cy="1422439"/>
          </a:xfrm>
        </p:grpSpPr>
        <p:pic>
          <p:nvPicPr>
            <p:cNvPr id="24" name="Picture 23">
              <a:hlinkClick r:id="rId11" action="ppaction://hlinksldjump"/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95379" y="5098536"/>
              <a:ext cx="3384258" cy="1422439"/>
            </a:xfrm>
            <a:prstGeom prst="rect">
              <a:avLst/>
            </a:prstGeom>
          </p:spPr>
        </p:pic>
        <p:sp>
          <p:nvSpPr>
            <p:cNvPr id="34" name="TextBox 33">
              <a:hlinkClick r:id="rId11" action="ppaction://hlinksldjump"/>
            </p:cNvPr>
            <p:cNvSpPr txBox="1"/>
            <p:nvPr/>
          </p:nvSpPr>
          <p:spPr>
            <a:xfrm>
              <a:off x="8972546" y="5414140"/>
              <a:ext cx="813043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25</a:t>
              </a:r>
            </a:p>
          </p:txBody>
        </p:sp>
      </p:grpSp>
      <p:pic>
        <p:nvPicPr>
          <p:cNvPr id="40" name="Am-thanh-lam-phep-bang-cay-dua-than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736600" y="-787986"/>
            <a:ext cx="609600" cy="609600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6780706" y="4686364"/>
            <a:ext cx="1333064" cy="1866931"/>
            <a:chOff x="6780706" y="4686364"/>
            <a:chExt cx="1333064" cy="1866931"/>
          </a:xfrm>
        </p:grpSpPr>
        <p:pic>
          <p:nvPicPr>
            <p:cNvPr id="27" name="Picture 26">
              <a:hlinkClick r:id="rId11" action="ppaction://hlinksldjump"/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49333" flipH="1">
              <a:off x="6703697" y="5143222"/>
              <a:ext cx="1487082" cy="1333064"/>
            </a:xfrm>
            <a:prstGeom prst="rect">
              <a:avLst/>
            </a:prstGeom>
          </p:spPr>
        </p:pic>
        <p:sp>
          <p:nvSpPr>
            <p:cNvPr id="30" name="TextBox 29">
              <a:hlinkClick r:id="rId11" action="ppaction://hlinksldjump"/>
            </p:cNvPr>
            <p:cNvSpPr txBox="1"/>
            <p:nvPr/>
          </p:nvSpPr>
          <p:spPr>
            <a:xfrm>
              <a:off x="6971899" y="4686364"/>
              <a:ext cx="628698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D</a:t>
              </a:r>
            </a:p>
          </p:txBody>
        </p:sp>
      </p:grpSp>
      <p:pic>
        <p:nvPicPr>
          <p:cNvPr id="41" name="Picture 40">
            <a:extLst>
              <a:ext uri="{FF2B5EF4-FFF2-40B4-BE49-F238E27FC236}">
                <a16:creationId xmlns:a16="http://schemas.microsoft.com/office/drawing/2014/main" id="{95EA29D3-4755-48FD-AC46-964EC0A1BC9F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26625" t="-52" r="51882" b="52"/>
          <a:stretch/>
        </p:blipFill>
        <p:spPr>
          <a:xfrm>
            <a:off x="4794876" y="227657"/>
            <a:ext cx="2505720" cy="2067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4690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</p:childTnLst>
        </p:cTn>
      </p:par>
    </p:tnLst>
    <p:bldLst>
      <p:bldP spid="31" grpId="0"/>
      <p:bldP spid="3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871" y="2469794"/>
            <a:ext cx="4912684" cy="433921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2032" y="2231345"/>
            <a:ext cx="2529526" cy="43138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31974">
            <a:off x="4757610" y="-2056386"/>
            <a:ext cx="1126483" cy="1009813"/>
          </a:xfrm>
          <a:prstGeom prst="rect">
            <a:avLst/>
          </a:prstGeom>
        </p:spPr>
      </p:pic>
      <p:pic>
        <p:nvPicPr>
          <p:cNvPr id="8" name="Am-thanh-that-vong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74955" y="-1397920"/>
            <a:ext cx="609600" cy="6096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7132139" y="154298"/>
            <a:ext cx="4336026" cy="2315496"/>
            <a:chOff x="7132139" y="154298"/>
            <a:chExt cx="4336026" cy="2315496"/>
          </a:xfrm>
        </p:grpSpPr>
        <p:sp>
          <p:nvSpPr>
            <p:cNvPr id="10" name="Rounded Rectangle 9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237728" y="841750"/>
              <a:ext cx="4124847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Sai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mất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!!!</a:t>
              </a:r>
            </a:p>
          </p:txBody>
        </p:sp>
      </p:grpSp>
      <p:pic>
        <p:nvPicPr>
          <p:cNvPr id="16" name="Picture 15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 flipH="1">
            <a:off x="-8755" y="5207669"/>
            <a:ext cx="1752296" cy="1650331"/>
          </a:xfrm>
          <a:prstGeom prst="rect">
            <a:avLst/>
          </a:prstGeom>
        </p:spPr>
      </p:pic>
      <p:pic>
        <p:nvPicPr>
          <p:cNvPr id="4" name="Tieng-bup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220733" y="-15514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838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59259E-6 L -0.00169 0.5548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2773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250"/>
                            </p:stCondLst>
                            <p:childTnLst>
                              <p:par>
                                <p:cTn id="1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699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3380112" y="1580220"/>
            <a:ext cx="6015325" cy="5052909"/>
            <a:chOff x="3165090" y="1495374"/>
            <a:chExt cx="6015325" cy="5052909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60046">
              <a:off x="7506140" y="3798479"/>
              <a:ext cx="1674275" cy="1936767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5090" y="1495374"/>
              <a:ext cx="5178188" cy="5052909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6881417" y="139549"/>
            <a:ext cx="4336026" cy="2315496"/>
            <a:chOff x="7132139" y="154298"/>
            <a:chExt cx="4336026" cy="2315496"/>
          </a:xfrm>
        </p:grpSpPr>
        <p:sp>
          <p:nvSpPr>
            <p:cNvPr id="5" name="Rounded Rectangle 4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7798166" y="778029"/>
              <a:ext cx="2993127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Đúng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3719" y="1594746"/>
            <a:ext cx="959697" cy="860300"/>
          </a:xfrm>
          <a:prstGeom prst="rect">
            <a:avLst/>
          </a:prstGeom>
        </p:spPr>
      </p:pic>
      <p:pic>
        <p:nvPicPr>
          <p:cNvPr id="8" name="Tieng-yeah-tre-con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08039" y="-609600"/>
            <a:ext cx="609600" cy="609600"/>
          </a:xfrm>
          <a:prstGeom prst="rect">
            <a:avLst/>
          </a:prstGeom>
        </p:spPr>
      </p:pic>
      <p:pic>
        <p:nvPicPr>
          <p:cNvPr id="11" name="Picture 10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>
            <a:off x="10486427" y="5207669"/>
            <a:ext cx="1752296" cy="1650331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3373475" y="1580219"/>
            <a:ext cx="5990984" cy="5052909"/>
            <a:chOff x="-134778" y="-404809"/>
            <a:chExt cx="5990984" cy="5052909"/>
          </a:xfrm>
        </p:grpSpPr>
        <p:grpSp>
          <p:nvGrpSpPr>
            <p:cNvPr id="16" name="Group 15"/>
            <p:cNvGrpSpPr/>
            <p:nvPr/>
          </p:nvGrpSpPr>
          <p:grpSpPr>
            <a:xfrm>
              <a:off x="4181931" y="2019249"/>
              <a:ext cx="1674275" cy="1936767"/>
              <a:chOff x="10152960" y="4182584"/>
              <a:chExt cx="1674275" cy="1936767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660046">
                <a:off x="10152960" y="4182584"/>
                <a:ext cx="1674275" cy="1936767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28183" y="4878504"/>
                <a:ext cx="734392" cy="658330"/>
              </a:xfrm>
              <a:prstGeom prst="rect">
                <a:avLst/>
              </a:prstGeom>
            </p:spPr>
          </p:pic>
        </p:grp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4778" y="-404809"/>
              <a:ext cx="5178188" cy="5052909"/>
            </a:xfrm>
            <a:prstGeom prst="rect">
              <a:avLst/>
            </a:prstGeom>
          </p:spPr>
        </p:pic>
      </p:grpSp>
      <p:grpSp>
        <p:nvGrpSpPr>
          <p:cNvPr id="23" name="Group 22"/>
          <p:cNvGrpSpPr/>
          <p:nvPr/>
        </p:nvGrpSpPr>
        <p:grpSpPr>
          <a:xfrm>
            <a:off x="8478710" y="2697009"/>
            <a:ext cx="2335967" cy="1446550"/>
            <a:chOff x="458511" y="671416"/>
            <a:chExt cx="2335967" cy="1446550"/>
          </a:xfrm>
        </p:grpSpPr>
        <p:sp>
          <p:nvSpPr>
            <p:cNvPr id="19" name="TextBox 18"/>
            <p:cNvSpPr txBox="1"/>
            <p:nvPr/>
          </p:nvSpPr>
          <p:spPr>
            <a:xfrm>
              <a:off x="458511" y="671416"/>
              <a:ext cx="1786066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0" i="0" u="none" strike="noStrike" kern="1200" cap="none" spc="0" normalizeH="0" baseline="0" noProof="0" dirty="0">
                  <a:ln w="28575"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+1 </a:t>
              </a: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7144" y="940815"/>
              <a:ext cx="1117334" cy="1001611"/>
            </a:xfrm>
            <a:prstGeom prst="rect">
              <a:avLst/>
            </a:prstGeom>
          </p:spPr>
        </p:pic>
      </p:grpSp>
      <p:pic>
        <p:nvPicPr>
          <p:cNvPr id="25" name="Nhac-chuong-tin-nhan-ting-ting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680657" y="-7398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176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"/>
                            </p:stCondLst>
                            <p:childTnLst>
                              <p:par>
                                <p:cTn id="14" presetID="5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974 -0.19884 C -0.34648 -0.21968 -0.33502 -0.23958 -0.33086 -0.23958 C -0.30521 -0.23958 -0.27877 0.08426 -0.27877 0.4081 C -0.27877 0.24467 -0.26562 0.08426 -0.25325 0.08426 C -0.2401 0.08426 -0.22773 0.24722 -0.22773 0.4081 C -0.22773 0.32755 -0.22122 0.24467 -0.21445 0.24467 C -0.20794 0.24467 -0.2013 0.32523 -0.2013 0.4081 C -0.2013 0.36667 -0.19791 0.32755 -0.19479 0.32755 C -0.1914 0.32755 -0.18815 0.36898 -0.18815 0.4081 C -0.18815 0.3868 -0.18659 0.36667 -0.18489 0.36667 C -0.18398 0.36667 -0.18151 0.3875 -0.18151 0.4081 C -0.18151 0.39768 -0.18073 0.3868 -0.17995 0.3868 C -0.17995 0.38935 -0.17825 0.39676 -0.17825 0.4081 C -0.17825 0.40255 -0.17825 0.39768 -0.17747 0.39768 C -0.17747 0.4 -0.17656 0.40301 -0.17656 0.4081 C -0.17656 0.40555 -0.17656 0.40255 -0.17656 0.4 C -0.17578 0.4 -0.17578 0.40255 -0.17578 0.40555 C -0.17487 0.40555 -0.17487 0.40301 -0.17487 0.4 C -0.17396 0.4 -0.17396 0.40255 -0.17396 0.40555 " pathEditMode="relative" rAng="0" ptsTypes="AAAAAAAAAAAAAAAAAAA">
                                      <p:cBhvr>
                                        <p:cTn id="1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89" y="283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3448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935980" y="-50147"/>
            <a:ext cx="10265420" cy="2461871"/>
            <a:chOff x="935980" y="-48871"/>
            <a:chExt cx="10265420" cy="2461871"/>
          </a:xfrm>
        </p:grpSpPr>
        <p:sp>
          <p:nvSpPr>
            <p:cNvPr id="2" name="Rounded Rectangle 1"/>
            <p:cNvSpPr/>
            <p:nvPr/>
          </p:nvSpPr>
          <p:spPr>
            <a:xfrm>
              <a:off x="1041400" y="457200"/>
              <a:ext cx="10160000" cy="18796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-48871"/>
              <a:ext cx="2505720" cy="2461871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800" y="-330200"/>
            <a:ext cx="2933700" cy="293370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68CCCB1E-5D6D-4B1D-94ED-906BCD4A2D0C}"/>
              </a:ext>
            </a:extLst>
          </p:cNvPr>
          <p:cNvSpPr/>
          <p:nvPr/>
        </p:nvSpPr>
        <p:spPr>
          <a:xfrm>
            <a:off x="1455611" y="586715"/>
            <a:ext cx="9480158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1" i="0" u="none" strike="noStrike" kern="0" cap="none" spc="50" normalizeH="0" baseline="0" noProof="0" dirty="0">
              <a:ln w="9525" cmpd="sng">
                <a:solidFill>
                  <a:prstClr val="black">
                    <a:lumMod val="85000"/>
                    <a:lumOff val="15000"/>
                  </a:prstClr>
                </a:solidFill>
                <a:prstDash val="solid"/>
              </a:ln>
              <a:solidFill>
                <a:srgbClr val="EB701D"/>
              </a:solidFill>
              <a:effectLst>
                <a:glow rad="38100">
                  <a:srgbClr val="5B9BD5">
                    <a:alpha val="40000"/>
                  </a:srgbClr>
                </a:glow>
              </a:effectLst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6780706" y="4686364"/>
            <a:ext cx="4198931" cy="1866931"/>
            <a:chOff x="6780706" y="4686364"/>
            <a:chExt cx="4198931" cy="1866931"/>
          </a:xfrm>
        </p:grpSpPr>
        <p:pic>
          <p:nvPicPr>
            <p:cNvPr id="24" name="Picture 23">
              <a:hlinkClick r:id="rId7" action="ppaction://hlinksldjump"/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95379" y="5098536"/>
              <a:ext cx="3384258" cy="1422439"/>
            </a:xfrm>
            <a:prstGeom prst="rect">
              <a:avLst/>
            </a:prstGeom>
          </p:spPr>
        </p:pic>
        <p:grpSp>
          <p:nvGrpSpPr>
            <p:cNvPr id="38" name="Group 37"/>
            <p:cNvGrpSpPr/>
            <p:nvPr/>
          </p:nvGrpSpPr>
          <p:grpSpPr>
            <a:xfrm>
              <a:off x="6780706" y="4686364"/>
              <a:ext cx="1333064" cy="1866931"/>
              <a:chOff x="6780706" y="4686364"/>
              <a:chExt cx="1333064" cy="1866931"/>
            </a:xfrm>
          </p:grpSpPr>
          <p:pic>
            <p:nvPicPr>
              <p:cNvPr id="27" name="Picture 26">
                <a:hlinkClick r:id="rId7" action="ppaction://hlinksldjump"/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8649333" flipH="1">
                <a:off x="6703697" y="5143222"/>
                <a:ext cx="1487082" cy="1333064"/>
              </a:xfrm>
              <a:prstGeom prst="rect">
                <a:avLst/>
              </a:prstGeom>
            </p:spPr>
          </p:pic>
          <p:sp>
            <p:nvSpPr>
              <p:cNvPr id="30" name="TextBox 29">
                <a:hlinkClick r:id="rId7" action="ppaction://hlinksldjump"/>
              </p:cNvPr>
              <p:cNvSpPr txBox="1"/>
              <p:nvPr/>
            </p:nvSpPr>
            <p:spPr>
              <a:xfrm>
                <a:off x="6971899" y="4686364"/>
                <a:ext cx="628698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0" i="0" u="none" strike="noStrike" kern="1200" cap="none" spc="0" normalizeH="0" baseline="0" noProof="0" dirty="0">
                    <a:ln w="28575">
                      <a:solidFill>
                        <a:prstClr val="black"/>
                      </a:solidFill>
                    </a:ln>
                    <a:solidFill>
                      <a:srgbClr val="C3793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D</a:t>
                </a:r>
              </a:p>
            </p:txBody>
          </p:sp>
        </p:grpSp>
        <p:sp>
          <p:nvSpPr>
            <p:cNvPr id="31" name="TextBox 30">
              <a:hlinkClick r:id="rId7" action="ppaction://hlinksldjump"/>
            </p:cNvPr>
            <p:cNvSpPr txBox="1"/>
            <p:nvPr/>
          </p:nvSpPr>
          <p:spPr>
            <a:xfrm>
              <a:off x="8771147" y="5425033"/>
              <a:ext cx="957313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ja-JP" altLang="en-US" sz="4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１０</a:t>
              </a:r>
              <a:endPara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935980" y="4683256"/>
            <a:ext cx="4298766" cy="1859147"/>
            <a:chOff x="935980" y="4683256"/>
            <a:chExt cx="4298766" cy="1859147"/>
          </a:xfrm>
        </p:grpSpPr>
        <p:pic>
          <p:nvPicPr>
            <p:cNvPr id="13" name="Picture 12">
              <a:hlinkClick r:id="rId10" action="ppaction://hlinksldjump"/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5098536"/>
              <a:ext cx="3384258" cy="1422439"/>
            </a:xfrm>
            <a:prstGeom prst="rect">
              <a:avLst/>
            </a:prstGeom>
          </p:spPr>
        </p:pic>
        <p:grpSp>
          <p:nvGrpSpPr>
            <p:cNvPr id="36" name="Group 35"/>
            <p:cNvGrpSpPr/>
            <p:nvPr/>
          </p:nvGrpSpPr>
          <p:grpSpPr>
            <a:xfrm>
              <a:off x="3901682" y="4683256"/>
              <a:ext cx="1333064" cy="1859147"/>
              <a:chOff x="3901682" y="4683256"/>
              <a:chExt cx="1333064" cy="1859147"/>
            </a:xfrm>
          </p:grpSpPr>
          <p:pic>
            <p:nvPicPr>
              <p:cNvPr id="25" name="Picture 24">
                <a:hlinkClick r:id="rId10" action="ppaction://hlinksldjump"/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950667">
                <a:off x="3824673" y="5132330"/>
                <a:ext cx="1487082" cy="1333064"/>
              </a:xfrm>
              <a:prstGeom prst="rect">
                <a:avLst/>
              </a:prstGeom>
            </p:spPr>
          </p:pic>
          <p:sp>
            <p:nvSpPr>
              <p:cNvPr id="28" name="TextBox 27">
                <a:hlinkClick r:id="rId10" action="ppaction://hlinksldjump"/>
              </p:cNvPr>
              <p:cNvSpPr txBox="1"/>
              <p:nvPr/>
            </p:nvSpPr>
            <p:spPr>
              <a:xfrm>
                <a:off x="4475871" y="4683256"/>
                <a:ext cx="628698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0" i="0" u="none" strike="noStrike" kern="1200" cap="none" spc="0" normalizeH="0" baseline="0" noProof="0" dirty="0">
                    <a:ln w="28575">
                      <a:solidFill>
                        <a:prstClr val="black"/>
                      </a:solidFill>
                    </a:ln>
                    <a:solidFill>
                      <a:srgbClr val="C3793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C</a:t>
                </a:r>
              </a:p>
            </p:txBody>
          </p:sp>
        </p:grpSp>
        <p:sp>
          <p:nvSpPr>
            <p:cNvPr id="32" name="TextBox 31">
              <a:hlinkClick r:id="rId10" action="ppaction://hlinksldjump"/>
            </p:cNvPr>
            <p:cNvSpPr txBox="1"/>
            <p:nvPr/>
          </p:nvSpPr>
          <p:spPr>
            <a:xfrm>
              <a:off x="2145174" y="5414141"/>
              <a:ext cx="570990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ja-JP" altLang="en-US" sz="4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７</a:t>
              </a:r>
              <a:endPara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6897095" y="2964459"/>
            <a:ext cx="4082542" cy="1842018"/>
            <a:chOff x="6897095" y="2964459"/>
            <a:chExt cx="4082542" cy="1842018"/>
          </a:xfrm>
        </p:grpSpPr>
        <p:pic>
          <p:nvPicPr>
            <p:cNvPr id="23" name="Picture 22">
              <a:hlinkClick r:id="rId10" action="ppaction://hlinksldjump"/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95379" y="3384038"/>
              <a:ext cx="3384258" cy="1422439"/>
            </a:xfrm>
            <a:prstGeom prst="rect">
              <a:avLst/>
            </a:prstGeom>
          </p:spPr>
        </p:pic>
        <p:grpSp>
          <p:nvGrpSpPr>
            <p:cNvPr id="37" name="Group 36"/>
            <p:cNvGrpSpPr/>
            <p:nvPr/>
          </p:nvGrpSpPr>
          <p:grpSpPr>
            <a:xfrm>
              <a:off x="6897095" y="2964459"/>
              <a:ext cx="1001611" cy="1570159"/>
              <a:chOff x="6897095" y="2964459"/>
              <a:chExt cx="1001611" cy="1570159"/>
            </a:xfrm>
          </p:grpSpPr>
          <p:pic>
            <p:nvPicPr>
              <p:cNvPr id="26" name="Picture 25">
                <a:hlinkClick r:id="rId10" action="ppaction://hlinksldjump"/>
              </p:cNvPr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8649333" flipH="1">
                <a:off x="6839234" y="3475145"/>
                <a:ext cx="1117334" cy="1001611"/>
              </a:xfrm>
              <a:prstGeom prst="rect">
                <a:avLst/>
              </a:prstGeom>
            </p:spPr>
          </p:pic>
          <p:sp>
            <p:nvSpPr>
              <p:cNvPr id="29" name="TextBox 28">
                <a:hlinkClick r:id="rId10" action="ppaction://hlinksldjump"/>
              </p:cNvPr>
              <p:cNvSpPr txBox="1"/>
              <p:nvPr/>
            </p:nvSpPr>
            <p:spPr>
              <a:xfrm>
                <a:off x="6986612" y="2964459"/>
                <a:ext cx="595035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0" i="0" u="none" strike="noStrike" kern="1200" cap="none" spc="0" normalizeH="0" baseline="0" noProof="0" dirty="0">
                    <a:ln w="28575">
                      <a:solidFill>
                        <a:prstClr val="black"/>
                      </a:solidFill>
                    </a:ln>
                    <a:solidFill>
                      <a:srgbClr val="C3793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B</a:t>
                </a:r>
              </a:p>
            </p:txBody>
          </p:sp>
        </p:grpSp>
        <p:sp>
          <p:nvSpPr>
            <p:cNvPr id="33" name="TextBox 32">
              <a:hlinkClick r:id="rId10" action="ppaction://hlinksldjump"/>
            </p:cNvPr>
            <p:cNvSpPr txBox="1"/>
            <p:nvPr/>
          </p:nvSpPr>
          <p:spPr>
            <a:xfrm>
              <a:off x="8972547" y="3710536"/>
              <a:ext cx="570990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ja-JP" altLang="en-US" sz="4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９</a:t>
              </a:r>
              <a:endPara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935980" y="2941753"/>
            <a:ext cx="4055467" cy="1864724"/>
            <a:chOff x="935980" y="2941753"/>
            <a:chExt cx="4055467" cy="1864724"/>
          </a:xfrm>
        </p:grpSpPr>
        <p:pic>
          <p:nvPicPr>
            <p:cNvPr id="5" name="Picture 4">
              <a:hlinkClick r:id="rId10" action="ppaction://hlinksldjump"/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3384038"/>
              <a:ext cx="3384258" cy="1422439"/>
            </a:xfrm>
            <a:prstGeom prst="rect">
              <a:avLst/>
            </a:prstGeom>
            <a:ln>
              <a:noFill/>
            </a:ln>
          </p:spPr>
        </p:pic>
        <p:grpSp>
          <p:nvGrpSpPr>
            <p:cNvPr id="35" name="Group 34"/>
            <p:cNvGrpSpPr/>
            <p:nvPr/>
          </p:nvGrpSpPr>
          <p:grpSpPr>
            <a:xfrm>
              <a:off x="3985437" y="2941753"/>
              <a:ext cx="1006010" cy="1531482"/>
              <a:chOff x="3985437" y="2941753"/>
              <a:chExt cx="1006010" cy="1531482"/>
            </a:xfrm>
          </p:grpSpPr>
          <p:pic>
            <p:nvPicPr>
              <p:cNvPr id="15" name="Picture 14">
                <a:hlinkClick r:id="rId10" action="ppaction://hlinksldjump"/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1594" b="100000" l="1786" r="98929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950667">
                <a:off x="3927576" y="3413762"/>
                <a:ext cx="1117334" cy="1001611"/>
              </a:xfrm>
              <a:prstGeom prst="rect">
                <a:avLst/>
              </a:prstGeom>
            </p:spPr>
          </p:pic>
          <p:sp>
            <p:nvSpPr>
              <p:cNvPr id="8" name="TextBox 7">
                <a:hlinkClick r:id="rId10" action="ppaction://hlinksldjump"/>
              </p:cNvPr>
              <p:cNvSpPr txBox="1"/>
              <p:nvPr/>
            </p:nvSpPr>
            <p:spPr>
              <a:xfrm>
                <a:off x="4396412" y="2941753"/>
                <a:ext cx="595035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0" i="0" u="none" strike="noStrike" kern="1200" cap="none" spc="0" normalizeH="0" baseline="0" noProof="0" dirty="0">
                    <a:ln w="28575">
                      <a:solidFill>
                        <a:prstClr val="black"/>
                      </a:solidFill>
                    </a:ln>
                    <a:solidFill>
                      <a:srgbClr val="C3793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A</a:t>
                </a:r>
              </a:p>
            </p:txBody>
          </p:sp>
        </p:grpSp>
        <p:sp>
          <p:nvSpPr>
            <p:cNvPr id="34" name="TextBox 33">
              <a:hlinkClick r:id="rId10" action="ppaction://hlinksldjump"/>
            </p:cNvPr>
            <p:cNvSpPr txBox="1"/>
            <p:nvPr/>
          </p:nvSpPr>
          <p:spPr>
            <a:xfrm>
              <a:off x="2145173" y="3710536"/>
              <a:ext cx="570990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ja-JP" altLang="en-US" sz="4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８</a:t>
              </a:r>
              <a:endPara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40" name="Picture 39">
            <a:extLst>
              <a:ext uri="{FF2B5EF4-FFF2-40B4-BE49-F238E27FC236}">
                <a16:creationId xmlns:a16="http://schemas.microsoft.com/office/drawing/2014/main" id="{60367B7B-A5A2-4F63-A87A-6805D3D9DAE8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74365" t="-2444" r="775" b="2444"/>
          <a:stretch/>
        </p:blipFill>
        <p:spPr>
          <a:xfrm>
            <a:off x="4532293" y="-173011"/>
            <a:ext cx="3178214" cy="2481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9247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871" y="2469794"/>
            <a:ext cx="4912684" cy="433921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2032" y="2231345"/>
            <a:ext cx="2529526" cy="43138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31974">
            <a:off x="4757610" y="-2056386"/>
            <a:ext cx="1126483" cy="1009813"/>
          </a:xfrm>
          <a:prstGeom prst="rect">
            <a:avLst/>
          </a:prstGeom>
        </p:spPr>
      </p:pic>
      <p:pic>
        <p:nvPicPr>
          <p:cNvPr id="8" name="Am-thanh-that-vong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74955" y="-1397920"/>
            <a:ext cx="609600" cy="6096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7132139" y="154298"/>
            <a:ext cx="4336026" cy="2315496"/>
            <a:chOff x="7132139" y="154298"/>
            <a:chExt cx="4336026" cy="2315496"/>
          </a:xfrm>
        </p:grpSpPr>
        <p:sp>
          <p:nvSpPr>
            <p:cNvPr id="10" name="Rounded Rectangle 9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237728" y="841750"/>
              <a:ext cx="4124847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Sai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mất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!!!</a:t>
              </a:r>
            </a:p>
          </p:txBody>
        </p:sp>
      </p:grpSp>
      <p:pic>
        <p:nvPicPr>
          <p:cNvPr id="16" name="Picture 15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 flipH="1">
            <a:off x="-8755" y="5207669"/>
            <a:ext cx="1752296" cy="1650331"/>
          </a:xfrm>
          <a:prstGeom prst="rect">
            <a:avLst/>
          </a:prstGeom>
        </p:spPr>
      </p:pic>
      <p:pic>
        <p:nvPicPr>
          <p:cNvPr id="4" name="Tieng-bup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220733" y="-15514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3354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59259E-6 L -0.00169 0.5548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2773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699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3380112" y="1580220"/>
            <a:ext cx="6015325" cy="5052909"/>
            <a:chOff x="3165090" y="1495374"/>
            <a:chExt cx="6015325" cy="5052909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60046">
              <a:off x="7506140" y="3798479"/>
              <a:ext cx="1674275" cy="1936767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5090" y="1495374"/>
              <a:ext cx="5178188" cy="5052909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6881417" y="139549"/>
            <a:ext cx="4336026" cy="2315496"/>
            <a:chOff x="7132139" y="154298"/>
            <a:chExt cx="4336026" cy="2315496"/>
          </a:xfrm>
        </p:grpSpPr>
        <p:sp>
          <p:nvSpPr>
            <p:cNvPr id="5" name="Rounded Rectangle 4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7798166" y="778029"/>
              <a:ext cx="30123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Đúng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3719" y="1594746"/>
            <a:ext cx="959697" cy="860300"/>
          </a:xfrm>
          <a:prstGeom prst="rect">
            <a:avLst/>
          </a:prstGeom>
        </p:spPr>
      </p:pic>
      <p:pic>
        <p:nvPicPr>
          <p:cNvPr id="8" name="Tieng-yeah-tre-con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08039" y="-609600"/>
            <a:ext cx="609600" cy="609600"/>
          </a:xfrm>
          <a:prstGeom prst="rect">
            <a:avLst/>
          </a:prstGeom>
        </p:spPr>
      </p:pic>
      <p:pic>
        <p:nvPicPr>
          <p:cNvPr id="11" name="Picture 10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>
            <a:off x="10486427" y="5207669"/>
            <a:ext cx="1752296" cy="1650331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3373475" y="1580219"/>
            <a:ext cx="5990984" cy="5052909"/>
            <a:chOff x="-134778" y="-404809"/>
            <a:chExt cx="5990984" cy="5052909"/>
          </a:xfrm>
        </p:grpSpPr>
        <p:grpSp>
          <p:nvGrpSpPr>
            <p:cNvPr id="16" name="Group 15"/>
            <p:cNvGrpSpPr/>
            <p:nvPr/>
          </p:nvGrpSpPr>
          <p:grpSpPr>
            <a:xfrm>
              <a:off x="4181931" y="2019249"/>
              <a:ext cx="1674275" cy="1936767"/>
              <a:chOff x="10152960" y="4182584"/>
              <a:chExt cx="1674275" cy="1936767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660046">
                <a:off x="10152960" y="4182584"/>
                <a:ext cx="1674275" cy="1936767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28183" y="4878504"/>
                <a:ext cx="734392" cy="658330"/>
              </a:xfrm>
              <a:prstGeom prst="rect">
                <a:avLst/>
              </a:prstGeom>
            </p:spPr>
          </p:pic>
        </p:grp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4778" y="-404809"/>
              <a:ext cx="5178188" cy="5052909"/>
            </a:xfrm>
            <a:prstGeom prst="rect">
              <a:avLst/>
            </a:prstGeom>
          </p:spPr>
        </p:pic>
      </p:grpSp>
      <p:grpSp>
        <p:nvGrpSpPr>
          <p:cNvPr id="23" name="Group 22"/>
          <p:cNvGrpSpPr/>
          <p:nvPr/>
        </p:nvGrpSpPr>
        <p:grpSpPr>
          <a:xfrm>
            <a:off x="8478710" y="2697009"/>
            <a:ext cx="2335967" cy="1446550"/>
            <a:chOff x="458511" y="671416"/>
            <a:chExt cx="2335967" cy="1446550"/>
          </a:xfrm>
        </p:grpSpPr>
        <p:sp>
          <p:nvSpPr>
            <p:cNvPr id="19" name="TextBox 18"/>
            <p:cNvSpPr txBox="1"/>
            <p:nvPr/>
          </p:nvSpPr>
          <p:spPr>
            <a:xfrm>
              <a:off x="458511" y="671416"/>
              <a:ext cx="1786066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0" i="0" u="none" strike="noStrike" kern="1200" cap="none" spc="0" normalizeH="0" baseline="0" noProof="0" dirty="0">
                  <a:ln w="28575"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+1 </a:t>
              </a: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7144" y="940815"/>
              <a:ext cx="1117334" cy="1001611"/>
            </a:xfrm>
            <a:prstGeom prst="rect">
              <a:avLst/>
            </a:prstGeom>
          </p:spPr>
        </p:pic>
      </p:grpSp>
      <p:pic>
        <p:nvPicPr>
          <p:cNvPr id="25" name="Nhac-chuong-tin-nhan-ting-ting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680657" y="-7398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43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5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974 -0.19884 C -0.34648 -0.21968 -0.33502 -0.23958 -0.33086 -0.23958 C -0.30521 -0.23958 -0.27877 0.08426 -0.27877 0.4081 C -0.27877 0.24467 -0.26562 0.08426 -0.25325 0.08426 C -0.2401 0.08426 -0.22773 0.24722 -0.22773 0.4081 C -0.22773 0.32755 -0.22122 0.24467 -0.21445 0.24467 C -0.20794 0.24467 -0.2013 0.32523 -0.2013 0.4081 C -0.2013 0.36667 -0.19791 0.32755 -0.19479 0.32755 C -0.1914 0.32755 -0.18815 0.36898 -0.18815 0.4081 C -0.18815 0.3868 -0.18659 0.36667 -0.18489 0.36667 C -0.18398 0.36667 -0.18151 0.3875 -0.18151 0.4081 C -0.18151 0.39768 -0.18073 0.3868 -0.17995 0.3868 C -0.17995 0.38935 -0.17825 0.39676 -0.17825 0.4081 C -0.17825 0.40255 -0.17825 0.39768 -0.17747 0.39768 C -0.17747 0.4 -0.17656 0.40301 -0.17656 0.4081 C -0.17656 0.40555 -0.17656 0.40255 -0.17656 0.4 C -0.17578 0.4 -0.17578 0.40255 -0.17578 0.40555 C -0.17487 0.40555 -0.17487 0.40301 -0.17487 0.4 C -0.17396 0.4 -0.17396 0.40255 -0.17396 0.40555 " pathEditMode="relative" rAng="0" ptsTypes="AAAAAAAAAAAAAAAAAAA">
                                      <p:cBhvr>
                                        <p:cTn id="1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89" y="283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75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75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75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250"/>
                            </p:stCondLst>
                            <p:childTnLst>
                              <p:par>
                                <p:cTn id="2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3448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自定义 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33F50"/>
      </a:accent1>
      <a:accent2>
        <a:srgbClr val="CA8F45"/>
      </a:accent2>
      <a:accent3>
        <a:srgbClr val="333F50"/>
      </a:accent3>
      <a:accent4>
        <a:srgbClr val="CA8F45"/>
      </a:accent4>
      <a:accent5>
        <a:srgbClr val="333F50"/>
      </a:accent5>
      <a:accent6>
        <a:srgbClr val="CA8F45"/>
      </a:accent6>
      <a:hlink>
        <a:srgbClr val="333F50"/>
      </a:hlink>
      <a:folHlink>
        <a:srgbClr val="CA8F45"/>
      </a:folHlink>
    </a:clrScheme>
    <a:fontScheme name="Custom 4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</TotalTime>
  <Words>366</Words>
  <Application>Microsoft Office PowerPoint</Application>
  <PresentationFormat>Widescreen</PresentationFormat>
  <Paragraphs>93</Paragraphs>
  <Slides>26</Slides>
  <Notes>5</Notes>
  <HiddenSlides>0</HiddenSlides>
  <MMClips>19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26</vt:i4>
      </vt:variant>
    </vt:vector>
  </HeadingPairs>
  <TitlesOfParts>
    <vt:vector size="42" baseType="lpstr">
      <vt:lpstr>ＭＳ Ｐゴシック</vt:lpstr>
      <vt:lpstr>宋体</vt:lpstr>
      <vt:lpstr>Arial</vt:lpstr>
      <vt:lpstr>Arial-Rounded</vt:lpstr>
      <vt:lpstr>Calibri</vt:lpstr>
      <vt:lpstr>Calibri Light</vt:lpstr>
      <vt:lpstr>等线</vt:lpstr>
      <vt:lpstr>iCiel Cadena</vt:lpstr>
      <vt:lpstr>Tahoma</vt:lpstr>
      <vt:lpstr>Utm AVO</vt:lpstr>
      <vt:lpstr>2_Office Theme</vt:lpstr>
      <vt:lpstr>自定义设计方案</vt:lpstr>
      <vt:lpstr>第一PPT，www.1ppt.com</vt:lpstr>
      <vt:lpstr>1_Office Theme</vt:lpstr>
      <vt:lpstr>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MyPC</cp:lastModifiedBy>
  <cp:revision>15</cp:revision>
  <dcterms:created xsi:type="dcterms:W3CDTF">2021-08-03T13:46:18Z</dcterms:created>
  <dcterms:modified xsi:type="dcterms:W3CDTF">2024-02-21T10:20:34Z</dcterms:modified>
</cp:coreProperties>
</file>