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341" r:id="rId3"/>
    <p:sldId id="343" r:id="rId4"/>
    <p:sldId id="339" r:id="rId5"/>
    <p:sldId id="292" r:id="rId6"/>
    <p:sldId id="256" r:id="rId7"/>
    <p:sldId id="257" r:id="rId8"/>
    <p:sldId id="344" r:id="rId9"/>
    <p:sldId id="345" r:id="rId10"/>
    <p:sldId id="323" r:id="rId11"/>
    <p:sldId id="258" r:id="rId12"/>
    <p:sldId id="358" r:id="rId13"/>
    <p:sldId id="359" r:id="rId14"/>
    <p:sldId id="360" r:id="rId15"/>
    <p:sldId id="362" r:id="rId16"/>
    <p:sldId id="361" r:id="rId17"/>
    <p:sldId id="326" r:id="rId18"/>
    <p:sldId id="309" r:id="rId19"/>
    <p:sldId id="351" r:id="rId20"/>
    <p:sldId id="267" r:id="rId21"/>
    <p:sldId id="259" r:id="rId22"/>
    <p:sldId id="260" r:id="rId23"/>
    <p:sldId id="263" r:id="rId24"/>
  </p:sldIdLst>
  <p:sldSz cx="12192000" cy="6858000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05/12/2024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9C483-0872-44B6-BF4C-837D39729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0"/>
            <a:ext cx="11918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2232-9C55-49A1-964E-018297B0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2FF6FF-570F-4681-8A84-4C5DF1D83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" y="112438"/>
            <a:ext cx="12073307" cy="6745562"/>
          </a:xfrm>
        </p:spPr>
      </p:pic>
    </p:spTree>
    <p:extLst>
      <p:ext uri="{BB962C8B-B14F-4D97-AF65-F5344CB8AC3E}">
        <p14:creationId xmlns:p14="http://schemas.microsoft.com/office/powerpoint/2010/main" val="31233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94136-3EB5-4FB0-82ED-1662D7BA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4CADC-0F5D-7530-811C-E93B41C06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544DC44-D7A9-F4DC-5635-13D127E0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2BE5D-1770-8381-69D8-E7B7FB7088DF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832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4536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F385C1-9056-4058-B9AD-AC84B189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0"/>
            <a:ext cx="6379611" cy="553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C09ED1-1A81-4AA6-A81B-13C024C8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5503163"/>
            <a:ext cx="6379611" cy="13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801" y="4504624"/>
            <a:ext cx="1184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Dòp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nghæ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cheùp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doïn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deïp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04" y="4527033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562" y="5006717"/>
            <a:ext cx="77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8863" y="5004273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9454" y="5499185"/>
            <a:ext cx="1005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57" y="38499"/>
            <a:ext cx="12079644" cy="4523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55481" y="5010739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3960" y="5497605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3069-80B8-4065-A6AE-620115C77412}"/>
              </a:ext>
            </a:extLst>
          </p:cNvPr>
          <p:cNvSpPr/>
          <p:nvPr/>
        </p:nvSpPr>
        <p:spPr>
          <a:xfrm>
            <a:off x="7416266" y="5007071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7BDCA-2F36-4284-92B6-EAC6AEA9A79F}"/>
              </a:ext>
            </a:extLst>
          </p:cNvPr>
          <p:cNvSpPr txBox="1"/>
          <p:nvPr/>
        </p:nvSpPr>
        <p:spPr>
          <a:xfrm>
            <a:off x="492656" y="455293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3935F-548A-4DCB-A2A9-5386EA801D73}"/>
              </a:ext>
            </a:extLst>
          </p:cNvPr>
          <p:cNvSpPr txBox="1"/>
          <p:nvPr/>
        </p:nvSpPr>
        <p:spPr>
          <a:xfrm>
            <a:off x="10737479" y="454479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CCD0-0CF7-4B80-8EF3-607214E50CA3}"/>
              </a:ext>
            </a:extLst>
          </p:cNvPr>
          <p:cNvSpPr txBox="1"/>
          <p:nvPr/>
        </p:nvSpPr>
        <p:spPr>
          <a:xfrm>
            <a:off x="8018781" y="5004273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547BB-253F-4D05-A009-A204A248338F}"/>
              </a:ext>
            </a:extLst>
          </p:cNvPr>
          <p:cNvSpPr txBox="1"/>
          <p:nvPr/>
        </p:nvSpPr>
        <p:spPr>
          <a:xfrm>
            <a:off x="5926755" y="549760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9F9C-A1C9-409B-A88E-DD365745CE04}"/>
              </a:ext>
            </a:extLst>
          </p:cNvPr>
          <p:cNvSpPr txBox="1"/>
          <p:nvPr/>
        </p:nvSpPr>
        <p:spPr>
          <a:xfrm>
            <a:off x="10940692" y="5452926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E744-FB66-4309-B3BC-F5C51D3A418C}"/>
              </a:ext>
            </a:extLst>
          </p:cNvPr>
          <p:cNvGrpSpPr/>
          <p:nvPr/>
        </p:nvGrpSpPr>
        <p:grpSpPr>
          <a:xfrm>
            <a:off x="10816376" y="4544797"/>
            <a:ext cx="152400" cy="444402"/>
            <a:chOff x="4114800" y="4508598"/>
            <a:chExt cx="152400" cy="4444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76AA40-75F4-46A4-B0B5-3B926C9C01A7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CF6EE-A7B0-4247-BCAE-85C8ECF9B938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C1D1E4-0D74-471A-A9F9-38AADA2F4C3C}"/>
              </a:ext>
            </a:extLst>
          </p:cNvPr>
          <p:cNvCxnSpPr/>
          <p:nvPr/>
        </p:nvCxnSpPr>
        <p:spPr>
          <a:xfrm flipH="1">
            <a:off x="3105438" y="458558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7B6F9-D7D3-44E1-A235-407B7EFD729A}"/>
              </a:ext>
            </a:extLst>
          </p:cNvPr>
          <p:cNvGrpSpPr/>
          <p:nvPr/>
        </p:nvGrpSpPr>
        <p:grpSpPr>
          <a:xfrm>
            <a:off x="8109700" y="5106564"/>
            <a:ext cx="152400" cy="444402"/>
            <a:chOff x="4114800" y="4508598"/>
            <a:chExt cx="152400" cy="44440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B389AE-1B90-461E-AFE2-9D09674DBE9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007F02-BC65-40B4-B7CA-676DB41CE7A0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107A71-75CF-492D-85D5-290661164B2B}"/>
              </a:ext>
            </a:extLst>
          </p:cNvPr>
          <p:cNvGrpSpPr/>
          <p:nvPr/>
        </p:nvGrpSpPr>
        <p:grpSpPr>
          <a:xfrm>
            <a:off x="6016174" y="5567791"/>
            <a:ext cx="152400" cy="444402"/>
            <a:chOff x="4114800" y="4508598"/>
            <a:chExt cx="152400" cy="44440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3B17BA-4EE8-47E1-9DA1-3AFEF9032EB8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195E7-FEB8-4A2D-BA24-AB2ED5AF8DF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D0A44-BCE2-4389-9220-E3AD9A62737F}"/>
              </a:ext>
            </a:extLst>
          </p:cNvPr>
          <p:cNvGrpSpPr/>
          <p:nvPr/>
        </p:nvGrpSpPr>
        <p:grpSpPr>
          <a:xfrm>
            <a:off x="11064190" y="5567791"/>
            <a:ext cx="152400" cy="444402"/>
            <a:chOff x="4114800" y="4508598"/>
            <a:chExt cx="152400" cy="4444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73020-61D7-4F6C-B248-4DB6F87B7675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33961C-ADF8-4A19-B1F9-3DC09F3693D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0495F-F105-4686-8D9E-64652FA8DDDA}"/>
              </a:ext>
            </a:extLst>
          </p:cNvPr>
          <p:cNvGrpSpPr/>
          <p:nvPr/>
        </p:nvGrpSpPr>
        <p:grpSpPr>
          <a:xfrm>
            <a:off x="5179208" y="6076278"/>
            <a:ext cx="152400" cy="444402"/>
            <a:chOff x="4114800" y="4508598"/>
            <a:chExt cx="152400" cy="44440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6E0DB9-48B9-4707-9C7E-BEC80EE764DD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51CD2C-29BE-4E5A-9DFE-F2B522E19166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035ECA-8351-40A8-AFED-33DD1EF38016}"/>
              </a:ext>
            </a:extLst>
          </p:cNvPr>
          <p:cNvCxnSpPr/>
          <p:nvPr/>
        </p:nvCxnSpPr>
        <p:spPr>
          <a:xfrm flipH="1">
            <a:off x="2846870" y="510656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06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 nhaø coù khaùch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70047" y="48020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</a:rPr>
              <a:t>¨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66954" y="478731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16081" y="46515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ồ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</a:rPr>
              <a:t>¨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áo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ồ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ẹ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23463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thơm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vừa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ngon</a:t>
            </a:r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54970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ẹ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ẫ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đàn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ăn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1" y="419483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89" y="1171987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94943B8-518B-4708-B069-EE4F1911C68D}"/>
              </a:ext>
            </a:extLst>
          </p:cNvPr>
          <p:cNvSpPr/>
          <p:nvPr/>
        </p:nvSpPr>
        <p:spPr>
          <a:xfrm>
            <a:off x="3786707" y="5216418"/>
            <a:ext cx="584015" cy="2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2B68D1-6A2A-1A19-AA63-3A602283613D}"/>
              </a:ext>
            </a:extLst>
          </p:cNvPr>
          <p:cNvSpPr/>
          <p:nvPr/>
        </p:nvSpPr>
        <p:spPr>
          <a:xfrm>
            <a:off x="5967291" y="6004917"/>
            <a:ext cx="4873341" cy="3048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41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4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4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50"/>
                            </p:stCondLst>
                            <p:childTnLst>
                              <p:par>
                                <p:cTn id="1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6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</p:bldLst>
  </p:timing>
  <p:extLst>
    <p:ext uri="{E180D4A7-C9FB-4DFB-919C-405C955672EB}">
      <p14:showEvtLst xmlns:p14="http://schemas.microsoft.com/office/powerpoint/2010/main">
        <p14:triggerEvt type="onClick" time="20823" objId="24"/>
        <p14:triggerEvt type="onClick" time="32871" objId="30"/>
        <p14:triggerEvt type="onClick" time="42358" objId="36"/>
        <p14:triggerEvt type="onClick" time="61217" objId="35"/>
        <p14:triggerEvt type="onClick" time="70740" objId="34"/>
        <p14:triggerEvt type="onClick" time="81387" objId="33"/>
        <p14:triggerEvt type="onClick" time="87785" objId="40"/>
        <p14:triggerEvt type="onClick" time="103321" objId="39"/>
        <p14:triggerEvt type="onClick" time="109063" objId="38"/>
        <p14:triggerEvt type="onClick" time="126589" objId="3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8.7|1.1|1.7|1|7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649</TotalTime>
  <Words>284</Words>
  <Application>Microsoft Office PowerPoint</Application>
  <PresentationFormat>Widescreen</PresentationFormat>
  <Paragraphs>129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Arial-SGK-TV</vt:lpstr>
      <vt:lpstr>Calibri</vt:lpstr>
      <vt:lpstr>VNI-Avo</vt:lpstr>
      <vt:lpstr>Century Gothic</vt:lpstr>
      <vt:lpstr>Ariston</vt:lpstr>
      <vt:lpstr>Calibri Light</vt:lpstr>
      <vt:lpstr>Arial</vt:lpstr>
      <vt:lpstr>.VnAvant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Windows 10</cp:lastModifiedBy>
  <cp:revision>215</cp:revision>
  <dcterms:created xsi:type="dcterms:W3CDTF">2020-10-19T12:51:54Z</dcterms:created>
  <dcterms:modified xsi:type="dcterms:W3CDTF">2024-12-05T04:57:06Z</dcterms:modified>
  <cp:category>Kết nối tri thức với cuộc sống</cp:category>
</cp:coreProperties>
</file>