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327" r:id="rId3"/>
    <p:sldId id="331" r:id="rId4"/>
    <p:sldId id="347" r:id="rId5"/>
    <p:sldId id="332" r:id="rId6"/>
    <p:sldId id="333" r:id="rId7"/>
    <p:sldId id="344" r:id="rId8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7" autoAdjust="0"/>
    <p:restoredTop sz="94660"/>
  </p:normalViewPr>
  <p:slideViewPr>
    <p:cSldViewPr>
      <p:cViewPr varScale="1">
        <p:scale>
          <a:sx n="73" d="100"/>
          <a:sy n="73" d="100"/>
        </p:scale>
        <p:origin x="11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19/12/2024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43808" y="713299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36717" y="2636617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 lập phương, Khối hộp chữ 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2 -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tập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9" name="WordArt 8">
            <a:extLst>
              <a:ext uri="{FF2B5EF4-FFF2-40B4-BE49-F238E27FC236}">
                <a16:creationId xmlns:a16="http://schemas.microsoft.com/office/drawing/2014/main" id="{4917AB68-1DCC-4783-97B9-BB4E74D813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78250" y="1320088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LỚP 1</a:t>
            </a:r>
            <a:endParaRPr lang="vi-VN" sz="40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  <p:sp>
        <p:nvSpPr>
          <p:cNvPr id="2054" name="TextBox 1">
            <a:extLst>
              <a:ext uri="{FF2B5EF4-FFF2-40B4-BE49-F238E27FC236}">
                <a16:creationId xmlns:a16="http://schemas.microsoft.com/office/drawing/2014/main" id="{0D8508F1-989D-47A2-AFF6-EA55E90DE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3" y="260648"/>
            <a:ext cx="91450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TRƯỜNG TIỂU HỌC NGỌC LÂM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217458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26088" r="961" b="48658"/>
          <a:stretch/>
        </p:blipFill>
        <p:spPr>
          <a:xfrm>
            <a:off x="-623105" y="620688"/>
            <a:ext cx="9767105" cy="5167857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4572000" y="11967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5508104" y="1566084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9953" r="961" b="22175"/>
          <a:stretch/>
        </p:blipFill>
        <p:spPr>
          <a:xfrm>
            <a:off x="-732618" y="836712"/>
            <a:ext cx="9841093" cy="5746650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2987824" y="2132856"/>
            <a:ext cx="2736304" cy="252028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2286000" y="250567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54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</p:spTree>
    <p:extLst>
      <p:ext uri="{BB962C8B-B14F-4D97-AF65-F5344CB8AC3E}">
        <p14:creationId xmlns:p14="http://schemas.microsoft.com/office/powerpoint/2010/main" val="66845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4AF272D-26CB-4794-A2E6-C8D73CFF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142"/>
            <a:ext cx="9144000" cy="6857999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961" t="21316" r="961" b="59592"/>
          <a:stretch/>
        </p:blipFill>
        <p:spPr>
          <a:xfrm>
            <a:off x="-378550" y="1402671"/>
            <a:ext cx="9901100" cy="3960440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6660232" y="3956898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F33DC-02EA-42C6-9591-51CACEE56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0B1B-F744-4419-B215-260F633921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7" t="40550" r="375" b="21651"/>
          <a:stretch/>
        </p:blipFill>
        <p:spPr>
          <a:xfrm>
            <a:off x="-12863" y="-27384"/>
            <a:ext cx="9324528" cy="7297457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004048" y="3284984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2627784" y="6309320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556792"/>
            <a:ext cx="8229600" cy="1468760"/>
          </a:xfrm>
        </p:spPr>
        <p:txBody>
          <a:bodyPr/>
          <a:lstStyle/>
          <a:p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lập</a:t>
            </a:r>
            <a:r>
              <a:rPr lang="en-US" dirty="0"/>
              <a:t> </a:t>
            </a:r>
            <a:r>
              <a:rPr lang="en-US" dirty="0" err="1"/>
              <a:t>phương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hộp</a:t>
            </a:r>
            <a:r>
              <a:rPr lang="en-US" dirty="0"/>
              <a:t>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48</Words>
  <Application>Microsoft Office PowerPoint</Application>
  <PresentationFormat>On-screen Show (4:3)</PresentationFormat>
  <Paragraphs>11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Định hướng học tập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Windows 10</cp:lastModifiedBy>
  <cp:revision>71</cp:revision>
  <dcterms:created xsi:type="dcterms:W3CDTF">2020-03-23T01:55:28Z</dcterms:created>
  <dcterms:modified xsi:type="dcterms:W3CDTF">2024-12-19T06:57:33Z</dcterms:modified>
</cp:coreProperties>
</file>