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4"/>
  </p:notesMasterIdLst>
  <p:sldIdLst>
    <p:sldId id="2953" r:id="rId5"/>
    <p:sldId id="2957" r:id="rId6"/>
    <p:sldId id="260" r:id="rId7"/>
    <p:sldId id="2955" r:id="rId8"/>
    <p:sldId id="327" r:id="rId9"/>
    <p:sldId id="2958" r:id="rId10"/>
    <p:sldId id="332" r:id="rId11"/>
    <p:sldId id="2960" r:id="rId12"/>
    <p:sldId id="29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77812" y="3015865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690D7-028A-6B49-A882-4923642A09B7}"/>
              </a:ext>
            </a:extLst>
          </p:cNvPr>
          <p:cNvSpPr txBox="1"/>
          <p:nvPr/>
        </p:nvSpPr>
        <p:spPr>
          <a:xfrm>
            <a:off x="2157425" y="4013976"/>
            <a:ext cx="8608447" cy="22065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en-US" sz="6000" b="0" i="0" u="none" strike="noStrike" kern="1200" cap="none" spc="0" normalizeH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aseline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000" baseline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7921A0-3118-E254-1E64-B86DEF73973E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ED150-D193-1481-B52E-E4044028F198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19708-7FE7-0E58-FF4D-12BBD6250893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BEAB3-0C7E-D238-3F05-46B081A9E570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E1137-54E8-889B-B1AD-87BE899D8599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F8367E-9A09-9077-B65F-70EF6CF7ACAA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5605E7-06E7-E908-83E0-93683EBC80A0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8A94D0-213F-78A9-D37E-A5CBDE6A8250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5C57B56-8F14-8709-A0A6-365F0B8B752C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228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54</cp:revision>
  <dcterms:created xsi:type="dcterms:W3CDTF">2021-07-09T06:30:31Z</dcterms:created>
  <dcterms:modified xsi:type="dcterms:W3CDTF">2024-12-12T05:07:47Z</dcterms:modified>
</cp:coreProperties>
</file>