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37"/>
  </p:notesMasterIdLst>
  <p:sldIdLst>
    <p:sldId id="329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46" r:id="rId14"/>
    <p:sldId id="259" r:id="rId15"/>
    <p:sldId id="333" r:id="rId16"/>
    <p:sldId id="324" r:id="rId17"/>
    <p:sldId id="260" r:id="rId18"/>
    <p:sldId id="282" r:id="rId19"/>
    <p:sldId id="283" r:id="rId20"/>
    <p:sldId id="284" r:id="rId21"/>
    <p:sldId id="264" r:id="rId22"/>
    <p:sldId id="265" r:id="rId23"/>
    <p:sldId id="356" r:id="rId24"/>
    <p:sldId id="340" r:id="rId25"/>
    <p:sldId id="332" r:id="rId26"/>
    <p:sldId id="351" r:id="rId27"/>
    <p:sldId id="352" r:id="rId28"/>
    <p:sldId id="353" r:id="rId29"/>
    <p:sldId id="314" r:id="rId30"/>
    <p:sldId id="354" r:id="rId31"/>
    <p:sldId id="349" r:id="rId32"/>
    <p:sldId id="272" r:id="rId33"/>
    <p:sldId id="350" r:id="rId34"/>
    <p:sldId id="274" r:id="rId35"/>
    <p:sldId id="275" r:id="rId36"/>
  </p:sldIdLst>
  <p:sldSz cx="12161838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1103" autoAdjust="0"/>
  </p:normalViewPr>
  <p:slideViewPr>
    <p:cSldViewPr>
      <p:cViewPr varScale="1">
        <p:scale>
          <a:sx n="82" d="100"/>
          <a:sy n="82" d="100"/>
        </p:scale>
        <p:origin x="726" y="12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53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1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02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21" Type="http://schemas.openxmlformats.org/officeDocument/2006/relationships/image" Target="../media/image22.gif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7.gif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0" y="2284500"/>
            <a:ext cx="1099805" cy="1390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09119" y="564753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NGỌC LÂM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3545915" y="3946968"/>
            <a:ext cx="5980586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 1</a:t>
            </a:r>
          </a:p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36: om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ôm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ơm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167481" y="59777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5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812" y="5715000"/>
            <a:ext cx="11048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H­</a:t>
            </a:r>
            <a:r>
              <a:rPr lang="en-US" sz="6600" dirty="0" err="1">
                <a:latin typeface=".VnAvant" panose="020B7200000000000000" pitchFamily="34" charset="0"/>
              </a:rPr>
              <a:t>ư</a:t>
            </a:r>
            <a:r>
              <a:rPr lang="en-US" sz="6000" dirty="0" err="1">
                <a:latin typeface=".VnAvant" panose="020B7200000000000000" pitchFamily="34" charset="0"/>
              </a:rPr>
              <a:t>¬ng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cèm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th­¬m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th«n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xãm</a:t>
            </a:r>
            <a:r>
              <a:rPr lang="en-US" sz="60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12" y="762000"/>
            <a:ext cx="11151707" cy="5064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2" y="-386520"/>
            <a:ext cx="11048678" cy="13538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3971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4932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5002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s¸nh</a:t>
            </a:r>
            <a:endParaRPr lang="en-US" sz="80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4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168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6231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2364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8469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8730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2498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844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928519" y="3124200"/>
            <a:ext cx="208477" cy="15240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80519" y="5820505"/>
            <a:ext cx="693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575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985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4452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42319" y="5867400"/>
            <a:ext cx="7239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m©m</a:t>
            </a:r>
            <a:r>
              <a:rPr lang="en-US" sz="96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96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5383" y="5867400"/>
            <a:ext cx="7239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¬m</a:t>
            </a:r>
          </a:p>
        </p:txBody>
      </p:sp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m©m</a:t>
            </a:r>
            <a:r>
              <a:rPr lang="en-US" sz="54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chã</a:t>
            </a:r>
            <a:r>
              <a:rPr lang="en-US" sz="54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</a:t>
            </a:r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èm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®om ®</a:t>
            </a:r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ãm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m©m</a:t>
            </a:r>
            <a:r>
              <a:rPr lang="en-US" sz="5400" b="1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5400" b="1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519" y="2203181"/>
            <a:ext cx="5410200" cy="739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0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573" y="585134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381" y="337779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5" y="4026227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79" y="4424365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10119587" y="4252608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19" y="457200"/>
            <a:ext cx="11049000" cy="600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5326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304800"/>
            <a:ext cx="11172157" cy="6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72096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533400"/>
            <a:ext cx="112212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7084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18-zpg.zdn.vn/4941623543812937294/d2222706bbda73842ac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15935" r="8668" b="54378"/>
          <a:stretch/>
        </p:blipFill>
        <p:spPr bwMode="auto">
          <a:xfrm>
            <a:off x="213518" y="228600"/>
            <a:ext cx="8778039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80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45862" y="250626"/>
            <a:ext cx="8241759" cy="41798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119" y="4495800"/>
            <a:ext cx="1120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.VnAvant" panose="020B7200000000000000" pitchFamily="34" charset="0"/>
              </a:rPr>
              <a:t>    </a:t>
            </a:r>
            <a:r>
              <a:rPr lang="en-US" sz="4000" dirty="0" err="1">
                <a:latin typeface=".VnAvant" panose="020B7200000000000000" pitchFamily="34" charset="0"/>
              </a:rPr>
              <a:t>H«m</a:t>
            </a:r>
            <a:r>
              <a:rPr lang="en-US" sz="4000" dirty="0">
                <a:latin typeface=".VnAvant" panose="020B7200000000000000" pitchFamily="34" charset="0"/>
              </a:rPr>
              <a:t> qua, c« M¬ ë </a:t>
            </a:r>
            <a:r>
              <a:rPr lang="en-US" sz="4000" dirty="0" err="1">
                <a:latin typeface=".VnAvant" panose="020B7200000000000000" pitchFamily="34" charset="0"/>
              </a:rPr>
              <a:t>xãm</a:t>
            </a:r>
            <a:r>
              <a:rPr lang="en-US" sz="4000" dirty="0">
                <a:latin typeface=".VnAvant" panose="020B7200000000000000" pitchFamily="34" charset="0"/>
              </a:rPr>
              <a:t> H¹ ®</a:t>
            </a:r>
            <a:r>
              <a:rPr lang="en-US" sz="4000" dirty="0" err="1">
                <a:latin typeface=".VnAvant" panose="020B7200000000000000" pitchFamily="34" charset="0"/>
              </a:rPr>
              <a:t>Õn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th¨m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nh</a:t>
            </a:r>
            <a:r>
              <a:rPr lang="en-US" sz="4000" dirty="0">
                <a:latin typeface=".VnAvant" panose="020B7200000000000000" pitchFamily="34" charset="0"/>
              </a:rPr>
              <a:t>µ Hµ. C« </a:t>
            </a:r>
            <a:r>
              <a:rPr lang="en-US" sz="4000" dirty="0" err="1">
                <a:latin typeface=".VnAvant" panose="020B7200000000000000" pitchFamily="34" charset="0"/>
              </a:rPr>
              <a:t>cho</a:t>
            </a:r>
            <a:r>
              <a:rPr lang="en-US" sz="4000" dirty="0">
                <a:latin typeface=".VnAvant" panose="020B7200000000000000" pitchFamily="34" charset="0"/>
              </a:rPr>
              <a:t> Hµ </a:t>
            </a:r>
            <a:r>
              <a:rPr lang="en-US" sz="4000" dirty="0" err="1">
                <a:latin typeface=".VnAvant" panose="020B7200000000000000" pitchFamily="34" charset="0"/>
              </a:rPr>
              <a:t>giá</a:t>
            </a:r>
            <a:r>
              <a:rPr lang="en-US" sz="4000" dirty="0">
                <a:latin typeface=".VnAvant" panose="020B7200000000000000" pitchFamily="34" charset="0"/>
              </a:rPr>
              <a:t> cam. Hµ </a:t>
            </a:r>
            <a:r>
              <a:rPr lang="en-US" sz="4000" dirty="0" err="1">
                <a:latin typeface=".VnAvant" panose="020B7200000000000000" pitchFamily="34" charset="0"/>
              </a:rPr>
              <a:t>chän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qu</a:t>
            </a:r>
            <a:r>
              <a:rPr lang="en-US" sz="4000" dirty="0">
                <a:latin typeface=".VnAvant" panose="020B7200000000000000" pitchFamily="34" charset="0"/>
              </a:rPr>
              <a:t>¶ cam to </a:t>
            </a:r>
            <a:r>
              <a:rPr lang="en-US" sz="4000" dirty="0" err="1">
                <a:latin typeface=".VnAvant" panose="020B7200000000000000" pitchFamily="34" charset="0"/>
              </a:rPr>
              <a:t>phÇn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bè</a:t>
            </a:r>
            <a:r>
              <a:rPr lang="en-US" sz="4000" dirty="0">
                <a:latin typeface=".VnAvant" panose="020B7200000000000000" pitchFamily="34" charset="0"/>
              </a:rPr>
              <a:t>. MÑ </a:t>
            </a:r>
            <a:r>
              <a:rPr lang="en-US" sz="4000" dirty="0" err="1">
                <a:latin typeface=".VnAvant" panose="020B7200000000000000" pitchFamily="34" charset="0"/>
              </a:rPr>
              <a:t>khen</a:t>
            </a:r>
            <a:r>
              <a:rPr lang="en-US" sz="4000" dirty="0">
                <a:latin typeface=".VnAvant" panose="020B7200000000000000" pitchFamily="34" charset="0"/>
              </a:rPr>
              <a:t> vµ </a:t>
            </a:r>
            <a:r>
              <a:rPr lang="en-US" sz="4000" dirty="0" err="1">
                <a:latin typeface=".VnAvant" panose="020B7200000000000000" pitchFamily="34" charset="0"/>
              </a:rPr>
              <a:t>th¬m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lªn</a:t>
            </a:r>
            <a:r>
              <a:rPr lang="en-US" sz="4000" dirty="0">
                <a:latin typeface=".VnAvant" panose="020B7200000000000000" pitchFamily="34" charset="0"/>
              </a:rPr>
              <a:t> m¸ Hµ.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416824" y="5158372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55038" y="5181600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501800" y="5791200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740660" y="5791200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3034519" y="8921048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0569128" y="8905849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2784157" y="11850186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17557" y="450106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H«m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2319" y="4502082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xãm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51255" y="5715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th¬m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10848191" y="5770884"/>
            <a:ext cx="129038" cy="55662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7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9526" y="88487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4867F4-203D-40D9-86D9-D2E0E96C14C7}"/>
              </a:ext>
            </a:extLst>
          </p:cNvPr>
          <p:cNvGrpSpPr/>
          <p:nvPr/>
        </p:nvGrpSpPr>
        <p:grpSpPr>
          <a:xfrm>
            <a:off x="670719" y="397733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6D5DA1-11EA-4944-8D06-367652B3F8BD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B98374-B04A-4EE1-99AC-116C1AF7C1D6}"/>
                </a:ext>
              </a:extLst>
            </p:cNvPr>
            <p:cNvSpPr txBox="1"/>
            <p:nvPr/>
          </p:nvSpPr>
          <p:spPr>
            <a:xfrm>
              <a:off x="1356519" y="895252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h·y</a:t>
              </a:r>
              <a:r>
                <a:rPr lang="en-US" sz="4000" dirty="0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®</a:t>
              </a:r>
              <a:r>
                <a:rPr lang="en-US" sz="4000" dirty="0" err="1">
                  <a:solidFill>
                    <a:srgbClr val="00206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äc</a:t>
              </a:r>
              <a:endPara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DEC9F5-2056-4607-9FD0-6136D189BA9A}"/>
              </a:ext>
            </a:extLst>
          </p:cNvPr>
          <p:cNvSpPr txBox="1"/>
          <p:nvPr/>
        </p:nvSpPr>
        <p:spPr>
          <a:xfrm>
            <a:off x="899319" y="2256503"/>
            <a:ext cx="10828510" cy="23083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nhËn</a:t>
            </a:r>
            <a:r>
              <a:rPr lang="en-US" sz="7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nãn</a:t>
            </a:r>
            <a:r>
              <a:rPr lang="en-US" sz="7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g¾n</a:t>
            </a:r>
            <a:endParaRPr lang="vi-VN" sz="7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lín</a:t>
            </a:r>
            <a:r>
              <a:rPr lang="en-US" sz="7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bón</a:t>
            </a:r>
            <a:r>
              <a:rPr lang="en-US" sz="72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7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c»m</a:t>
            </a:r>
            <a:endParaRPr lang="vi-VN" sz="7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6EF3EA-71EE-49D9-9A5F-621FA1088AD8}"/>
              </a:ext>
            </a:extLst>
          </p:cNvPr>
          <p:cNvSpPr/>
          <p:nvPr/>
        </p:nvSpPr>
        <p:spPr>
          <a:xfrm>
            <a:off x="594519" y="511984"/>
            <a:ext cx="9067799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86230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b¹n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th©n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ngùa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v»n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giun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®»m th¾m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DF2C8E-A7BB-419C-B566-7A338A6B59D6}"/>
              </a:ext>
            </a:extLst>
          </p:cNvPr>
          <p:cNvSpPr/>
          <p:nvPr/>
        </p:nvSpPr>
        <p:spPr>
          <a:xfrm>
            <a:off x="594519" y="511984"/>
            <a:ext cx="9067799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300080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s¬n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ch¾n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nh¶m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nhÝ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m­</a:t>
            </a:r>
            <a:r>
              <a:rPr lang="en-US" sz="66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phïn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860CDF-8BD6-456F-B322-C3F6DCC06B06}"/>
              </a:ext>
            </a:extLst>
          </p:cNvPr>
          <p:cNvSpPr/>
          <p:nvPr/>
        </p:nvSpPr>
        <p:spPr>
          <a:xfrm>
            <a:off x="594519" y="511984"/>
            <a:ext cx="9067799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86230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ph©n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v©n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s¬n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trÞa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quÇn</a:t>
            </a:r>
            <a:r>
              <a:rPr lang="en-US" sz="6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thun</a:t>
            </a:r>
            <a:endParaRPr lang="vi-VN" sz="60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62" y="91606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3E54DC-E2D1-4F89-869A-800901A13CDA}"/>
              </a:ext>
            </a:extLst>
          </p:cNvPr>
          <p:cNvSpPr/>
          <p:nvPr/>
        </p:nvSpPr>
        <p:spPr>
          <a:xfrm>
            <a:off x="594518" y="511984"/>
            <a:ext cx="9906001" cy="550781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8FE0F-D27C-416D-9861-547FB4C0A440}"/>
              </a:ext>
            </a:extLst>
          </p:cNvPr>
          <p:cNvSpPr txBox="1"/>
          <p:nvPr/>
        </p:nvSpPr>
        <p:spPr>
          <a:xfrm>
            <a:off x="746917" y="1564497"/>
            <a:ext cx="9620645" cy="2585309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MÑ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mua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tÊm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th¶m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míi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Th¶m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mµu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®á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mËn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  <a:endParaRPr lang="vi-VN" sz="5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304800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77D1F8-1DFF-44E2-80B1-57C2C0256E48}"/>
              </a:ext>
            </a:extLst>
          </p:cNvPr>
          <p:cNvSpPr/>
          <p:nvPr/>
        </p:nvSpPr>
        <p:spPr>
          <a:xfrm>
            <a:off x="594519" y="511984"/>
            <a:ext cx="9067798" cy="49530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309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µ bµ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ghÕ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gç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mun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c¶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cón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con.</a:t>
            </a:r>
            <a:endParaRPr lang="vi-VN" sz="5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98374-B04A-4EE1-99AC-116C1AF7C1D6}"/>
              </a:ext>
            </a:extLst>
          </p:cNvPr>
          <p:cNvSpPr txBox="1"/>
          <p:nvPr/>
        </p:nvSpPr>
        <p:spPr>
          <a:xfrm>
            <a:off x="1204119" y="607185"/>
            <a:ext cx="5574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4000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äc</a:t>
            </a:r>
            <a:endParaRPr lang="en-US" sz="4000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646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2858</TotalTime>
  <Words>394</Words>
  <Application>Microsoft Office PowerPoint</Application>
  <PresentationFormat>Custom</PresentationFormat>
  <Paragraphs>115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微软雅黑</vt:lpstr>
      <vt:lpstr>.VnAvant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312</cp:revision>
  <dcterms:created xsi:type="dcterms:W3CDTF">2021-05-08T14:00:55Z</dcterms:created>
  <dcterms:modified xsi:type="dcterms:W3CDTF">2024-11-07T08:56:46Z</dcterms:modified>
</cp:coreProperties>
</file>