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3" r:id="rId2"/>
    <p:sldId id="257" r:id="rId3"/>
    <p:sldId id="299" r:id="rId4"/>
    <p:sldId id="256" r:id="rId5"/>
    <p:sldId id="305" r:id="rId6"/>
    <p:sldId id="264" r:id="rId7"/>
    <p:sldId id="259" r:id="rId8"/>
    <p:sldId id="312" r:id="rId9"/>
    <p:sldId id="313" r:id="rId10"/>
    <p:sldId id="314" r:id="rId11"/>
    <p:sldId id="266" r:id="rId12"/>
    <p:sldId id="268" r:id="rId13"/>
    <p:sldId id="306" r:id="rId14"/>
    <p:sldId id="310" r:id="rId15"/>
    <p:sldId id="295" r:id="rId16"/>
    <p:sldId id="311" r:id="rId17"/>
    <p:sldId id="277" r:id="rId18"/>
    <p:sldId id="309" r:id="rId19"/>
    <p:sldId id="29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5F701-D523-4EC3-84D9-BD043144A2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2633" r="10921" b="14299"/>
          <a:stretch/>
        </p:blipFill>
        <p:spPr>
          <a:xfrm>
            <a:off x="266700" y="4191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667000"/>
            <a:ext cx="621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BÀI 46: </a:t>
            </a: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ac  ¨c   ©c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9248A-B750-C903-4D7A-C7EB61048535}"/>
              </a:ext>
            </a:extLst>
          </p:cNvPr>
          <p:cNvSpPr txBox="1"/>
          <p:nvPr/>
        </p:nvSpPr>
        <p:spPr>
          <a:xfrm>
            <a:off x="4788176" y="3403600"/>
            <a:ext cx="19679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0208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383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1364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6000" dirty="0">
                <a:solidFill>
                  <a:srgbClr val="7030A0"/>
                </a:solidFill>
                <a:latin typeface=".VnAvant" pitchFamily="34" charset="0"/>
              </a:rPr>
              <a:t>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29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nh¹c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nh¾c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048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391978">
            <a:off x="4558323" y="2853086"/>
            <a:ext cx="49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5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990600" y="914400"/>
            <a:ext cx="1876301" cy="216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1461278"/>
            <a:ext cx="2671948" cy="152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5867400" y="1298606"/>
            <a:ext cx="2553195" cy="185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697" y="34290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b¸c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2717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m¾c ¸o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5800" y="4259997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69624" y="4231023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67600" y="4285178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90" t="27344" r="30453" b="26170"/>
          <a:stretch/>
        </p:blipFill>
        <p:spPr>
          <a:xfrm>
            <a:off x="557213" y="609600"/>
            <a:ext cx="8129588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438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¸c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33894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33894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nh¹c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352799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nh¾c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3346148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541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b¸c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5562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5486400"/>
            <a:ext cx="2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m¾c ¸o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838200" y="4114800"/>
            <a:ext cx="1295399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4038600"/>
            <a:ext cx="1938783" cy="1108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6400800" y="4191000"/>
            <a:ext cx="1575458" cy="11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4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228601" y="304800"/>
            <a:ext cx="8534400" cy="5791200"/>
            <a:chOff x="0" y="0"/>
            <a:chExt cx="12191999" cy="77216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7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2939141" y="2540000"/>
              <a:ext cx="73859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 err="1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ViÕt</a:t>
              </a:r>
              <a:r>
                <a:rPr lang="en-US" sz="495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950" b="1" dirty="0" err="1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b¶ng</a:t>
              </a:r>
              <a:r>
                <a:rPr lang="en-US" sz="495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0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8" r="38571" b="14139"/>
          <a:stretch/>
        </p:blipFill>
        <p:spPr>
          <a:xfrm>
            <a:off x="1371600" y="1676400"/>
            <a:ext cx="6477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20574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ăc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0574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âc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52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895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438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023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28" name="Picture 4" descr="https://f36-zpg.zdn.vn/7158024181472660464/b33c71556437af69f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4" y="604291"/>
            <a:ext cx="8368340" cy="52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295400" y="3429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2543177" y="364806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4286252" y="3390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5472111" y="365282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7396157" y="339566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8644685" y="364330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36-zpg.zdn.vn/2786895888805253890/110ae4d0fbb230ec69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8229599" cy="55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091489" y="372427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5781674" y="340518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198145" y="371474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1404933" y="343528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7096126" y="1295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5548311" y="161448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900111" y="138588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35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429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7961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2209800"/>
            <a:ext cx="6707924" cy="3744394"/>
            <a:chOff x="363805" y="-257369"/>
            <a:chExt cx="5810066" cy="4000605"/>
          </a:xfrm>
        </p:grpSpPr>
        <p:sp>
          <p:nvSpPr>
            <p:cNvPr id="2" name="Rounded Rectangle 1"/>
            <p:cNvSpPr/>
            <p:nvPr/>
          </p:nvSpPr>
          <p:spPr>
            <a:xfrm>
              <a:off x="363805" y="-257369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40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vui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vÎ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ng«i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sao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endParaRPr>
            </a:p>
            <a:p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m­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­</a:t>
              </a:r>
              <a:r>
                <a:rPr lang="en-US" sz="4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u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trÝ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kh©u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v¸</a:t>
              </a:r>
              <a:endParaRPr lang="en-US" sz="4000" dirty="0"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7895" l="9690" r="96512">
                          <a14:foregroundMark x1="23643" y1="72105" x2="40698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06" y="3243433"/>
              <a:ext cx="678500" cy="499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143000" y="2286001"/>
            <a:ext cx="6553200" cy="3276599"/>
            <a:chOff x="-1810364" y="6321548"/>
            <a:chExt cx="6796234" cy="3327309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-1810364" y="6321548"/>
              <a:ext cx="6796234" cy="251577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kÐo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co          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kªu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gäi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c©y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cau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       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khã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endParaRPr lang="en-US" sz="40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1" y="9143562"/>
              <a:ext cx="316104" cy="505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152400" y="1437322"/>
            <a:ext cx="8639396" cy="3413050"/>
            <a:chOff x="103928" y="1140983"/>
            <a:chExt cx="7113639" cy="3413050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511967" y="1810833"/>
              <a:ext cx="6705600" cy="2743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2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c©u</a:t>
              </a:r>
              <a:r>
                <a:rPr lang="en-US" sz="3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3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endParaRPr lang="en-US" sz="3200" b="1" dirty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endParaRPr>
            </a:p>
            <a:p>
              <a:pPr algn="ctr"/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Mïa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hÌ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ë Tam §¶o </a:t>
              </a: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qu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¶ lµ </a:t>
              </a: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dÔ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. 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8947" l="9690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8" y="1140983"/>
              <a:ext cx="867201" cy="638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05600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7434" objId="28"/>
        <p14:triggerEvt type="onClick" time="8762" objId="28"/>
        <p14:triggerEvt type="onClick" time="15546" objId="28"/>
        <p14:triggerEvt type="onClick" time="16531" objId="28"/>
        <p14:triggerEvt type="onClick" time="18827" objId="24"/>
        <p14:triggerEvt type="onClick" time="19996" objId="24"/>
        <p14:triggerEvt type="onClick" time="28117" objId="24"/>
        <p14:triggerEvt type="onClick" time="28981" objId="24"/>
        <p14:triggerEvt type="onClick" time="31101" objId="10"/>
        <p14:triggerEvt type="onClick" time="31976" objId="10"/>
        <p14:triggerEvt type="onClick" time="38830" objId="10"/>
        <p14:triggerEvt type="onClick" time="39877" objId="10"/>
        <p14:triggerEvt type="onClick" time="42359" objId="21"/>
        <p14:triggerEvt type="onClick" time="43279" objId="21"/>
        <p14:triggerEvt type="onClick" time="44776" objId="21"/>
        <p14:triggerEvt type="onClick" time="52377" objId="21"/>
        <p14:triggerEvt type="onClick" time="53830" objId="21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400" y="1143000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890" y="4969026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</a:rPr>
              <a:t>T©y</a:t>
            </a:r>
            <a:r>
              <a:rPr lang="en-US" sz="3000" b="1" dirty="0">
                <a:latin typeface=".VnAvant" pitchFamily="34" charset="0"/>
              </a:rPr>
              <a:t> B¾c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ruéng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bËc</a:t>
            </a:r>
            <a:r>
              <a:rPr lang="en-US" sz="3000" b="1" dirty="0">
                <a:latin typeface=".VnAvant" pitchFamily="34" charset="0"/>
              </a:rPr>
              <a:t> thang,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th¸c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n­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>
                <a:latin typeface=".VnAvant" pitchFamily="34" charset="0"/>
              </a:rPr>
              <a:t>íc</a:t>
            </a:r>
            <a:r>
              <a:rPr lang="en-US" sz="3000" b="1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1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639" y="1412061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29" y="5238087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</a:rPr>
              <a:t>T©y</a:t>
            </a:r>
            <a:r>
              <a:rPr lang="en-US" sz="3000" b="1" dirty="0">
                <a:latin typeface=".VnAvant" pitchFamily="34" charset="0"/>
              </a:rPr>
              <a:t> B¾c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ruéng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bËc</a:t>
            </a:r>
            <a:r>
              <a:rPr lang="en-US" sz="3000" b="1" dirty="0">
                <a:latin typeface=".VnAvant" pitchFamily="34" charset="0"/>
              </a:rPr>
              <a:t> thang,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th¸c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n­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>
                <a:latin typeface=".VnAvant" pitchFamily="34" charset="0"/>
              </a:rPr>
              <a:t>íc</a:t>
            </a:r>
            <a:r>
              <a:rPr lang="en-US" sz="3000" b="1" dirty="0">
                <a:latin typeface=".VnAvant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2976" y="52499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7385" y="5260853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2854" y="52598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48907" y="304800"/>
            <a:ext cx="8614332" cy="144610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  <a:t>                                                      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23" y="124338"/>
            <a:ext cx="1672333" cy="16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346" y="426775"/>
            <a:ext cx="1122845" cy="6922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66229" y="202836"/>
            <a:ext cx="7597010" cy="121120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7200" b="1" dirty="0">
              <a:solidFill>
                <a:schemeClr val="bg1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304" y="64626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46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542516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</p:spTree>
    <p:extLst>
      <p:ext uri="{BB962C8B-B14F-4D97-AF65-F5344CB8AC3E}">
        <p14:creationId xmlns:p14="http://schemas.microsoft.com/office/powerpoint/2010/main" val="11062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565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57876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28.1|1.6|-30.9|3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227</Words>
  <Application>Microsoft Office PowerPoint</Application>
  <PresentationFormat>On-screen Show (4:3)</PresentationFormat>
  <Paragraphs>78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.VnAvant</vt:lpstr>
      <vt:lpstr>Arial</vt:lpstr>
      <vt:lpstr>Arrus-Black</vt:lpstr>
      <vt:lpstr>Calibri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137</cp:revision>
  <dcterms:created xsi:type="dcterms:W3CDTF">2020-08-23T18:12:36Z</dcterms:created>
  <dcterms:modified xsi:type="dcterms:W3CDTF">2024-11-21T06:53:16Z</dcterms:modified>
</cp:coreProperties>
</file>