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5" r:id="rId3"/>
    <p:sldId id="280" r:id="rId4"/>
    <p:sldId id="263" r:id="rId5"/>
    <p:sldId id="264" r:id="rId6"/>
    <p:sldId id="279" r:id="rId7"/>
    <p:sldId id="266" r:id="rId8"/>
    <p:sldId id="275" r:id="rId9"/>
    <p:sldId id="267" r:id="rId10"/>
    <p:sldId id="268" r:id="rId11"/>
    <p:sldId id="274" r:id="rId12"/>
    <p:sldId id="27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364" autoAdjust="0"/>
  </p:normalViewPr>
  <p:slideViewPr>
    <p:cSldViewPr>
      <p:cViewPr varScale="1">
        <p:scale>
          <a:sx n="101" d="100"/>
          <a:sy n="101" d="100"/>
        </p:scale>
        <p:origin x="34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0.png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18.jpe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9AC2AD2C-5E83-4059-BE2B-D201F4536300}"/>
              </a:ext>
            </a:extLst>
          </p:cNvPr>
          <p:cNvGrpSpPr/>
          <p:nvPr/>
        </p:nvGrpSpPr>
        <p:grpSpPr>
          <a:xfrm>
            <a:off x="-27433" y="-171449"/>
            <a:ext cx="9273964" cy="5257800"/>
            <a:chOff x="280219" y="102086"/>
            <a:chExt cx="11631561" cy="618449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8816AE01-AE72-44E2-AB4F-98B093125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3FD1F556-AA85-4734-8908-BC74B1E45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5" name="图片 13">
            <a:extLst>
              <a:ext uri="{FF2B5EF4-FFF2-40B4-BE49-F238E27FC236}">
                <a16:creationId xmlns:a16="http://schemas.microsoft.com/office/drawing/2014/main" id="{D8F36445-69FA-43C3-ACE5-EDDBEBE791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27433" y="-95557"/>
            <a:ext cx="1179289" cy="1672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B46955-2080-4983-9FB1-D21C2B2CB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761" y="670697"/>
            <a:ext cx="5982254" cy="1843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D2A30-23F9-4763-8F2A-4A06E3AA6C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79" y="1745060"/>
            <a:ext cx="5351335" cy="3628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1C89A-5A22-40CC-86DA-5C83B23374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272">
            <a:off x="169811" y="3429815"/>
            <a:ext cx="1346451" cy="1443920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5B2414B1-371C-47AF-BE0C-4562C55FFE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7444919" y="-517323"/>
            <a:ext cx="2272372" cy="1833102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D20CEFF-47BE-42E5-9083-335052091A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9535417" y="4102695"/>
            <a:ext cx="759838" cy="1728843"/>
          </a:xfrm>
          <a:prstGeom prst="rect">
            <a:avLst/>
          </a:prstGeom>
        </p:spPr>
      </p:pic>
      <p:pic>
        <p:nvPicPr>
          <p:cNvPr id="11" name="图片 25">
            <a:extLst>
              <a:ext uri="{FF2B5EF4-FFF2-40B4-BE49-F238E27FC236}">
                <a16:creationId xmlns:a16="http://schemas.microsoft.com/office/drawing/2014/main" id="{D633E429-6990-4306-AAAA-5B2DC331ACD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9509223" y="-95557"/>
            <a:ext cx="470760" cy="1019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87D16C-BB0C-446F-8741-211D2EEBE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77" y="3000057"/>
            <a:ext cx="1664786" cy="20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2"/>
    </mc:Choice>
    <mc:Fallback xmlns="">
      <p:transition spd="slow" advTm="5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2804" r="7102" b="38625"/>
          <a:stretch/>
        </p:blipFill>
        <p:spPr>
          <a:xfrm>
            <a:off x="10886" y="104515"/>
            <a:ext cx="9133114" cy="43722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10000" y="1047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05800" y="17572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05800" y="1047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0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0" y="2952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0" y="17572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05800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05800" y="2952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9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25"/>
    </mc:Choice>
    <mc:Fallback xmlns="">
      <p:transition spd="slow" advTm="88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EE586C-E627-4C43-B3D9-56843069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66032" r="81255" b="29947"/>
          <a:stretch/>
        </p:blipFill>
        <p:spPr>
          <a:xfrm>
            <a:off x="6629400" y="35380"/>
            <a:ext cx="2079171" cy="963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8F3B84-E0DC-437A-8B24-24C6F4D346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t="70899" r="6183" b="6667"/>
          <a:stretch/>
        </p:blipFill>
        <p:spPr>
          <a:xfrm>
            <a:off x="0" y="1026769"/>
            <a:ext cx="9144000" cy="3563472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9DEA3F2-8DF9-42F8-B334-CE2FDF8A772B}"/>
              </a:ext>
            </a:extLst>
          </p:cNvPr>
          <p:cNvSpPr/>
          <p:nvPr/>
        </p:nvSpPr>
        <p:spPr>
          <a:xfrm>
            <a:off x="8441871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D4CD9B2-49B8-407D-BF22-57F2E9F9400E}"/>
              </a:ext>
            </a:extLst>
          </p:cNvPr>
          <p:cNvSpPr/>
          <p:nvPr/>
        </p:nvSpPr>
        <p:spPr>
          <a:xfrm>
            <a:off x="7402285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B24C9D5-A978-4533-84F1-99B0AE6E45DF}"/>
              </a:ext>
            </a:extLst>
          </p:cNvPr>
          <p:cNvSpPr/>
          <p:nvPr/>
        </p:nvSpPr>
        <p:spPr>
          <a:xfrm>
            <a:off x="6248400" y="4056841"/>
            <a:ext cx="6477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AB7D36-A344-4EF0-8FF7-5B497A169EA4}"/>
              </a:ext>
            </a:extLst>
          </p:cNvPr>
          <p:cNvSpPr/>
          <p:nvPr/>
        </p:nvSpPr>
        <p:spPr>
          <a:xfrm>
            <a:off x="7402285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6B20A75-9713-40A3-96B1-EB8D1A9D2CAE}"/>
              </a:ext>
            </a:extLst>
          </p:cNvPr>
          <p:cNvSpPr/>
          <p:nvPr/>
        </p:nvSpPr>
        <p:spPr>
          <a:xfrm>
            <a:off x="8441871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45"/>
    </mc:Choice>
    <mc:Fallback xmlns="">
      <p:transition spd="slow" advTm="51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4065"/>
            <a:ext cx="540442" cy="469870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1614">
            <a:off x="7470182" y="4737"/>
            <a:ext cx="1760956" cy="1162928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20960"/>
            <a:ext cx="1273122" cy="1329582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-8343"/>
            <a:ext cx="877885" cy="1129030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1" y="2633063"/>
            <a:ext cx="4959490" cy="1652940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40" y="4131617"/>
            <a:ext cx="8410535" cy="1011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1447800" y="1252455"/>
            <a:ext cx="7335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vi-VN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377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971585"/>
            <a:ext cx="8305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2)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40FD25-383E-BBF2-3CEB-033F41CD964C}"/>
              </a:ext>
            </a:extLst>
          </p:cNvPr>
          <p:cNvSpPr/>
          <p:nvPr/>
        </p:nvSpPr>
        <p:spPr>
          <a:xfrm>
            <a:off x="419100" y="438150"/>
            <a:ext cx="8305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TRƯỜNG TIỂU HỌC NGỌC LÂM</a:t>
            </a:r>
          </a:p>
          <a:p>
            <a:pPr algn="ctr"/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TOÁN LỚP 1</a:t>
            </a:r>
          </a:p>
        </p:txBody>
      </p:sp>
      <p:pic>
        <p:nvPicPr>
          <p:cNvPr id="5" name="图片 8" descr="资源 534302">
            <a:extLst>
              <a:ext uri="{FF2B5EF4-FFF2-40B4-BE49-F238E27FC236}">
                <a16:creationId xmlns:a16="http://schemas.microsoft.com/office/drawing/2014/main" id="{7853301A-110C-D72B-DE51-74CA48508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467279"/>
            <a:ext cx="4959490" cy="165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1"/>
    </mc:Choice>
    <mc:Fallback xmlns="">
      <p:transition spd="slow" advTm="1276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3133C953-81CA-4D04-B789-27C5CBEF8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4065"/>
            <a:ext cx="540442" cy="469870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A619C7D9-1335-4DBB-AA5D-91C16BF21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1614">
            <a:off x="7470182" y="4737"/>
            <a:ext cx="1760956" cy="1162928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214C11E8-7467-46EE-9478-E1BAACC47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20960"/>
            <a:ext cx="1273122" cy="1329582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28198459-E85F-455C-8606-DD57A019E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-8343"/>
            <a:ext cx="877885" cy="1129030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A2A019EC-50BC-4BCD-8751-38E411D49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1" y="2633063"/>
            <a:ext cx="4959490" cy="1652940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AAA67E9A-5BC3-406F-936F-1DE0338D4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40" y="4150666"/>
            <a:ext cx="8410535" cy="1011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2425E6-F6D0-4075-9A60-AFC8DF6B10C2}"/>
              </a:ext>
            </a:extLst>
          </p:cNvPr>
          <p:cNvSpPr txBox="1"/>
          <p:nvPr/>
        </p:nvSpPr>
        <p:spPr>
          <a:xfrm>
            <a:off x="1503704" y="1720960"/>
            <a:ext cx="6846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022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9"/>
    </mc:Choice>
    <mc:Fallback xmlns="">
      <p:transition spd="slow" advTm="5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2695" r="5241" b="65037"/>
          <a:stretch/>
        </p:blipFill>
        <p:spPr>
          <a:xfrm>
            <a:off x="0" y="895350"/>
            <a:ext cx="9063746" cy="3578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 ra còn lại mấy?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57800" y="3333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1504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2266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18097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3086" y="1123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16573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44586" y="21907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06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55"/>
    </mc:Choice>
    <mc:Fallback xmlns="">
      <p:transition spd="slow" advTm="3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 ra còn lại mấy?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34709" r="4937" b="43915"/>
          <a:stretch/>
        </p:blipFill>
        <p:spPr>
          <a:xfrm>
            <a:off x="-1" y="735490"/>
            <a:ext cx="9082676" cy="35126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4000" y="2419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1047750"/>
            <a:ext cx="26670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34"/>
    </mc:Choice>
    <mc:Fallback xmlns="">
      <p:transition spd="slow" advTm="39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AE0AA5BF-1239-42AA-9A41-3445D3712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4065"/>
            <a:ext cx="540442" cy="469870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65F8FB94-E245-40BA-9FB7-38260BC49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1614">
            <a:off x="7470182" y="4737"/>
            <a:ext cx="1760956" cy="1162928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B98A468D-6145-4AA8-84C9-267BA3F33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20960"/>
            <a:ext cx="1273122" cy="1329582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F3A22C23-58BA-43C8-A346-C7597D134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-8343"/>
            <a:ext cx="877885" cy="1129030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0CE4D3F2-C486-4A2C-8CBF-A489D0EC7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1" y="2633063"/>
            <a:ext cx="4959490" cy="1652940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7248148F-6AC6-4793-B969-6EA08D283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40" y="4131617"/>
            <a:ext cx="8410535" cy="1011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5B2048-94EB-467E-9B4A-5A352F927D15}"/>
              </a:ext>
            </a:extLst>
          </p:cNvPr>
          <p:cNvSpPr txBox="1"/>
          <p:nvPr/>
        </p:nvSpPr>
        <p:spPr>
          <a:xfrm>
            <a:off x="1503704" y="1720960"/>
            <a:ext cx="6846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800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8"/>
    </mc:Choice>
    <mc:Fallback xmlns="">
      <p:transition spd="slow" advTm="15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6753371" y="5715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68360" r="39648" b="8148"/>
          <a:stretch/>
        </p:blipFill>
        <p:spPr>
          <a:xfrm>
            <a:off x="0" y="952500"/>
            <a:ext cx="5410200" cy="3412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1" t="73227" r="6763" b="6032"/>
          <a:stretch/>
        </p:blipFill>
        <p:spPr>
          <a:xfrm>
            <a:off x="5395982" y="952500"/>
            <a:ext cx="3737132" cy="352152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0" y="333919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0" y="33147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47800" y="3790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AD6B314-BF8B-4B94-B7FD-531ED5A79D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8229600" y="4838700"/>
            <a:ext cx="152400" cy="15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00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99"/>
    </mc:Choice>
    <mc:Fallback xmlns="">
      <p:transition spd="slow" advTm="4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template with school kids Royalty Free Vector">
            <a:extLst>
              <a:ext uri="{FF2B5EF4-FFF2-40B4-BE49-F238E27FC236}">
                <a16:creationId xmlns:a16="http://schemas.microsoft.com/office/drawing/2014/main" id="{D49B5DDD-0F4E-4E2D-A6D0-86E20092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9"/>
          <a:stretch>
            <a:fillRect/>
          </a:stretch>
        </p:blipFill>
        <p:spPr bwMode="auto">
          <a:xfrm>
            <a:off x="-76200" y="0"/>
            <a:ext cx="92202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9AB95-F929-4324-ACBF-FD291C1C3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85950"/>
            <a:ext cx="6025142" cy="109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9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6"/>
    </mc:Choice>
    <mc:Fallback xmlns="">
      <p:transition spd="slow" advTm="979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4445" r="6488" b="70581"/>
          <a:stretch/>
        </p:blipFill>
        <p:spPr>
          <a:xfrm>
            <a:off x="-32293" y="438150"/>
            <a:ext cx="9176293" cy="3733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458200" y="3486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67600" y="3486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67600" y="2419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9FC583A-78F7-4366-83E5-52AC8EC169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933950"/>
            <a:ext cx="57150" cy="57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40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37"/>
    </mc:Choice>
    <mc:Fallback xmlns="">
      <p:transition spd="slow" advTm="50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.4|1.1|1.5|2.4|2.7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1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5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|5.3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3.6|11.2|3.5|13.6|3.9|13.3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1.5|1.9|11.8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65</Words>
  <Application>Microsoft Office PowerPoint</Application>
  <PresentationFormat>On-screen Show (16:9)</PresentationFormat>
  <Paragraphs>30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Windows 10</cp:lastModifiedBy>
  <cp:revision>46</cp:revision>
  <dcterms:created xsi:type="dcterms:W3CDTF">2020-08-19T03:47:13Z</dcterms:created>
  <dcterms:modified xsi:type="dcterms:W3CDTF">2024-11-21T07:02:00Z</dcterms:modified>
</cp:coreProperties>
</file>