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7" r:id="rId4"/>
    <p:sldMasterId id="2147483762" r:id="rId5"/>
    <p:sldMasterId id="2147483775" r:id="rId6"/>
    <p:sldMasterId id="2147483787" r:id="rId7"/>
  </p:sldMasterIdLst>
  <p:notesMasterIdLst>
    <p:notesMasterId r:id="rId32"/>
  </p:notesMasterIdLst>
  <p:sldIdLst>
    <p:sldId id="2952" r:id="rId8"/>
    <p:sldId id="259" r:id="rId9"/>
    <p:sldId id="333" r:id="rId10"/>
    <p:sldId id="324" r:id="rId11"/>
    <p:sldId id="2938" r:id="rId12"/>
    <p:sldId id="2939" r:id="rId13"/>
    <p:sldId id="2940" r:id="rId14"/>
    <p:sldId id="2941" r:id="rId15"/>
    <p:sldId id="2934" r:id="rId16"/>
    <p:sldId id="2942" r:id="rId17"/>
    <p:sldId id="385" r:id="rId18"/>
    <p:sldId id="340" r:id="rId19"/>
    <p:sldId id="2943" r:id="rId20"/>
    <p:sldId id="2953" r:id="rId21"/>
    <p:sldId id="2954" r:id="rId22"/>
    <p:sldId id="384" r:id="rId23"/>
    <p:sldId id="2956" r:id="rId24"/>
    <p:sldId id="349" r:id="rId25"/>
    <p:sldId id="2946" r:id="rId26"/>
    <p:sldId id="2968" r:id="rId27"/>
    <p:sldId id="2969" r:id="rId28"/>
    <p:sldId id="350" r:id="rId29"/>
    <p:sldId id="2949" r:id="rId30"/>
    <p:sldId id="292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6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27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56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0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1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81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9674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52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7259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1198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207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83161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1972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962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9232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61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11/14/2024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0145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07371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B0055E-99F7-4C2D-964E-44CBED2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042258-DE5A-4124-8203-0686FCDA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47C52-A0D8-4F54-B24F-71C6B61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E567-B834-4BDC-926B-7D614BAD6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313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427A02-FC55-4B3F-B021-23EDF407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01A423-E550-4227-8DC5-BD8D183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666A0-F3B0-4871-9EE1-07DDDF07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E2E4-F35C-4CF6-A737-6554BA62C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7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2E6633-9012-4AC9-9FCC-6DD86495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19CBE1-DAE0-4C7A-B1AA-7B5DD96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C63C57-9CDC-4388-B3B7-72E6412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FCF8-BC43-4AF2-9D67-4EEF01E4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45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9EB814E-C1B6-4905-A894-8C8D0A4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0CDB2D21-0BF5-4511-93E8-4BE6CF4E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DA0C23B-6922-4F3F-8FD6-17FD370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A436-23BC-460B-9371-9857ED1F0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FF507A0C-3DF5-428E-B7C0-68062FD6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A3D29308-07D8-48F1-8141-5AB2391B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88BBD2A3-17E8-4205-BAC8-66AE7512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CD40-BC49-4F2C-A3B7-D1A8B669F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865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3E3272FC-6037-4FDA-8CE6-1555B5F1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1B7B208-E80B-4B17-A9F1-90E014C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90AB9697-5BC4-447E-B951-D4B275B0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C481-00D6-4156-BDF0-E5E20E47E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3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7F680201-FFBB-47BC-8443-54B1FA73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580F628-802E-459B-AD06-EE9F9970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14D68C80-868C-4840-A865-7243F0B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2097-F5B3-4C94-B19B-A7B1E68C3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48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54A6923D-2012-4E4A-8037-A8EA6EE1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37B2F3F-D640-40A3-A79B-47AB988A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6027009-C731-4149-93DC-F3A9D9B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BC4-F5F6-4162-84BE-9C7027EAE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5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11/14/2024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7A25E96-CA73-41B9-8F23-4970D2E2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0EFED11-C5AC-4546-A680-2B56EB10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9D26C784-CF18-4F9E-B592-708CCB9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AE62-E626-426E-85E0-E047FC2F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62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7F55D5-A8E3-452E-846C-922EF4D3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62B180-5FAD-42F2-A99C-A33091F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794010-9F92-4D47-A21C-527E3B37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27C2-2B9F-49AE-9A21-044A07E94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AC518-73E0-4E5C-851F-A457A8B1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9BB839-2EC8-4744-8DD5-1B37771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79C861-AA5C-4F3E-B05F-E97BD71D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3C7A-7ADE-4FB0-8AD7-29474DAC6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93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41A50EAD-AC55-4AC2-855F-32CFEAD04AD3}"/>
              </a:ext>
            </a:extLst>
          </p:cNvPr>
          <p:cNvSpPr/>
          <p:nvPr userDrawn="1"/>
        </p:nvSpPr>
        <p:spPr>
          <a:xfrm>
            <a:off x="0" y="1"/>
            <a:ext cx="12192000" cy="5757863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9232462F-A0CD-454E-AFF8-1F3F10D59340}"/>
              </a:ext>
            </a:extLst>
          </p:cNvPr>
          <p:cNvSpPr/>
          <p:nvPr userDrawn="1"/>
        </p:nvSpPr>
        <p:spPr>
          <a:xfrm>
            <a:off x="0" y="3349625"/>
            <a:ext cx="12192000" cy="2305050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EC72B55-5B80-4A7A-AB17-889B55488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3676650"/>
            <a:ext cx="136736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14FAAEB-C9BE-4A14-BB50-FC708DE8F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2908301"/>
            <a:ext cx="243416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173B699A-0815-49B9-BFD7-A2DCAC18ECC9}"/>
              </a:ext>
            </a:extLst>
          </p:cNvPr>
          <p:cNvSpPr/>
          <p:nvPr userDrawn="1"/>
        </p:nvSpPr>
        <p:spPr>
          <a:xfrm>
            <a:off x="0" y="5654676"/>
            <a:ext cx="12192000" cy="1203325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0233A8DA-9C17-4314-982B-C577EFD9945B}"/>
              </a:ext>
            </a:extLst>
          </p:cNvPr>
          <p:cNvSpPr/>
          <p:nvPr userDrawn="1"/>
        </p:nvSpPr>
        <p:spPr>
          <a:xfrm>
            <a:off x="0" y="5372100"/>
            <a:ext cx="12192000" cy="533400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B27E3594-5E03-4ACC-8B61-520807167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8" y="220663"/>
            <a:ext cx="772583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05E72BE2-F777-44E1-8DA9-EB549862C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" y="5654675"/>
            <a:ext cx="37274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FDADBAF-3058-4BDE-90D6-C32FBBE0E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3" y="5654675"/>
            <a:ext cx="372745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ED741A1-AE44-4E52-BF60-1EF6FC142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449263"/>
            <a:ext cx="266488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CB268D9C-A302-4DD4-8297-1A519A473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7" y="5376863"/>
            <a:ext cx="197908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46D6B710-433E-4329-B2FD-0D9C3C917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18" y="4648201"/>
            <a:ext cx="9334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3481FBF5-E021-4879-AF4C-853E2708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4522788"/>
            <a:ext cx="153458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6806F5-DCAD-4938-9E60-92E23B4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B6D2-ED15-4232-84C6-313FB07B5527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068AEC4-F2D4-4C33-839E-B05EF33A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11A4BB3-BC5D-4BDA-AAA6-9CD0F917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A4394-F9E8-4B6B-BC23-17F7620DF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7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8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3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96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6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7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1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7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4" y="6444486"/>
            <a:ext cx="12102518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6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7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7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2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6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4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20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id="{9BD3D501-79F1-4A28-AE98-20110274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id="{687141B4-E9F1-482D-B41D-888FEE4FA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6A704E-15F7-4E48-8C86-0D076E5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87C0B4-923D-46DA-B8C7-521799D8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53BE9F-25F3-4473-9D70-EA5811AF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5572AB-463A-4DA7-BE9A-E6931962F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14175" y="564753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NGỌC LÂM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33603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endParaRPr lang="en-US" sz="1599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 VIỆT LỚP 1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3560996" y="4352102"/>
            <a:ext cx="6204950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 41: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ưi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6969-8BD9-409A-9FD3-038A6CD0E3EE}"/>
              </a:ext>
            </a:extLst>
          </p:cNvPr>
          <p:cNvSpPr txBox="1">
            <a:spLocks/>
          </p:cNvSpPr>
          <p:nvPr/>
        </p:nvSpPr>
        <p:spPr>
          <a:xfrm>
            <a:off x="3481236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1556C5-7E41-4FDD-A23F-13D950934850}"/>
              </a:ext>
            </a:extLst>
          </p:cNvPr>
          <p:cNvSpPr txBox="1">
            <a:spLocks/>
          </p:cNvSpPr>
          <p:nvPr/>
        </p:nvSpPr>
        <p:spPr>
          <a:xfrm>
            <a:off x="3955264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B5CE-44CE-4B04-AF95-35B49ED248B4}"/>
              </a:ext>
            </a:extLst>
          </p:cNvPr>
          <p:cNvSpPr txBox="1">
            <a:spLocks/>
          </p:cNvSpPr>
          <p:nvPr/>
        </p:nvSpPr>
        <p:spPr>
          <a:xfrm>
            <a:off x="6152077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93E3A9-573C-4ABE-B89C-9EE64F1C2C4F}"/>
              </a:ext>
            </a:extLst>
          </p:cNvPr>
          <p:cNvGrpSpPr/>
          <p:nvPr/>
        </p:nvGrpSpPr>
        <p:grpSpPr>
          <a:xfrm>
            <a:off x="202198" y="173626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D05E3182-59CA-48D9-9B82-3E96542E16E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B9414A-701A-4AEC-8387-EE6D259E73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0FE4AC5-1AC8-4C02-AA97-26485B5D4C86}"/>
              </a:ext>
            </a:extLst>
          </p:cNvPr>
          <p:cNvSpPr txBox="1">
            <a:spLocks/>
          </p:cNvSpPr>
          <p:nvPr/>
        </p:nvSpPr>
        <p:spPr>
          <a:xfrm>
            <a:off x="6969002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C53B8E-AF4B-4D7C-8F01-8722CE634E46}"/>
              </a:ext>
            </a:extLst>
          </p:cNvPr>
          <p:cNvSpPr txBox="1">
            <a:spLocks/>
          </p:cNvSpPr>
          <p:nvPr/>
        </p:nvSpPr>
        <p:spPr>
          <a:xfrm>
            <a:off x="3967860" y="2664683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BBDFB5-00A2-433E-B4E8-3473E4D11200}"/>
              </a:ext>
            </a:extLst>
          </p:cNvPr>
          <p:cNvSpPr txBox="1">
            <a:spLocks/>
          </p:cNvSpPr>
          <p:nvPr/>
        </p:nvSpPr>
        <p:spPr>
          <a:xfrm>
            <a:off x="5508596" y="2663891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2B010C-18A1-4071-A034-1A2BE470D81A}"/>
              </a:ext>
            </a:extLst>
          </p:cNvPr>
          <p:cNvSpPr txBox="1">
            <a:spLocks/>
          </p:cNvSpPr>
          <p:nvPr/>
        </p:nvSpPr>
        <p:spPr>
          <a:xfrm>
            <a:off x="-109609" y="42620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F2C54-4344-4665-9CB3-C1CBDC3E0A32}"/>
              </a:ext>
            </a:extLst>
          </p:cNvPr>
          <p:cNvSpPr txBox="1">
            <a:spLocks/>
          </p:cNvSpPr>
          <p:nvPr/>
        </p:nvSpPr>
        <p:spPr>
          <a:xfrm>
            <a:off x="8040880" y="42581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F5A46B-B042-4742-A20E-CCFD19360CE9}"/>
              </a:ext>
            </a:extLst>
          </p:cNvPr>
          <p:cNvSpPr txBox="1">
            <a:spLocks/>
          </p:cNvSpPr>
          <p:nvPr/>
        </p:nvSpPr>
        <p:spPr>
          <a:xfrm>
            <a:off x="604590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119A6-1906-45A6-83BE-4877AD9D80BB}"/>
              </a:ext>
            </a:extLst>
          </p:cNvPr>
          <p:cNvSpPr txBox="1">
            <a:spLocks/>
          </p:cNvSpPr>
          <p:nvPr/>
        </p:nvSpPr>
        <p:spPr>
          <a:xfrm>
            <a:off x="3947271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D1293E-E860-4484-AACF-16DD2F381F99}"/>
              </a:ext>
            </a:extLst>
          </p:cNvPr>
          <p:cNvSpPr txBox="1">
            <a:spLocks/>
          </p:cNvSpPr>
          <p:nvPr/>
        </p:nvSpPr>
        <p:spPr>
          <a:xfrm>
            <a:off x="180439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7E155A-1BA0-44AA-912F-E8F8F9737430}"/>
              </a:ext>
            </a:extLst>
          </p:cNvPr>
          <p:cNvSpPr txBox="1">
            <a:spLocks/>
          </p:cNvSpPr>
          <p:nvPr/>
        </p:nvSpPr>
        <p:spPr>
          <a:xfrm>
            <a:off x="10035857" y="42542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C55F4-3F6E-4BA2-ACC2-52C23F47EABE}"/>
              </a:ext>
            </a:extLst>
          </p:cNvPr>
          <p:cNvSpPr txBox="1"/>
          <p:nvPr/>
        </p:nvSpPr>
        <p:spPr>
          <a:xfrm>
            <a:off x="510266" y="5343191"/>
            <a:ext cx="3437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d·y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E2CD3-4D35-4EAE-8ED3-FFFCE8C46C3B}"/>
              </a:ext>
            </a:extLst>
          </p:cNvPr>
          <p:cNvSpPr txBox="1"/>
          <p:nvPr/>
        </p:nvSpPr>
        <p:spPr>
          <a:xfrm>
            <a:off x="4928646" y="5342144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375110-A67F-4FCE-9322-D4A9C7E86D3A}"/>
              </a:ext>
            </a:extLst>
          </p:cNvPr>
          <p:cNvSpPr txBox="1"/>
          <p:nvPr/>
        </p:nvSpPr>
        <p:spPr>
          <a:xfrm>
            <a:off x="8796666" y="5331202"/>
            <a:ext cx="3199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3A86A75C-4F4B-4683-9AE1-C65F6400EC91}">
      <p14:laserTraceLst xmlns:p14="http://schemas.microsoft.com/office/powerpoint/2010/main">
        <p14:tracePtLst>
          <p14:tracePt t="2246" x="2965450" y="6840538"/>
          <p14:tracePt t="2254" x="2965450" y="6824663"/>
          <p14:tracePt t="2262" x="2973388" y="6799263"/>
          <p14:tracePt t="2270" x="2982913" y="6781800"/>
          <p14:tracePt t="2279" x="2982913" y="6764338"/>
          <p14:tracePt t="2285" x="2982913" y="6756400"/>
          <p14:tracePt t="2296" x="2982913" y="6746875"/>
          <p14:tracePt t="2301" x="2990850" y="6746875"/>
          <p14:tracePt t="2598" x="2990850" y="6738938"/>
          <p14:tracePt t="2606" x="2990850" y="6721475"/>
          <p14:tracePt t="2614" x="2998788" y="6680200"/>
          <p14:tracePt t="2621" x="3024188" y="6586538"/>
          <p14:tracePt t="2630" x="3041650" y="6483350"/>
          <p14:tracePt t="2637" x="3059113" y="6381750"/>
          <p14:tracePt t="2646" x="3067050" y="6272213"/>
          <p14:tracePt t="2652" x="3092450" y="6143625"/>
          <p14:tracePt t="2662" x="3109913" y="6016625"/>
          <p14:tracePt t="2669" x="3135313" y="5889625"/>
          <p14:tracePt t="2677" x="3160713" y="5745163"/>
          <p14:tracePt t="2685" x="3186113" y="5600700"/>
          <p14:tracePt t="2694" x="3211513" y="5456238"/>
          <p14:tracePt t="2700" x="3228975" y="5327650"/>
          <p14:tracePt t="2709" x="3262313" y="5200650"/>
          <p14:tracePt t="2717" x="3305175" y="5056188"/>
          <p14:tracePt t="2725" x="3338513" y="4929188"/>
          <p14:tracePt t="2732" x="3381375" y="4792663"/>
          <p14:tracePt t="2741" x="3424238" y="4665663"/>
          <p14:tracePt t="2748" x="3457575" y="4546600"/>
          <p14:tracePt t="2757" x="3500438" y="4445000"/>
          <p14:tracePt t="2766" x="3533775" y="4359275"/>
          <p14:tracePt t="2773" x="3568700" y="4265613"/>
          <p14:tracePt t="2782" x="3602038" y="4181475"/>
          <p14:tracePt t="2789" x="3636963" y="4087813"/>
          <p14:tracePt t="2798" x="3678238" y="4002088"/>
          <p14:tracePt t="2805" x="3729038" y="3892550"/>
          <p14:tracePt t="2814" x="3763963" y="3790950"/>
          <p14:tracePt t="2820" x="3797300" y="3687763"/>
          <p14:tracePt t="2830" x="3840163" y="3568700"/>
          <p14:tracePt t="2837" x="3873500" y="3467100"/>
          <p14:tracePt t="2846" x="3908425" y="3365500"/>
          <p14:tracePt t="2852" x="3941763" y="3263900"/>
          <p14:tracePt t="2862" x="3967163" y="3160713"/>
          <p14:tracePt t="2869" x="3992563" y="3051175"/>
          <p14:tracePt t="2878" x="4010025" y="2932113"/>
          <p14:tracePt t="2885" x="4035425" y="2830513"/>
          <p14:tracePt t="2896" x="4060825" y="2719388"/>
          <p14:tracePt t="2901" x="4070350" y="2600325"/>
          <p14:tracePt t="2909" x="4078288" y="2489200"/>
          <p14:tracePt t="2916" x="4095750" y="2362200"/>
          <p14:tracePt t="2925" x="4095750" y="2235200"/>
          <p14:tracePt t="2933" x="4095750" y="2090738"/>
          <p14:tracePt t="2941" x="4095750" y="1963738"/>
          <p14:tracePt t="2948" x="4095750" y="1870075"/>
          <p14:tracePt t="2956" x="4095750" y="1784350"/>
          <p14:tracePt t="2964" x="4095750" y="1708150"/>
          <p14:tracePt t="2972" x="4095750" y="1665288"/>
          <p14:tracePt t="2980" x="4095750" y="1631950"/>
          <p14:tracePt t="2989" x="4095750" y="1606550"/>
          <p14:tracePt t="2997" x="4095750" y="1571625"/>
          <p14:tracePt t="3005" x="4095750" y="1530350"/>
          <p14:tracePt t="3013" x="4095750" y="1470025"/>
          <p14:tracePt t="3021" x="4103688" y="1411288"/>
          <p14:tracePt t="3030" x="4111625" y="1368425"/>
          <p14:tracePt t="3036" x="4121150" y="1317625"/>
          <p14:tracePt t="3046" x="4137025" y="1274763"/>
          <p14:tracePt t="3053" x="4146550" y="1241425"/>
          <p14:tracePt t="3062" x="4154488" y="1206500"/>
          <p14:tracePt t="3069" x="4162425" y="1189038"/>
          <p14:tracePt t="3085" x="4162425" y="1173163"/>
          <p14:tracePt t="3096" x="4162425" y="1163638"/>
          <p14:tracePt t="4526" x="4171950" y="1163638"/>
          <p14:tracePt t="4534" x="4197350" y="1163638"/>
          <p14:tracePt t="4542" x="4248150" y="1163638"/>
          <p14:tracePt t="4550" x="4341813" y="1163638"/>
          <p14:tracePt t="4557" x="4451350" y="1163638"/>
          <p14:tracePt t="4565" x="4562475" y="1163638"/>
          <p14:tracePt t="4573" x="4689475" y="1163638"/>
          <p14:tracePt t="4582" x="4843463" y="1163638"/>
          <p14:tracePt t="4589" x="4995863" y="1163638"/>
          <p14:tracePt t="4598" x="5148263" y="1163638"/>
          <p14:tracePt t="4604" x="5327650" y="1163638"/>
          <p14:tracePt t="4614" x="5480050" y="1163638"/>
          <p14:tracePt t="4621" x="5649913" y="1163638"/>
          <p14:tracePt t="4630" x="5853113" y="1163638"/>
          <p14:tracePt t="4636" x="6032500" y="1163638"/>
          <p14:tracePt t="4646" x="6184900" y="1163638"/>
          <p14:tracePt t="4653" x="6338888" y="1163638"/>
          <p14:tracePt t="4662" x="6491288" y="1163638"/>
          <p14:tracePt t="4668" x="6635750" y="1163638"/>
          <p14:tracePt t="4678" x="6762750" y="1163638"/>
          <p14:tracePt t="4685" x="6873875" y="1163638"/>
          <p14:tracePt t="4693" x="6983413" y="1163638"/>
          <p14:tracePt t="4701" x="7085013" y="1163638"/>
          <p14:tracePt t="4710" x="7153275" y="1163638"/>
          <p14:tracePt t="4717" x="7229475" y="1173163"/>
          <p14:tracePt t="4725" x="7289800" y="1181100"/>
          <p14:tracePt t="4732" x="7332663" y="1189038"/>
          <p14:tracePt t="4741" x="7383463" y="1198563"/>
          <p14:tracePt t="4748" x="7408863" y="1198563"/>
          <p14:tracePt t="4756" x="7442200" y="1206500"/>
          <p14:tracePt t="4765" x="7467600" y="1216025"/>
          <p14:tracePt t="4773" x="7485063" y="1216025"/>
          <p14:tracePt t="4789" x="7493000" y="1216025"/>
          <p14:tracePt t="4796" x="7502525" y="1216025"/>
          <p14:tracePt t="4814" x="7502525" y="1223963"/>
          <p14:tracePt t="4837" x="7510463" y="1223963"/>
          <p14:tracePt t="4846" x="7518400" y="1223963"/>
          <p14:tracePt t="4853" x="7527925" y="1231900"/>
          <p14:tracePt t="4863" x="7545388" y="1241425"/>
          <p14:tracePt t="4869" x="7561263" y="1241425"/>
          <p14:tracePt t="4879" x="7570788" y="1241425"/>
          <p14:tracePt t="4893" x="7604125" y="1249363"/>
          <p14:tracePt t="4900" x="7612063" y="1257300"/>
          <p14:tracePt t="4913" x="7621588" y="1257300"/>
          <p14:tracePt t="4916" x="7629525" y="1257300"/>
          <p14:tracePt t="4925" x="7637463" y="1257300"/>
          <p14:tracePt t="4933" x="7646988" y="1257300"/>
          <p14:tracePt t="4940" x="7654925" y="1257300"/>
          <p14:tracePt t="4957" x="7662863" y="1257300"/>
          <p14:tracePt t="4965" x="7672388" y="1257300"/>
          <p14:tracePt t="5694" x="7654925" y="1282700"/>
          <p14:tracePt t="5702" x="7629525" y="1325563"/>
          <p14:tracePt t="5710" x="7604125" y="1376363"/>
          <p14:tracePt t="5717" x="7570788" y="1436688"/>
          <p14:tracePt t="5725" x="7510463" y="1530350"/>
          <p14:tracePt t="5733" x="7459663" y="1606550"/>
          <p14:tracePt t="5741" x="7400925" y="1700213"/>
          <p14:tracePt t="5748" x="7332663" y="1819275"/>
          <p14:tracePt t="5757" x="7256463" y="1938338"/>
          <p14:tracePt t="5764" x="7196138" y="2055813"/>
          <p14:tracePt t="5772" x="7137400" y="2174875"/>
          <p14:tracePt t="5782" x="7069138" y="2293938"/>
          <p14:tracePt t="5790" x="7000875" y="2413000"/>
          <p14:tracePt t="5800" x="6924675" y="2532063"/>
          <p14:tracePt t="5807" x="6864350" y="2643188"/>
          <p14:tracePt t="5814" x="6805613" y="2762250"/>
          <p14:tracePt t="5821" x="6754813" y="2871788"/>
          <p14:tracePt t="5829" x="6704013" y="2957513"/>
          <p14:tracePt t="5836" x="6661150" y="3051175"/>
          <p14:tracePt t="5846" x="6618288" y="3135313"/>
          <p14:tracePt t="5853" x="6584950" y="3228975"/>
          <p14:tracePt t="5862" x="6550025" y="3305175"/>
          <p14:tracePt t="5868" x="6508750" y="3382963"/>
          <p14:tracePt t="5878" x="6473825" y="3467100"/>
          <p14:tracePt t="5885" x="6440488" y="3543300"/>
          <p14:tracePt t="5894" x="6397625" y="3619500"/>
          <p14:tracePt t="5901" x="6364288" y="3687763"/>
          <p14:tracePt t="5910" x="6346825" y="3748088"/>
          <p14:tracePt t="5916" x="6321425" y="3824288"/>
          <p14:tracePt t="5924" x="6296025" y="3875088"/>
          <p14:tracePt t="5933" x="6261100" y="3925888"/>
          <p14:tracePt t="5941" x="6245225" y="3968750"/>
          <p14:tracePt t="5949" x="6227763" y="4002088"/>
          <p14:tracePt t="5956" x="6210300" y="4037013"/>
          <p14:tracePt t="5965" x="6202363" y="4070350"/>
          <p14:tracePt t="5973" x="6194425" y="4095750"/>
          <p14:tracePt t="5981" x="6176963" y="4113213"/>
          <p14:tracePt t="5989" x="6167438" y="4130675"/>
          <p14:tracePt t="6005" x="6167438" y="4138613"/>
          <p14:tracePt t="6013" x="6159500" y="4146550"/>
          <p14:tracePt t="6037" x="6151563" y="4146550"/>
          <p14:tracePt t="6046" x="6142038" y="4156075"/>
          <p14:tracePt t="6069" x="6134100" y="4156075"/>
          <p14:tracePt t="6159" x="6126163" y="4156075"/>
          <p14:tracePt t="6190" x="6126163" y="4146550"/>
          <p14:tracePt t="6198" x="6126163" y="4138613"/>
          <p14:tracePt t="6214" x="6116638" y="4130675"/>
          <p14:tracePt t="6221" x="6108700" y="4130675"/>
          <p14:tracePt t="6237" x="6108700" y="4121150"/>
          <p14:tracePt t="6246" x="6108700" y="4113213"/>
          <p14:tracePt t="6263" x="6108700" y="4105275"/>
          <p14:tracePt t="7029" x="6100763" y="4105275"/>
          <p14:tracePt t="7037" x="6065838" y="4105275"/>
          <p14:tracePt t="7046" x="5989638" y="4121150"/>
          <p14:tracePt t="7053" x="5870575" y="4146550"/>
          <p14:tracePt t="7062" x="5743575" y="4181475"/>
          <p14:tracePt t="7069" x="5573713" y="4232275"/>
          <p14:tracePt t="7079" x="5368925" y="4308475"/>
          <p14:tracePt t="7085" x="5122863" y="4410075"/>
          <p14:tracePt t="7094" x="4876800" y="4521200"/>
          <p14:tracePt t="7101" x="4630738" y="4657725"/>
          <p14:tracePt t="7110" x="4400550" y="4802188"/>
          <p14:tracePt t="7117" x="4187825" y="4962525"/>
          <p14:tracePt t="7127" x="4010025" y="5099050"/>
          <p14:tracePt t="7132" x="3883025" y="5200650"/>
          <p14:tracePt t="7141" x="3781425" y="5294313"/>
          <p14:tracePt t="7149" x="3687763" y="5387975"/>
          <p14:tracePt t="7157" x="3594100" y="5464175"/>
          <p14:tracePt t="7165" x="3517900" y="5549900"/>
          <p14:tracePt t="7173" x="3449638" y="5626100"/>
          <p14:tracePt t="7181" x="3381375" y="5694363"/>
          <p14:tracePt t="7188" x="3322638" y="5761038"/>
          <p14:tracePt t="7197" x="3270250" y="5813425"/>
          <p14:tracePt t="7204" x="3211513" y="5854700"/>
          <p14:tracePt t="7214" x="3160713" y="5897563"/>
          <p14:tracePt t="7221" x="3109913" y="5932488"/>
          <p14:tracePt t="7230" x="3041650" y="5965825"/>
          <p14:tracePt t="7236" x="2982913" y="5999163"/>
          <p14:tracePt t="7245" x="2922588" y="6016625"/>
          <p14:tracePt t="7254" x="2871788" y="6024563"/>
          <p14:tracePt t="7265" x="2828925" y="6042025"/>
          <p14:tracePt t="7270" x="2770188" y="6059488"/>
          <p14:tracePt t="7279" x="2709863" y="6067425"/>
          <p14:tracePt t="7285" x="2651125" y="6076950"/>
          <p14:tracePt t="7294" x="2590800" y="6076950"/>
          <p14:tracePt t="7301" x="2532063" y="6084888"/>
          <p14:tracePt t="7311" x="2471738" y="6092825"/>
          <p14:tracePt t="7317" x="2413000" y="6092825"/>
          <p14:tracePt t="7329" x="2344738" y="6092825"/>
          <p14:tracePt t="7333" x="2268538" y="6092825"/>
          <p14:tracePt t="7341" x="2200275" y="6092825"/>
          <p14:tracePt t="7349" x="2116138" y="6092825"/>
          <p14:tracePt t="7357" x="2038350" y="6092825"/>
          <p14:tracePt t="7365" x="1971675" y="6092825"/>
          <p14:tracePt t="7373" x="1903413" y="6092825"/>
          <p14:tracePt t="7381" x="1827213" y="6092825"/>
          <p14:tracePt t="7389" x="1758950" y="6092825"/>
          <p14:tracePt t="7397" x="1698625" y="6092825"/>
          <p14:tracePt t="7405" x="1647825" y="6084888"/>
          <p14:tracePt t="7414" x="1606550" y="6076950"/>
          <p14:tracePt t="7421" x="1554163" y="6042025"/>
          <p14:tracePt t="7429" x="1520825" y="6016625"/>
          <p14:tracePt t="7437" x="1487488" y="5999163"/>
          <p14:tracePt t="7446" x="1444625" y="5973763"/>
          <p14:tracePt t="7453" x="1419225" y="5948363"/>
          <p14:tracePt t="7462" x="1409700" y="5932488"/>
          <p14:tracePt t="7469" x="1393825" y="5905500"/>
          <p14:tracePt t="7478" x="1376363" y="5889625"/>
          <p14:tracePt t="7485" x="1350963" y="5872163"/>
          <p14:tracePt t="7494" x="1333500" y="5846763"/>
          <p14:tracePt t="7501" x="1317625" y="5821363"/>
          <p14:tracePt t="7510" x="1290638" y="5795963"/>
          <p14:tracePt t="7517" x="1282700" y="5770563"/>
          <p14:tracePt t="7528" x="1265238" y="5761038"/>
          <p14:tracePt t="7533" x="1239838" y="5745163"/>
          <p14:tracePt t="7542" x="1214438" y="5727700"/>
          <p14:tracePt t="7549" x="1198563" y="5710238"/>
          <p14:tracePt t="7557" x="1181100" y="5694363"/>
          <p14:tracePt t="7565" x="1155700" y="5676900"/>
          <p14:tracePt t="7573" x="1138238" y="5668963"/>
          <p14:tracePt t="7581" x="1120775" y="5651500"/>
          <p14:tracePt t="7589" x="1095375" y="5634038"/>
          <p14:tracePt t="7598" x="1079500" y="5616575"/>
          <p14:tracePt t="7604" x="1062038" y="5600700"/>
          <p14:tracePt t="7614" x="1044575" y="5591175"/>
          <p14:tracePt t="7621" x="1019175" y="5565775"/>
          <p14:tracePt t="7630" x="993775" y="5540375"/>
          <p14:tracePt t="7637" x="985838" y="5524500"/>
          <p14:tracePt t="7646" x="968375" y="5507038"/>
          <p14:tracePt t="7653" x="950913" y="5481638"/>
          <p14:tracePt t="7662" x="935038" y="5464175"/>
          <p14:tracePt t="7669" x="917575" y="5438775"/>
          <p14:tracePt t="7678" x="900113" y="5413375"/>
          <p14:tracePt t="7685" x="892175" y="5395913"/>
          <p14:tracePt t="7693" x="892175" y="5380038"/>
          <p14:tracePt t="7701" x="884238" y="5362575"/>
          <p14:tracePt t="7709" x="884238" y="5353050"/>
          <p14:tracePt t="7716" x="884238" y="5345113"/>
          <p14:tracePt t="7726" x="874713" y="5337175"/>
          <p14:tracePt t="7733" x="866775" y="5327650"/>
          <p14:tracePt t="7748" x="866775" y="5319713"/>
          <p14:tracePt t="7757" x="866775" y="5311775"/>
          <p14:tracePt t="7765" x="866775" y="5302250"/>
          <p14:tracePt t="7773" x="866775" y="5294313"/>
          <p14:tracePt t="7781" x="866775" y="5276850"/>
          <p14:tracePt t="7797" x="866775" y="5268913"/>
          <p14:tracePt t="7805" x="858838" y="5260975"/>
          <p14:tracePt t="7813" x="858838" y="5251450"/>
          <p14:tracePt t="7830" x="858838" y="5243513"/>
          <p14:tracePt t="7836" x="858838" y="5235575"/>
          <p14:tracePt t="7869" x="858838" y="5226050"/>
          <p14:tracePt t="7885" x="858838" y="5218113"/>
          <p14:tracePt t="7893" x="858838" y="5208588"/>
          <p14:tracePt t="7916" x="858838" y="5200650"/>
          <p14:tracePt t="7933" x="858838" y="5192713"/>
          <p14:tracePt t="7941" x="866775" y="5192713"/>
          <p14:tracePt t="7949" x="874713" y="5192713"/>
          <p14:tracePt t="8655" x="892175" y="5192713"/>
          <p14:tracePt t="8663" x="917575" y="5192713"/>
          <p14:tracePt t="8670" x="942975" y="5192713"/>
          <p14:tracePt t="8679" x="985838" y="5192713"/>
          <p14:tracePt t="8685" x="1036638" y="5192713"/>
          <p14:tracePt t="8694" x="1079500" y="5200650"/>
          <p14:tracePt t="8701" x="1138238" y="5200650"/>
          <p14:tracePt t="8710" x="1198563" y="5208588"/>
          <p14:tracePt t="8717" x="1257300" y="5218113"/>
          <p14:tracePt t="8728" x="1325563" y="5218113"/>
          <p14:tracePt t="8733" x="1401763" y="5218113"/>
          <p14:tracePt t="8741" x="1470025" y="5218113"/>
          <p14:tracePt t="8749" x="1554163" y="5226050"/>
          <p14:tracePt t="8757" x="1647825" y="5243513"/>
          <p14:tracePt t="8765" x="1733550" y="5243513"/>
          <p14:tracePt t="8772" x="1817688" y="5251450"/>
          <p14:tracePt t="8781" x="1920875" y="5260975"/>
          <p14:tracePt t="8788" x="2012950" y="5260975"/>
          <p14:tracePt t="8797" x="2098675" y="5276850"/>
          <p14:tracePt t="8805" x="2174875" y="5286375"/>
          <p14:tracePt t="8814" x="2243138" y="5286375"/>
          <p14:tracePt t="8820" x="2336800" y="5286375"/>
          <p14:tracePt t="8830" x="2405063" y="5294313"/>
          <p14:tracePt t="8836" x="2481263" y="5302250"/>
          <p14:tracePt t="8847" x="2549525" y="5302250"/>
          <p14:tracePt t="8852" x="2590800" y="5302250"/>
          <p14:tracePt t="8862" x="2625725" y="5311775"/>
          <p14:tracePt t="8868" x="2659063" y="5319713"/>
          <p14:tracePt t="8878" x="2693988" y="5319713"/>
          <p14:tracePt t="8891" x="2709863" y="5319713"/>
          <p14:tracePt t="8895" x="2735263" y="5319713"/>
          <p14:tracePt t="8901" x="2760663" y="5319713"/>
          <p14:tracePt t="8909" x="2770188" y="5319713"/>
          <p14:tracePt t="8916" x="2786063" y="5319713"/>
          <p14:tracePt t="8926" x="2803525" y="5319713"/>
          <p14:tracePt t="8940" x="2811463" y="5319713"/>
          <p14:tracePt t="8949" x="2820988" y="5319713"/>
          <p14:tracePt t="8956" x="2838450" y="5319713"/>
          <p14:tracePt t="8964" x="2863850" y="5319713"/>
          <p14:tracePt t="8972" x="2879725" y="5319713"/>
          <p14:tracePt t="8981" x="2905125" y="5319713"/>
          <p14:tracePt t="8988" x="2940050" y="5319713"/>
          <p14:tracePt t="8996" x="2965450" y="5319713"/>
          <p14:tracePt t="9004" x="2982913" y="5319713"/>
          <p14:tracePt t="9013" x="3016250" y="5319713"/>
          <p14:tracePt t="9021" x="3041650" y="5319713"/>
          <p14:tracePt t="9030" x="3049588" y="5319713"/>
          <p14:tracePt t="9036" x="3074988" y="5311775"/>
          <p14:tracePt t="9046" x="3100388" y="5311775"/>
          <p14:tracePt t="9052" x="3109913" y="5311775"/>
          <p14:tracePt t="9063" x="3127375" y="5311775"/>
          <p14:tracePt t="9069" x="3143250" y="5302250"/>
          <p14:tracePt t="9085" x="3152775" y="5302250"/>
          <p14:tracePt t="9095" x="3160713" y="5302250"/>
          <p14:tracePt t="9100" x="3168650" y="5302250"/>
          <p14:tracePt t="9116" x="3178175" y="5302250"/>
          <p14:tracePt t="9128" x="3186113" y="5302250"/>
          <p14:tracePt t="9132" x="3186113" y="5294313"/>
          <p14:tracePt t="9141" x="3194050" y="5286375"/>
          <p14:tracePt t="9149" x="3203575" y="5286375"/>
          <p14:tracePt t="9156" x="3211513" y="5286375"/>
          <p14:tracePt t="9181" x="3219450" y="5286375"/>
          <p14:tracePt t="9197" x="3228975" y="5286375"/>
          <p14:tracePt t="9990" x="3236913" y="5286375"/>
          <p14:tracePt t="9998" x="3262313" y="5286375"/>
          <p14:tracePt t="10007" x="3297238" y="5286375"/>
          <p14:tracePt t="10015" x="3355975" y="5286375"/>
          <p14:tracePt t="10021" x="3432175" y="5276850"/>
          <p14:tracePt t="10029" x="3500438" y="5268913"/>
          <p14:tracePt t="10037" x="3594100" y="5260975"/>
          <p14:tracePt t="10046" x="3695700" y="5243513"/>
          <p14:tracePt t="10053" x="3789363" y="5235575"/>
          <p14:tracePt t="10062" x="3908425" y="5208588"/>
          <p14:tracePt t="10069" x="4017963" y="5200650"/>
          <p14:tracePt t="10079" x="4121150" y="5192713"/>
          <p14:tracePt t="10085" x="4222750" y="5175250"/>
          <p14:tracePt t="10094" x="4332288" y="5167313"/>
          <p14:tracePt t="10101" x="4451350" y="5157788"/>
          <p14:tracePt t="10110" x="4562475" y="5141913"/>
          <p14:tracePt t="10117" x="4664075" y="5132388"/>
          <p14:tracePt t="10126" x="4749800" y="5124450"/>
          <p14:tracePt t="10133" x="4833938" y="5106988"/>
          <p14:tracePt t="10143" x="4910138" y="5106988"/>
          <p14:tracePt t="10149" x="4978400" y="5106988"/>
          <p14:tracePt t="10157" x="5038725" y="5106988"/>
          <p14:tracePt t="10165" x="5097463" y="5099050"/>
          <p14:tracePt t="10173" x="5157788" y="5091113"/>
          <p14:tracePt t="10181" x="5199063" y="5091113"/>
          <p14:tracePt t="10189" x="5241925" y="5091113"/>
          <p14:tracePt t="10197" x="5276850" y="5091113"/>
          <p14:tracePt t="10205" x="5310188" y="5091113"/>
          <p14:tracePt t="10213" x="5335588" y="5081588"/>
          <p14:tracePt t="10221" x="5343525" y="5073650"/>
          <p14:tracePt t="10230" x="5360988" y="5073650"/>
          <p14:tracePt t="10237" x="5368925" y="5073650"/>
          <p14:tracePt t="11190" x="5386388" y="5073650"/>
          <p14:tracePt t="11198" x="5403850" y="5073650"/>
          <p14:tracePt t="11205" x="5437188" y="5073650"/>
          <p14:tracePt t="11214" x="5472113" y="5073650"/>
          <p14:tracePt t="11221" x="5513388" y="5073650"/>
          <p14:tracePt t="11229" x="5556250" y="5073650"/>
          <p14:tracePt t="11236" x="5599113" y="5073650"/>
          <p14:tracePt t="11246" x="5657850" y="5073650"/>
          <p14:tracePt t="11253" x="5726113" y="5073650"/>
          <p14:tracePt t="11262" x="5802313" y="5073650"/>
          <p14:tracePt t="11269" x="5862638" y="5073650"/>
          <p14:tracePt t="11278" x="5930900" y="5073650"/>
          <p14:tracePt t="11285" x="6015038" y="5073650"/>
          <p14:tracePt t="11295" x="6083300" y="5073650"/>
          <p14:tracePt t="11301" x="6159500" y="5073650"/>
          <p14:tracePt t="11311" x="6261100" y="5064125"/>
          <p14:tracePt t="11317" x="6346825" y="5056188"/>
          <p14:tracePt t="11327" x="6415088" y="5056188"/>
          <p14:tracePt t="11333" x="6499225" y="5056188"/>
          <p14:tracePt t="11344" x="6575425" y="5056188"/>
          <p14:tracePt t="11349" x="6643688" y="5056188"/>
          <p14:tracePt t="11357" x="6719888" y="5056188"/>
          <p14:tracePt t="11365" x="6770688" y="5056188"/>
          <p14:tracePt t="11373" x="6831013" y="5056188"/>
          <p14:tracePt t="11381" x="6873875" y="5056188"/>
          <p14:tracePt t="11389" x="6915150" y="5056188"/>
          <p14:tracePt t="11397" x="6975475" y="5056188"/>
          <p14:tracePt t="11405" x="7018338" y="5056188"/>
          <p14:tracePt t="11413" x="7051675" y="5056188"/>
          <p14:tracePt t="11421" x="7094538" y="5056188"/>
          <p14:tracePt t="11429" x="7137400" y="5056188"/>
          <p14:tracePt t="11437" x="7170738" y="5056188"/>
          <p14:tracePt t="11445" x="7204075" y="5056188"/>
          <p14:tracePt t="11452" x="7229475" y="5056188"/>
          <p14:tracePt t="11462" x="7264400" y="5056188"/>
          <p14:tracePt t="11469" x="7307263" y="5056188"/>
          <p14:tracePt t="11478" x="7348538" y="5056188"/>
          <p14:tracePt t="11484" x="7383463" y="5056188"/>
          <p14:tracePt t="11494" x="7416800" y="5056188"/>
          <p14:tracePt t="11501" x="7451725" y="5056188"/>
          <p14:tracePt t="11510" x="7477125" y="5056188"/>
          <p14:tracePt t="11516" x="7502525" y="5056188"/>
          <p14:tracePt t="11525" x="7518400" y="5056188"/>
          <p14:tracePt t="12350" x="7527925" y="5056188"/>
          <p14:tracePt t="12359" x="7535863" y="5056188"/>
          <p14:tracePt t="12367" x="7561263" y="5056188"/>
          <p14:tracePt t="12374" x="7596188" y="5056188"/>
          <p14:tracePt t="12381" x="7629525" y="5056188"/>
          <p14:tracePt t="12389" x="7654925" y="5056188"/>
          <p14:tracePt t="12397" x="7688263" y="5056188"/>
          <p14:tracePt t="12404" x="7723188" y="5056188"/>
          <p14:tracePt t="12412" x="7756525" y="5056188"/>
          <p14:tracePt t="12421" x="7781925" y="5056188"/>
          <p14:tracePt t="12428" x="7816850" y="5056188"/>
          <p14:tracePt t="12437" x="7850188" y="5056188"/>
          <p14:tracePt t="12445" x="7885113" y="5056188"/>
          <p14:tracePt t="12453" x="7910513" y="5056188"/>
          <p14:tracePt t="12461" x="7943850" y="5056188"/>
          <p14:tracePt t="12469" x="7977188" y="5056188"/>
          <p14:tracePt t="12478" x="8020050" y="5056188"/>
          <p14:tracePt t="12484" x="8062913" y="5056188"/>
          <p14:tracePt t="12494" x="8105775" y="5056188"/>
          <p14:tracePt t="12501" x="8147050" y="5056188"/>
          <p14:tracePt t="12510" x="8181975" y="5056188"/>
          <p14:tracePt t="12516" x="8224838" y="5056188"/>
          <p14:tracePt t="12526" x="8266113" y="5056188"/>
          <p14:tracePt t="12533" x="8308975" y="5056188"/>
          <p14:tracePt t="12542" x="8351838" y="5056188"/>
          <p14:tracePt t="12548" x="8402638" y="5056188"/>
          <p14:tracePt t="12558" x="8453438" y="5056188"/>
          <p14:tracePt t="12565" x="8513763" y="5056188"/>
          <p14:tracePt t="12573" x="8572500" y="5056188"/>
          <p14:tracePt t="12581" x="8632825" y="5056188"/>
          <p14:tracePt t="12589" x="8683625" y="5056188"/>
          <p14:tracePt t="12596" x="8742363" y="5056188"/>
          <p14:tracePt t="12605" x="8802688" y="5056188"/>
          <p14:tracePt t="12612" x="8861425" y="5056188"/>
          <p14:tracePt t="12620" x="8921750" y="5056188"/>
          <p14:tracePt t="12629" x="8980488" y="5064125"/>
          <p14:tracePt t="12636" x="9039225" y="5064125"/>
          <p14:tracePt t="12645" x="9082088" y="5064125"/>
          <p14:tracePt t="12653" x="9117013" y="5064125"/>
          <p14:tracePt t="12661" x="9142413" y="5064125"/>
          <p14:tracePt t="12668" x="9175750" y="5064125"/>
          <p14:tracePt t="12678" x="9201150" y="5064125"/>
          <p14:tracePt t="12684" x="9209088" y="5064125"/>
          <p14:tracePt t="12694" x="9218613" y="5073650"/>
          <p14:tracePt t="12742" x="9226550" y="5073650"/>
          <p14:tracePt t="12759" x="9236075" y="5073650"/>
          <p14:tracePt t="12768" x="9261475" y="5081588"/>
          <p14:tracePt t="12774" x="9294813" y="5099050"/>
          <p14:tracePt t="12781" x="9312275" y="5106988"/>
          <p14:tracePt t="12789" x="9337675" y="5116513"/>
          <p14:tracePt t="12797" x="9363075" y="5132388"/>
          <p14:tracePt t="12805" x="9388475" y="5141913"/>
          <p14:tracePt t="12813" x="9405938" y="5141913"/>
          <p14:tracePt t="12821" x="9421813" y="5149850"/>
          <p14:tracePt t="12830" x="9439275" y="5157788"/>
          <p14:tracePt t="13573" x="9447213" y="5157788"/>
          <p14:tracePt t="13581" x="9464675" y="5157788"/>
          <p14:tracePt t="13589" x="9482138" y="5157788"/>
          <p14:tracePt t="13597" x="9523413" y="5157788"/>
          <p14:tracePt t="13605" x="9583738" y="5157788"/>
          <p14:tracePt t="13613" x="9642475" y="5157788"/>
          <p14:tracePt t="13621" x="9702800" y="5157788"/>
          <p14:tracePt t="13629" x="9771063" y="5157788"/>
          <p14:tracePt t="13637" x="9855200" y="5149850"/>
          <p14:tracePt t="13645" x="9931400" y="5141913"/>
          <p14:tracePt t="13653" x="9999663" y="5141913"/>
          <p14:tracePt t="13661" x="10085388" y="5132388"/>
          <p14:tracePt t="13669" x="10161588" y="5116513"/>
          <p14:tracePt t="13678" x="10220325" y="5116513"/>
          <p14:tracePt t="13685" x="10280650" y="5116513"/>
          <p14:tracePt t="13694" x="10323513" y="5116513"/>
          <p14:tracePt t="13701" x="10364788" y="5116513"/>
          <p14:tracePt t="13710" x="10407650" y="5116513"/>
          <p14:tracePt t="13717" x="10442575" y="5116513"/>
          <p14:tracePt t="13727" x="10475913" y="5116513"/>
          <p14:tracePt t="13732" x="10501313" y="5116513"/>
          <p14:tracePt t="13741" x="10534650" y="5116513"/>
          <p14:tracePt t="13748" x="10569575" y="5116513"/>
          <p14:tracePt t="13759" x="10594975" y="5116513"/>
          <p14:tracePt t="13764" x="10645775" y="5106988"/>
          <p14:tracePt t="13773" x="10688638" y="5099050"/>
          <p14:tracePt t="13780" x="10721975" y="5099050"/>
          <p14:tracePt t="13788" x="10764838" y="5099050"/>
          <p14:tracePt t="13796" x="10807700" y="5099050"/>
          <p14:tracePt t="13804" x="10841038" y="5099050"/>
          <p14:tracePt t="13813" x="10883900" y="5099050"/>
          <p14:tracePt t="13821" x="10926763" y="5099050"/>
          <p14:tracePt t="13828" x="10968038" y="5099050"/>
          <p14:tracePt t="13836" x="11010900" y="5099050"/>
          <p14:tracePt t="13844" x="11053763" y="5099050"/>
          <p14:tracePt t="13853" x="11096625" y="5099050"/>
          <p14:tracePt t="13861" x="11129963" y="5099050"/>
          <p14:tracePt t="13869" x="11172825" y="5099050"/>
          <p14:tracePt t="13878" x="11206163" y="5099050"/>
          <p14:tracePt t="13894" x="11249025" y="5099050"/>
          <p14:tracePt t="13901" x="11266488" y="5099050"/>
          <p14:tracePt t="13910" x="11274425" y="5099050"/>
          <p14:tracePt t="13916" x="11291888" y="5099050"/>
          <p14:tracePt t="13926" x="11299825" y="5099050"/>
          <p14:tracePt t="13941" x="11307763" y="5099050"/>
          <p14:tracePt t="13973" x="11317288" y="5099050"/>
          <p14:tracePt t="13980" x="11325225" y="5099050"/>
          <p14:tracePt t="14678" x="11307763" y="5099050"/>
          <p14:tracePt t="14686" x="11266488" y="5099050"/>
          <p14:tracePt t="14695" x="11180763" y="5132388"/>
          <p14:tracePt t="14702" x="11061700" y="5183188"/>
          <p14:tracePt t="14710" x="10917238" y="5235575"/>
          <p14:tracePt t="14717" x="10739438" y="5286375"/>
          <p14:tracePt t="14727" x="10526713" y="5362575"/>
          <p14:tracePt t="14733" x="10288588" y="5456238"/>
          <p14:tracePt t="14742" x="9991725" y="5583238"/>
          <p14:tracePt t="14749" x="9677400" y="5745163"/>
          <p14:tracePt t="14758" x="9371013" y="5905500"/>
          <p14:tracePt t="14765" x="9064625" y="6049963"/>
          <p14:tracePt t="14775" x="8810625" y="6203950"/>
          <p14:tracePt t="14781" x="8564563" y="6338888"/>
          <p14:tracePt t="14789" x="8343900" y="6450013"/>
          <p14:tracePt t="14796" x="8147050" y="6551613"/>
          <p14:tracePt t="14805" x="7935913" y="6645275"/>
          <p14:tracePt t="14813" x="7715250" y="6738938"/>
          <p14:tracePt t="14821" x="7502525" y="6824663"/>
          <p14:tracePt t="15214" x="2514600" y="6832600"/>
          <p14:tracePt t="15222" x="2489200" y="6815138"/>
          <p14:tracePt t="15230" x="2463800" y="6799263"/>
          <p14:tracePt t="15237" x="2438400" y="6781800"/>
          <p14:tracePt t="15245" x="2413000" y="6772275"/>
          <p14:tracePt t="15253" x="2387600" y="6764338"/>
          <p14:tracePt t="15262" x="2344738" y="6746875"/>
          <p14:tracePt t="15269" x="2319338" y="6738938"/>
          <p14:tracePt t="15278" x="2293938" y="6731000"/>
          <p14:tracePt t="15285" x="2268538" y="6721475"/>
          <p14:tracePt t="15295" x="2235200" y="6713538"/>
          <p14:tracePt t="15301" x="2208213" y="6705600"/>
          <p14:tracePt t="15311" x="2192338" y="6696075"/>
          <p14:tracePt t="15317" x="2174875" y="6696075"/>
          <p14:tracePt t="15326" x="2166938" y="6688138"/>
          <p14:tracePt t="15333" x="2157413" y="6680200"/>
          <p14:tracePt t="15341" x="2141538" y="6670675"/>
          <p14:tracePt t="15349" x="2132013" y="6670675"/>
          <p14:tracePt t="15365" x="2124075" y="6662738"/>
          <p14:tracePt t="15376" x="2116138" y="6645275"/>
          <p14:tracePt t="15381" x="2098675" y="6645275"/>
          <p14:tracePt t="15389" x="2090738" y="6637338"/>
          <p14:tracePt t="15397" x="2073275" y="6619875"/>
          <p14:tracePt t="15405" x="2055813" y="6602413"/>
          <p14:tracePt t="15413" x="2038350" y="6586538"/>
          <p14:tracePt t="15421" x="2030413" y="6577013"/>
          <p14:tracePt t="15429" x="2022475" y="6561138"/>
          <p14:tracePt t="15437" x="2012950" y="6551613"/>
          <p14:tracePt t="15445" x="2005013" y="6551613"/>
          <p14:tracePt t="15453" x="2005013" y="6543675"/>
          <p14:tracePt t="15461" x="1997075" y="6543675"/>
          <p14:tracePt t="16350" x="2022475" y="6543675"/>
          <p14:tracePt t="16358" x="2065338" y="6543675"/>
          <p14:tracePt t="16367" x="2106613" y="6543675"/>
          <p14:tracePt t="16378" x="2166938" y="6543675"/>
          <p14:tracePt t="16381" x="2235200" y="6543675"/>
          <p14:tracePt t="16389" x="2311400" y="6543675"/>
          <p14:tracePt t="16397" x="2379663" y="6543675"/>
          <p14:tracePt t="16405" x="2463800" y="6543675"/>
          <p14:tracePt t="16413" x="2565400" y="6543675"/>
          <p14:tracePt t="16421" x="2676525" y="6543675"/>
          <p14:tracePt t="16429" x="2778125" y="6543675"/>
          <p14:tracePt t="16437" x="2889250" y="6543675"/>
          <p14:tracePt t="16445" x="3016250" y="6543675"/>
          <p14:tracePt t="16453" x="3127375" y="6561138"/>
          <p14:tracePt t="16462" x="3254375" y="6561138"/>
          <p14:tracePt t="16469" x="3381375" y="6561138"/>
          <p14:tracePt t="16477" x="3492500" y="6561138"/>
          <p14:tracePt t="16485" x="3611563" y="6561138"/>
          <p14:tracePt t="16494" x="3721100" y="6561138"/>
          <p14:tracePt t="16501" x="3822700" y="6561138"/>
          <p14:tracePt t="16510" x="3916363" y="6569075"/>
          <p14:tracePt t="16517" x="4010025" y="6577013"/>
          <p14:tracePt t="16527" x="4078288" y="6577013"/>
          <p14:tracePt t="16533" x="4162425" y="6577013"/>
          <p14:tracePt t="16542" x="4240213" y="6586538"/>
          <p14:tracePt t="16549" x="4306888" y="6602413"/>
          <p14:tracePt t="16558" x="4384675" y="6602413"/>
          <p14:tracePt t="16565" x="4451350" y="6602413"/>
          <p14:tracePt t="16575" x="4519613" y="6602413"/>
          <p14:tracePt t="16581" x="4579938" y="6611938"/>
          <p14:tracePt t="16589" x="4656138" y="6619875"/>
          <p14:tracePt t="16597" x="4732338" y="6619875"/>
          <p14:tracePt t="16605" x="4800600" y="6619875"/>
          <p14:tracePt t="16613" x="4876800" y="6627813"/>
          <p14:tracePt t="16621" x="4945063" y="6637338"/>
          <p14:tracePt t="16629" x="5003800" y="6637338"/>
          <p14:tracePt t="16637" x="5064125" y="6637338"/>
          <p14:tracePt t="16645" x="5132388" y="6637338"/>
          <p14:tracePt t="16653" x="5191125" y="6637338"/>
          <p14:tracePt t="16661" x="5233988" y="6637338"/>
          <p14:tracePt t="16669" x="5276850" y="6637338"/>
          <p14:tracePt t="16678" x="5327650" y="6654800"/>
          <p14:tracePt t="16685" x="5353050" y="6654800"/>
          <p14:tracePt t="16694" x="5386388" y="6654800"/>
          <p14:tracePt t="16701" x="5411788" y="6654800"/>
          <p14:tracePt t="16710" x="5437188" y="6662738"/>
          <p14:tracePt t="16717" x="5462588" y="6670675"/>
          <p14:tracePt t="16726" x="5497513" y="6670675"/>
          <p14:tracePt t="16733" x="5522913" y="6680200"/>
          <p14:tracePt t="16742" x="5548313" y="6688138"/>
          <p14:tracePt t="16749" x="5565775" y="6688138"/>
          <p14:tracePt t="16758" x="5581650" y="6688138"/>
          <p14:tracePt t="16765" x="5599113" y="6688138"/>
          <p14:tracePt t="16775" x="5607050" y="6696075"/>
          <p14:tracePt t="16781" x="5616575" y="6705600"/>
          <p14:tracePt t="17935" x="5624513" y="6705600"/>
          <p14:tracePt t="17942" x="5632450" y="6705600"/>
          <p14:tracePt t="17948" x="5667375" y="6705600"/>
          <p14:tracePt t="17958" x="5718175" y="6705600"/>
          <p14:tracePt t="17964" x="5794375" y="6705600"/>
          <p14:tracePt t="17976" x="5895975" y="6688138"/>
          <p14:tracePt t="17980" x="5989638" y="6680200"/>
          <p14:tracePt t="17990" x="6108700" y="6670675"/>
          <p14:tracePt t="17996" x="6235700" y="6670675"/>
          <p14:tracePt t="18005" x="6346825" y="6654800"/>
          <p14:tracePt t="18013" x="6473825" y="6645275"/>
          <p14:tracePt t="18021" x="6600825" y="6645275"/>
          <p14:tracePt t="18029" x="6745288" y="6645275"/>
          <p14:tracePt t="18036" x="6899275" y="6645275"/>
          <p14:tracePt t="18044" x="7034213" y="6645275"/>
          <p14:tracePt t="18053" x="7178675" y="6645275"/>
          <p14:tracePt t="18061" x="7315200" y="6645275"/>
          <p14:tracePt t="18068" x="7459663" y="6645275"/>
          <p14:tracePt t="18077" x="7604125" y="6645275"/>
          <p14:tracePt t="18084" x="7723188" y="6645275"/>
          <p14:tracePt t="18093" x="7842250" y="6645275"/>
          <p14:tracePt t="18101" x="7951788" y="6645275"/>
          <p14:tracePt t="18110" x="8054975" y="6637338"/>
          <p14:tracePt t="18117" x="8121650" y="6619875"/>
          <p14:tracePt t="18126" x="8181975" y="6619875"/>
          <p14:tracePt t="18133" x="8224838" y="6619875"/>
          <p14:tracePt t="18142" x="8258175" y="6611938"/>
          <p14:tracePt t="18149" x="8283575" y="6602413"/>
          <p14:tracePt t="18158" x="8318500" y="6602413"/>
          <p14:tracePt t="18165" x="8359775" y="6602413"/>
          <p14:tracePt t="18175" x="8402638" y="6594475"/>
          <p14:tracePt t="18180" x="8453438" y="6586538"/>
          <p14:tracePt t="18191" x="8496300" y="6586538"/>
          <p14:tracePt t="18197" x="8547100" y="6586538"/>
          <p14:tracePt t="18205" x="8605838" y="6586538"/>
          <p14:tracePt t="18212" x="8666163" y="6586538"/>
          <p14:tracePt t="18221" x="8709025" y="6586538"/>
          <p14:tracePt t="18228" x="8767763" y="6586538"/>
          <p14:tracePt t="18237" x="8810625" y="6577013"/>
          <p14:tracePt t="18244" x="8843963" y="6569075"/>
          <p14:tracePt t="18253" x="8886825" y="6569075"/>
          <p14:tracePt t="18262" x="8937625" y="6569075"/>
          <p14:tracePt t="18269" x="8980488" y="6569075"/>
          <p14:tracePt t="18277" x="9023350" y="6569075"/>
          <p14:tracePt t="18285" x="9064625" y="6561138"/>
          <p14:tracePt t="18294" x="9117013" y="6551613"/>
          <p14:tracePt t="18300" x="9158288" y="6551613"/>
          <p14:tracePt t="18310" x="9193213" y="6551613"/>
          <p14:tracePt t="18317" x="9218613" y="6551613"/>
          <p14:tracePt t="18326" x="9251950" y="6543675"/>
          <p14:tracePt t="18332" x="9277350" y="6535738"/>
          <p14:tracePt t="18342" x="9294813" y="6535738"/>
          <p14:tracePt t="18357" x="9302750" y="6535738"/>
          <p14:tracePt t="18365" x="9312275" y="6535738"/>
          <p14:tracePt t="18997" x="9312275" y="6551613"/>
          <p14:tracePt t="19005" x="9312275" y="6611938"/>
          <p14:tracePt t="19013" x="9261475" y="67135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4A6FE-7BC4-4A14-BE56-055D7A201BCF}"/>
              </a:ext>
            </a:extLst>
          </p:cNvPr>
          <p:cNvSpPr txBox="1"/>
          <p:nvPr/>
        </p:nvSpPr>
        <p:spPr>
          <a:xfrm>
            <a:off x="1595535" y="2034074"/>
            <a:ext cx="959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>
                <a:solidFill>
                  <a:srgbClr val="FF0000"/>
                </a:solidFill>
                <a:latin typeface=".VnAvant" panose="020B7200000000000000" pitchFamily="34" charset="0"/>
                <a:ea typeface="宋体"/>
                <a:cs typeface="Arial-SGK-TV" pitchFamily="2" charset="0"/>
              </a:rPr>
              <a:t>Gi¶i</a:t>
            </a:r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  <a:ea typeface="宋体"/>
                <a:cs typeface="Arial-SGK-TV" pitchFamily="2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latin typeface=".VnAvant" panose="020B7200000000000000" pitchFamily="34" charset="0"/>
                <a:ea typeface="宋体"/>
                <a:cs typeface="Arial-SGK-TV" pitchFamily="2" charset="0"/>
              </a:rPr>
              <a:t>lao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宋体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78"/>
            <a:ext cx="5410200" cy="12366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53201" y="2676477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26450" y="3944260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448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983" y="4953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069E03B-4718-4A83-AE93-801D4D9C9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2"/>
          <a:stretch/>
        </p:blipFill>
        <p:spPr>
          <a:xfrm>
            <a:off x="2457450" y="2415702"/>
            <a:ext cx="6789737" cy="16755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665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3" y="-4818"/>
            <a:ext cx="11240087" cy="68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34150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32" y="303849"/>
            <a:ext cx="10982404" cy="65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51153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838560-107E-4315-932A-82A0EA734BD6}"/>
              </a:ext>
            </a:extLst>
          </p:cNvPr>
          <p:cNvGrpSpPr/>
          <p:nvPr/>
        </p:nvGrpSpPr>
        <p:grpSpPr>
          <a:xfrm>
            <a:off x="4338332" y="544578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19" y="0"/>
            <a:ext cx="9822218" cy="5747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316" t="10531" b="55566"/>
          <a:stretch/>
        </p:blipFill>
        <p:spPr>
          <a:xfrm>
            <a:off x="332510" y="4687260"/>
            <a:ext cx="10113817" cy="20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8509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9665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705603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9" y="0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86788"/>
            <a:ext cx="121920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göi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th­­</a:t>
            </a:r>
            <a:r>
              <a:rPr lang="en-US" sz="4400" dirty="0" err="1">
                <a:solidFill>
                  <a:prstClr val="black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Hµ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®ã,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cã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sµn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n»m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åi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Mïa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nµy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r·,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në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tÝm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c¶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åi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mêi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Hµ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lªn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dirty="0" err="1">
                <a:solidFill>
                  <a:prstClr val="black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4400" dirty="0" err="1">
                <a:solidFill>
                  <a:prstClr val="black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ª </a:t>
            </a:r>
            <a:r>
              <a:rPr lang="en-US" sz="4400" dirty="0" err="1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4400" dirty="0">
                <a:solidFill>
                  <a:prstClr val="black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1213" y="4083356"/>
            <a:ext cx="1173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göi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8874" y="5445465"/>
            <a:ext cx="1132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300249" y="3952460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10222171" y="3952460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6818463" y="4583307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8619968" y="5305846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0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7" grpId="0" animBg="1"/>
      <p:bldP spid="18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0FD400-D732-4B3B-94A5-99D53E6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28"/>
            <a:ext cx="12192000" cy="5124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 dirty="0" err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prstClr val="white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07" y="2334461"/>
            <a:ext cx="3461613" cy="941185"/>
            <a:chOff x="58615" y="1727106"/>
            <a:chExt cx="260264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9185" y="172710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 dirty="0" err="1">
                  <a:solidFill>
                    <a:prstClr val="white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NhËn</a:t>
              </a:r>
              <a:r>
                <a:rPr lang="en-US" sz="3700" dirty="0">
                  <a:solidFill>
                    <a:prstClr val="white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.VnAvant" panose="020B7200000000000000" pitchFamily="34" charset="0"/>
                  <a:ea typeface="Arial-Rounded" pitchFamily="34" charset="0"/>
                  <a:cs typeface="Arial-Rounded" pitchFamily="34" charset="0"/>
                </a:rPr>
                <a:t>biÕt</a:t>
              </a:r>
              <a:endParaRPr lang="en-US" sz="3700" dirty="0">
                <a:solidFill>
                  <a:prstClr val="white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615" y="1791278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ui</a:t>
            </a:r>
            <a:r>
              <a:rPr lang="en-US" sz="8800" b="1" dirty="0">
                <a:solidFill>
                  <a:prstClr val="white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8800" b="1" dirty="0" err="1">
                <a:solidFill>
                  <a:prstClr val="white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b="1" dirty="0">
              <a:solidFill>
                <a:prstClr val="white"/>
              </a:solidFill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9C629-93F6-417C-8FE8-409645BE8830}"/>
              </a:ext>
            </a:extLst>
          </p:cNvPr>
          <p:cNvSpPr txBox="1"/>
          <p:nvPr/>
        </p:nvSpPr>
        <p:spPr>
          <a:xfrm>
            <a:off x="2785226" y="5614640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Bµ 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göi</a:t>
            </a:r>
            <a:r>
              <a:rPr lang="en-US" sz="54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Hµ 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tói</a:t>
            </a:r>
            <a:r>
              <a:rPr lang="en-US" sz="54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kÑo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27391" y="5361079"/>
            <a:ext cx="982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.VnAvant" panose="020B7200000000000000" pitchFamily="34" charset="0"/>
              </a:rPr>
              <a:t>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8283" x="5718175" y="6627813"/>
          <p14:tracePt t="8288" x="6151563" y="6492875"/>
          <p14:tracePt t="8296" x="6524625" y="6381750"/>
          <p14:tracePt t="8304" x="6873875" y="6272213"/>
          <p14:tracePt t="8312" x="7170738" y="6161088"/>
          <p14:tracePt t="8321" x="7442200" y="6042025"/>
          <p14:tracePt t="8328" x="7715250" y="5922963"/>
          <p14:tracePt t="8337" x="7977188" y="5829300"/>
          <p14:tracePt t="8344" x="8215313" y="5745163"/>
          <p14:tracePt t="8352" x="8394700" y="5694363"/>
          <p14:tracePt t="8360" x="8521700" y="5641975"/>
          <p14:tracePt t="8368" x="8623300" y="5600700"/>
          <p14:tracePt t="8376" x="8716963" y="5565775"/>
          <p14:tracePt t="8384" x="8793163" y="5532438"/>
          <p14:tracePt t="8392" x="8853488" y="5497513"/>
          <p14:tracePt t="8400" x="8904288" y="5472113"/>
          <p14:tracePt t="8409" x="8937625" y="5446713"/>
          <p14:tracePt t="8416" x="8980488" y="5413375"/>
          <p14:tracePt t="8425" x="9005888" y="5380038"/>
          <p14:tracePt t="8432" x="9031288" y="5345113"/>
          <p14:tracePt t="8442" x="9064625" y="5294313"/>
          <p14:tracePt t="8448" x="9082088" y="5243513"/>
          <p14:tracePt t="8458" x="9099550" y="5200650"/>
          <p14:tracePt t="8464" x="9124950" y="5149850"/>
          <p14:tracePt t="8473" x="9142413" y="5116513"/>
          <p14:tracePt t="8480" x="9158288" y="5081588"/>
          <p14:tracePt t="8491" x="9175750" y="5048250"/>
          <p14:tracePt t="8496" x="9193213" y="5022850"/>
          <p14:tracePt t="8504" x="9201150" y="4997450"/>
          <p14:tracePt t="8512" x="9218613" y="4972050"/>
          <p14:tracePt t="8520" x="9236075" y="4946650"/>
          <p14:tracePt t="8528" x="9251950" y="4911725"/>
          <p14:tracePt t="8537" x="9277350" y="4878388"/>
          <p14:tracePt t="8544" x="9312275" y="4843463"/>
          <p14:tracePt t="8552" x="9328150" y="4792663"/>
          <p14:tracePt t="8560" x="9345613" y="4741863"/>
          <p14:tracePt t="8568" x="9353550" y="4716463"/>
          <p14:tracePt t="8576" x="9363075" y="4683125"/>
          <p14:tracePt t="8584" x="9371013" y="4657725"/>
          <p14:tracePt t="8592" x="9371013" y="4630738"/>
          <p14:tracePt t="8600" x="9380538" y="4605338"/>
          <p14:tracePt t="8608" x="9388475" y="4589463"/>
          <p14:tracePt t="8617" x="9388475" y="4564063"/>
          <p14:tracePt t="8626" x="9388475" y="4546600"/>
          <p14:tracePt t="8633" x="9388475" y="4538663"/>
          <p14:tracePt t="8641" x="9388475" y="4513263"/>
          <p14:tracePt t="8648" x="9388475" y="4503738"/>
          <p14:tracePt t="8658" x="9388475" y="4486275"/>
          <p14:tracePt t="8665" x="9388475" y="4460875"/>
          <p14:tracePt t="8674" x="9388475" y="4452938"/>
          <p14:tracePt t="8680" x="9388475" y="4445000"/>
          <p14:tracePt t="8689" x="9388475" y="4435475"/>
          <p14:tracePt t="8696" x="9388475" y="4427538"/>
          <p14:tracePt t="8705" x="9388475" y="4419600"/>
          <p14:tracePt t="8712" x="9388475" y="4410075"/>
          <p14:tracePt t="8721" x="9388475" y="4394200"/>
          <p14:tracePt t="8728" x="9388475" y="4384675"/>
          <p14:tracePt t="8740" x="9388475" y="4376738"/>
          <p14:tracePt t="8745" x="9388475" y="4359275"/>
          <p14:tracePt t="8753" x="9388475" y="4333875"/>
          <p14:tracePt t="8760" x="9388475" y="4316413"/>
          <p14:tracePt t="8768" x="9388475" y="4300538"/>
          <p14:tracePt t="8777" x="9388475" y="4291013"/>
          <p14:tracePt t="8785" x="9388475" y="4275138"/>
          <p14:tracePt t="8793" x="9388475" y="4257675"/>
          <p14:tracePt t="8808" x="9388475" y="4249738"/>
          <p14:tracePt t="8817" x="9388475" y="4240213"/>
          <p14:tracePt t="8841" x="9388475" y="4232275"/>
          <p14:tracePt t="12833" x="9380538" y="4232275"/>
          <p14:tracePt t="12841" x="9363075" y="4232275"/>
          <p14:tracePt t="12849" x="9328150" y="4249738"/>
          <p14:tracePt t="12859" x="9277350" y="4265613"/>
          <p14:tracePt t="12865" x="9236075" y="4283075"/>
          <p14:tracePt t="12876" x="9175750" y="4291013"/>
          <p14:tracePt t="12881" x="9099550" y="4308475"/>
          <p14:tracePt t="12889" x="9013825" y="4325938"/>
          <p14:tracePt t="12897" x="8912225" y="4351338"/>
          <p14:tracePt t="12906" x="8793163" y="4376738"/>
          <p14:tracePt t="12913" x="8666163" y="4394200"/>
          <p14:tracePt t="12924" x="8521700" y="4419600"/>
          <p14:tracePt t="12929" x="8359775" y="4460875"/>
          <p14:tracePt t="12938" x="8164513" y="4503738"/>
          <p14:tracePt t="12945" x="7943850" y="4546600"/>
          <p14:tracePt t="12953" x="7680325" y="4622800"/>
          <p14:tracePt t="12960" x="7416800" y="4691063"/>
          <p14:tracePt t="12972" x="7170738" y="4741863"/>
          <p14:tracePt t="12976" x="6942138" y="4784725"/>
          <p14:tracePt t="12985" x="6754813" y="4810125"/>
          <p14:tracePt t="12993" x="6584950" y="4852988"/>
          <p14:tracePt t="13001" x="6440488" y="4886325"/>
          <p14:tracePt t="13009" x="6329363" y="4911725"/>
          <p14:tracePt t="13016" x="6235700" y="4929188"/>
          <p14:tracePt t="13025" x="6176963" y="4937125"/>
          <p14:tracePt t="13032" x="6142038" y="4937125"/>
          <p14:tracePt t="13040" x="6126163" y="4946650"/>
          <p14:tracePt t="13049" x="6108700" y="4954588"/>
          <p14:tracePt t="13057" x="6091238" y="4954588"/>
          <p14:tracePt t="13064" x="6083300" y="4954588"/>
          <p14:tracePt t="13074" x="6065838" y="4954588"/>
          <p14:tracePt t="13080" x="6049963" y="4954588"/>
          <p14:tracePt t="13089" x="6015038" y="4954588"/>
          <p14:tracePt t="13096" x="5972175" y="4954588"/>
          <p14:tracePt t="13106" x="5930900" y="4954588"/>
          <p14:tracePt t="13112" x="5880100" y="4954588"/>
          <p14:tracePt t="13121" x="5819775" y="4954588"/>
          <p14:tracePt t="13128" x="5776913" y="4946650"/>
          <p14:tracePt t="13138" x="5743575" y="4946650"/>
          <p14:tracePt t="13144" x="5708650" y="4937125"/>
          <p14:tracePt t="13154" x="5683250" y="4929188"/>
          <p14:tracePt t="13160" x="5657850" y="4929188"/>
          <p14:tracePt t="13170" x="5632450" y="4929188"/>
          <p14:tracePt t="13176" x="5616575" y="4929188"/>
          <p14:tracePt t="13185" x="5599113" y="4929188"/>
          <p14:tracePt t="13208" x="5565775" y="4929188"/>
          <p14:tracePt t="13216" x="5556250" y="4929188"/>
          <p14:tracePt t="13232" x="5548313" y="4929188"/>
          <p14:tracePt t="13241" x="5538788" y="4929188"/>
          <p14:tracePt t="13257" x="5530850" y="4929188"/>
          <p14:tracePt t="13274" x="5522913" y="4929188"/>
          <p14:tracePt t="13280" x="5513388" y="4929188"/>
          <p14:tracePt t="13578" x="5513388" y="4919663"/>
          <p14:tracePt t="13593" x="5530850" y="4919663"/>
          <p14:tracePt t="13602" x="5538788" y="4919663"/>
          <p14:tracePt t="13610" x="5556250" y="4911725"/>
          <p14:tracePt t="13617" x="5573713" y="4903788"/>
          <p14:tracePt t="13626" x="5591175" y="4903788"/>
          <p14:tracePt t="13633" x="5616575" y="4903788"/>
          <p14:tracePt t="13642" x="5632450" y="4903788"/>
          <p14:tracePt t="13649" x="5641975" y="4894263"/>
          <p14:tracePt t="13657" x="5657850" y="4886325"/>
          <p14:tracePt t="13664" x="5675313" y="4886325"/>
          <p14:tracePt t="13673" x="5683250" y="4886325"/>
          <p14:tracePt t="13680" x="5700713" y="4886325"/>
          <p14:tracePt t="13689" x="5718175" y="4886325"/>
          <p14:tracePt t="13696" x="5743575" y="4886325"/>
          <p14:tracePt t="13706" x="5761038" y="4886325"/>
          <p14:tracePt t="13712" x="5776913" y="4886325"/>
          <p14:tracePt t="13721" x="5811838" y="4886325"/>
          <p14:tracePt t="13728" x="5845175" y="4886325"/>
          <p14:tracePt t="13738" x="5880100" y="4886325"/>
          <p14:tracePt t="13744" x="5905500" y="4886325"/>
          <p14:tracePt t="13752" x="5938838" y="4878388"/>
          <p14:tracePt t="13760" x="5972175" y="4868863"/>
          <p14:tracePt t="13769" x="6007100" y="4868863"/>
          <p14:tracePt t="13776" x="6040438" y="4868863"/>
          <p14:tracePt t="13785" x="6065838" y="4868863"/>
          <p14:tracePt t="13792" x="6100763" y="4868863"/>
          <p14:tracePt t="13801" x="6134100" y="4868863"/>
          <p14:tracePt t="13808" x="6159500" y="4868863"/>
          <p14:tracePt t="13816" x="6194425" y="4868863"/>
          <p14:tracePt t="13824" x="6219825" y="4868863"/>
          <p14:tracePt t="13832" x="6245225" y="4868863"/>
          <p14:tracePt t="13841" x="6261100" y="4868863"/>
          <p14:tracePt t="13848" x="6278563" y="4868863"/>
          <p14:tracePt t="13857" x="6286500" y="4868863"/>
          <p14:tracePt t="13864" x="6303963" y="4868863"/>
          <p14:tracePt t="13873" x="6321425" y="4868863"/>
          <p14:tracePt t="16145" x="6311900" y="4886325"/>
          <p14:tracePt t="16154" x="6286500" y="4903788"/>
          <p14:tracePt t="16162" x="6235700" y="4946650"/>
          <p14:tracePt t="16172" x="6167438" y="5005388"/>
          <p14:tracePt t="16177" x="6083300" y="5056188"/>
          <p14:tracePt t="16188" x="5964238" y="5116513"/>
          <p14:tracePt t="16193" x="5845175" y="5192713"/>
          <p14:tracePt t="16202" x="5726113" y="5260975"/>
          <p14:tracePt t="16211" x="5591175" y="5319713"/>
          <p14:tracePt t="16218" x="5462588" y="5380038"/>
          <p14:tracePt t="16228" x="5327650" y="5456238"/>
          <p14:tracePt t="16234" x="5199063" y="5514975"/>
          <p14:tracePt t="16243" x="5064125" y="5575300"/>
          <p14:tracePt t="16250" x="4945063" y="5641975"/>
          <p14:tracePt t="16260" x="4843463" y="5702300"/>
          <p14:tracePt t="16265" x="4749800" y="5745163"/>
          <p14:tracePt t="16273" x="4689475" y="5788025"/>
          <p14:tracePt t="16280" x="4621213" y="5821363"/>
          <p14:tracePt t="16289" x="4579938" y="5846763"/>
          <p14:tracePt t="16297" x="4537075" y="5880100"/>
          <p14:tracePt t="16307" x="4486275" y="5905500"/>
          <p14:tracePt t="16312" x="4443413" y="5940425"/>
          <p14:tracePt t="16323" x="4392613" y="5957888"/>
          <p14:tracePt t="16328" x="4332288" y="5991225"/>
          <p14:tracePt t="16337" x="4265613" y="6016625"/>
          <p14:tracePt t="16344" x="4187825" y="6049963"/>
          <p14:tracePt t="16352" x="4129088" y="6084888"/>
          <p14:tracePt t="16360" x="4078288" y="6110288"/>
          <p14:tracePt t="16369" x="4027488" y="6143625"/>
          <p14:tracePt t="16376" x="3992563" y="6169025"/>
          <p14:tracePt t="16386" x="3959225" y="6194425"/>
          <p14:tracePt t="16392" x="3933825" y="6221413"/>
          <p14:tracePt t="16401" x="3900488" y="6262688"/>
          <p14:tracePt t="16409" x="3865563" y="6297613"/>
          <p14:tracePt t="16417" x="3840163" y="6323013"/>
          <p14:tracePt t="16424" x="3814763" y="6348413"/>
          <p14:tracePt t="16432" x="3771900" y="6399213"/>
          <p14:tracePt t="16441" x="3729038" y="6457950"/>
          <p14:tracePt t="16448" x="3678238" y="6526213"/>
          <p14:tracePt t="16457" x="3611563" y="6594475"/>
          <p14:tracePt t="16464" x="3543300" y="6662738"/>
          <p14:tracePt t="16473" x="3482975" y="6721475"/>
          <p14:tracePt t="16481" x="3414713" y="6789738"/>
          <p14:tracePt t="16490" x="3338513" y="6850063"/>
          <p14:tracePt t="1731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37" y="231228"/>
            <a:ext cx="7294179" cy="53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24" y="756745"/>
            <a:ext cx="7672551" cy="52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5052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28680" y="2384223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67F82-A2ED-4999-B40D-0CF2DE80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2" y="464834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B5509-3FF1-4573-872C-3CAE9367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51B41-31CA-415E-A1FE-F5113BFBC59A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9242" x="2727325" y="6654800"/>
          <p14:tracePt t="9254" x="2709863" y="6594475"/>
          <p14:tracePt t="9272" x="2684463" y="6381750"/>
          <p14:tracePt t="9284" x="2676525" y="6288088"/>
          <p14:tracePt t="9301" x="2676525" y="6110288"/>
          <p14:tracePt t="9319" x="2676525" y="5922963"/>
          <p14:tracePt t="9333" x="2676525" y="5735638"/>
          <p14:tracePt t="9347" x="2701925" y="5565775"/>
          <p14:tracePt t="9364" x="2719388" y="5421313"/>
          <p14:tracePt t="9380" x="2752725" y="5311775"/>
          <p14:tracePt t="9395" x="2778125" y="5218113"/>
          <p14:tracePt t="9411" x="2795588" y="5124450"/>
          <p14:tracePt t="9427" x="2838450" y="5030788"/>
          <p14:tracePt t="9444" x="2871788" y="4954588"/>
          <p14:tracePt t="9461" x="2905125" y="4886325"/>
          <p14:tracePt t="9477" x="2940050" y="4827588"/>
          <p14:tracePt t="9494" x="2973388" y="4792663"/>
          <p14:tracePt t="9510" x="2982913" y="4749800"/>
          <p14:tracePt t="9528" x="3033713" y="4724400"/>
          <p14:tracePt t="9543" x="3049588" y="4716463"/>
          <p14:tracePt t="9563" x="3127375" y="4699000"/>
          <p14:tracePt t="9586" x="3211513" y="4683125"/>
          <p14:tracePt t="9599" x="3244850" y="4683125"/>
          <p14:tracePt t="9613" x="3305175" y="4683125"/>
          <p14:tracePt t="9631" x="3406775" y="4683125"/>
          <p14:tracePt t="9645" x="3482975" y="4683125"/>
          <p14:tracePt t="9661" x="3543300" y="4683125"/>
          <p14:tracePt t="9677" x="3586163" y="4683125"/>
          <p14:tracePt t="9694" x="3602038" y="4683125"/>
          <p14:tracePt t="10600" x="3602038" y="4691063"/>
          <p14:tracePt t="10614" x="3602038" y="4699000"/>
          <p14:tracePt t="10632" x="3594100" y="4733925"/>
          <p14:tracePt t="10647" x="3594100" y="4741863"/>
          <p14:tracePt t="10664" x="3586163" y="4759325"/>
          <p14:tracePt t="10698" x="3568700" y="4784725"/>
          <p14:tracePt t="10729" x="3559175" y="4802188"/>
          <p14:tracePt t="10754" x="3559175" y="4810125"/>
          <p14:tracePt t="10863" x="3559175" y="4818063"/>
          <p14:tracePt t="10880" x="3568700" y="4835525"/>
          <p14:tracePt t="10897" x="3594100" y="4843463"/>
          <p14:tracePt t="10914" x="3627438" y="4852988"/>
          <p14:tracePt t="10932" x="3636963" y="4860925"/>
          <p14:tracePt t="10947" x="3662363" y="4860925"/>
          <p14:tracePt t="10961" x="3678238" y="4878388"/>
          <p14:tracePt t="10979" x="3703638" y="4878388"/>
          <p14:tracePt t="10994" x="3713163" y="4886325"/>
          <p14:tracePt t="11011" x="3729038" y="4886325"/>
          <p14:tracePt t="11027" x="3756025" y="4886325"/>
          <p14:tracePt t="11044" x="3763963" y="4894263"/>
          <p14:tracePt t="11062" x="3771900" y="4894263"/>
          <p14:tracePt t="11066" x="3781425" y="4894263"/>
          <p14:tracePt t="11709" x="3797300" y="4903788"/>
          <p14:tracePt t="11723" x="3873500" y="4929188"/>
          <p14:tracePt t="11739" x="3976688" y="4972050"/>
          <p14:tracePt t="11759" x="4095750" y="5005388"/>
          <p14:tracePt t="11769" x="4187825" y="5022850"/>
          <p14:tracePt t="11786" x="4273550" y="5030788"/>
          <p14:tracePt t="11802" x="4349750" y="5048250"/>
          <p14:tracePt t="11818" x="4451350" y="5048250"/>
          <p14:tracePt t="11832" x="4570413" y="5048250"/>
          <p14:tracePt t="11849" x="4714875" y="5048250"/>
          <p14:tracePt t="11863" x="4783138" y="5048250"/>
          <p14:tracePt t="11879" x="4910138" y="5048250"/>
          <p14:tracePt t="11897" x="5080000" y="5064125"/>
          <p14:tracePt t="11913" x="5114925" y="5064125"/>
          <p14:tracePt t="11931" x="5132388" y="5064125"/>
          <p14:tracePt t="11962" x="5157788" y="5064125"/>
          <p14:tracePt t="11979" x="5224463" y="5064125"/>
          <p14:tracePt t="11988" x="5267325" y="5064125"/>
          <p14:tracePt t="12006" x="5343525" y="5064125"/>
          <p14:tracePt t="12026" x="5429250" y="5064125"/>
          <p14:tracePt t="12036" x="5437188" y="5064125"/>
          <p14:tracePt t="12053" x="5472113" y="5064125"/>
          <p14:tracePt t="12067" x="5487988" y="5081588"/>
          <p14:tracePt t="12085" x="5497513" y="5081588"/>
          <p14:tracePt t="12568" x="5573713" y="5081588"/>
          <p14:tracePt t="12582" x="5657850" y="5081588"/>
          <p14:tracePt t="12600" x="6116638" y="5064125"/>
          <p14:tracePt t="12613" x="6286500" y="5064125"/>
          <p14:tracePt t="12631" x="6643688" y="5064125"/>
          <p14:tracePt t="12648" x="7145338" y="5064125"/>
          <p14:tracePt t="12662" x="7297738" y="5064125"/>
          <p14:tracePt t="12677" x="7596188" y="5064125"/>
          <p14:tracePt t="12693" x="7850188" y="5064125"/>
          <p14:tracePt t="12710" x="8113713" y="5064125"/>
          <p14:tracePt t="12726" x="8326438" y="5064125"/>
          <p14:tracePt t="12745" x="8555038" y="5091113"/>
          <p14:tracePt t="12762" x="8648700" y="5091113"/>
          <p14:tracePt t="12777" x="8691563" y="5106988"/>
          <p14:tracePt t="12794" x="8724900" y="5106988"/>
          <p14:tracePt t="12812" x="8734425" y="5106988"/>
          <p14:tracePt t="12816" x="8742363" y="5106988"/>
          <p14:tracePt t="12831" x="8750300" y="5106988"/>
          <p14:tracePt t="12847" x="8785225" y="5116513"/>
          <p14:tracePt t="12864" x="8843963" y="5132388"/>
          <p14:tracePt t="12879" x="8861425" y="5132388"/>
          <p14:tracePt t="12896" x="8904288" y="5132388"/>
          <p14:tracePt t="13084" x="8929688" y="5132388"/>
          <p14:tracePt t="13097" x="8988425" y="5132388"/>
          <p14:tracePt t="13114" x="9107488" y="5124450"/>
          <p14:tracePt t="13131" x="9244013" y="5124450"/>
          <p14:tracePt t="13147" x="9380538" y="5124450"/>
          <p14:tracePt t="13161" x="9550400" y="5124450"/>
          <p14:tracePt t="13179" x="9710738" y="5124450"/>
          <p14:tracePt t="13194" x="9855200" y="5124450"/>
          <p14:tracePt t="13212" x="9983788" y="5124450"/>
          <p14:tracePt t="13229" x="10085388" y="5124450"/>
          <p14:tracePt t="13243" x="10153650" y="5124450"/>
          <p14:tracePt t="13261" x="10194925" y="5132388"/>
          <p14:tracePt t="13277" x="10212388" y="5132388"/>
          <p14:tracePt t="13730" x="10212388" y="5167313"/>
          <p14:tracePt t="13745" x="10136188" y="5319713"/>
          <p14:tracePt t="13759" x="10059988" y="5438775"/>
          <p14:tracePt t="13777" x="9864725" y="5753100"/>
          <p14:tracePt t="13793" x="9821863" y="5864225"/>
          <p14:tracePt t="13809" x="9786938" y="5957888"/>
          <p14:tracePt t="13827" x="9720263" y="6118225"/>
          <p14:tracePt t="13832" x="9667875" y="6211888"/>
          <p14:tracePt t="13847" x="9617075" y="6330950"/>
          <p14:tracePt t="13864" x="9472613" y="6561138"/>
          <p14:tracePt t="13879" x="9439275" y="6627813"/>
          <p14:tracePt t="84414" x="5233988" y="6772275"/>
          <p14:tracePt t="84426" x="4987925" y="6688138"/>
          <p14:tracePt t="84443" x="4740275" y="6602413"/>
          <p14:tracePt t="84459" x="4519613" y="6492875"/>
          <p14:tracePt t="84477" x="4332288" y="6391275"/>
          <p14:tracePt t="84492" x="4197350" y="6288088"/>
          <p14:tracePt t="84510" x="4078288" y="6169025"/>
          <p14:tracePt t="84526" x="3984625" y="6042025"/>
          <p14:tracePt t="84542" x="3908425" y="5872163"/>
          <p14:tracePt t="84558" x="3857625" y="5668963"/>
          <p14:tracePt t="84578" x="3797300" y="5380038"/>
          <p14:tracePt t="84598" x="3756025" y="5175250"/>
          <p14:tracePt t="84613" x="3703638" y="4962525"/>
          <p14:tracePt t="84630" x="3662363" y="4759325"/>
          <p14:tracePt t="84648" x="3627438" y="4452938"/>
          <p14:tracePt t="84662" x="3619500" y="4359275"/>
          <p14:tracePt t="84680" x="3559175" y="4011613"/>
          <p14:tracePt t="84692" x="3517900" y="3883025"/>
          <p14:tracePt t="84710" x="3406775" y="3619500"/>
          <p14:tracePt t="84725" x="3194050" y="3263900"/>
          <p14:tracePt t="84741" x="2854325" y="2795588"/>
          <p14:tracePt t="84760" x="2141538" y="1928813"/>
          <p14:tracePt t="84777" x="1690688" y="1385888"/>
          <p14:tracePt t="84793" x="1290638" y="808038"/>
          <p14:tracePt t="84811" x="849313" y="2206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2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5334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251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06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4734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9380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15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970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BCA7-42E9-40E8-83DD-20C07CCE173A}"/>
              </a:ext>
            </a:extLst>
          </p:cNvPr>
          <p:cNvSpPr txBox="1">
            <a:spLocks/>
          </p:cNvSpPr>
          <p:nvPr/>
        </p:nvSpPr>
        <p:spPr>
          <a:xfrm>
            <a:off x="3481236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BDB547-B0C7-4A02-8040-3399F68F0650}"/>
              </a:ext>
            </a:extLst>
          </p:cNvPr>
          <p:cNvSpPr txBox="1">
            <a:spLocks/>
          </p:cNvSpPr>
          <p:nvPr/>
        </p:nvSpPr>
        <p:spPr>
          <a:xfrm>
            <a:off x="3955264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7681C-0540-420B-8A39-A95D06893E38}"/>
              </a:ext>
            </a:extLst>
          </p:cNvPr>
          <p:cNvSpPr txBox="1">
            <a:spLocks/>
          </p:cNvSpPr>
          <p:nvPr/>
        </p:nvSpPr>
        <p:spPr>
          <a:xfrm>
            <a:off x="6152077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49C71C-10E0-40D4-AE73-BCA127B6A324}"/>
              </a:ext>
            </a:extLst>
          </p:cNvPr>
          <p:cNvGrpSpPr/>
          <p:nvPr/>
        </p:nvGrpSpPr>
        <p:grpSpPr>
          <a:xfrm>
            <a:off x="230478" y="203423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A174312C-D5B4-49F0-BCEE-961AE721443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90A2A-E109-40D9-AA52-E480390DBD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6969002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922023-5EEA-46BA-8E8C-B19E72A2809E}"/>
              </a:ext>
            </a:extLst>
          </p:cNvPr>
          <p:cNvSpPr txBox="1">
            <a:spLocks/>
          </p:cNvSpPr>
          <p:nvPr/>
        </p:nvSpPr>
        <p:spPr>
          <a:xfrm>
            <a:off x="3967860" y="2994621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FE5CD-737E-4852-ACA4-2E2523321E85}"/>
              </a:ext>
            </a:extLst>
          </p:cNvPr>
          <p:cNvSpPr txBox="1">
            <a:spLocks/>
          </p:cNvSpPr>
          <p:nvPr/>
        </p:nvSpPr>
        <p:spPr>
          <a:xfrm>
            <a:off x="5518023" y="2988806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-133471" y="55047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CB7F2C-094E-436E-8A4A-5A1AD516D09A}"/>
              </a:ext>
            </a:extLst>
          </p:cNvPr>
          <p:cNvSpPr txBox="1">
            <a:spLocks/>
          </p:cNvSpPr>
          <p:nvPr/>
        </p:nvSpPr>
        <p:spPr>
          <a:xfrm>
            <a:off x="8017018" y="55008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415857-5D70-4215-A704-496A35F70F5E}"/>
              </a:ext>
            </a:extLst>
          </p:cNvPr>
          <p:cNvSpPr txBox="1">
            <a:spLocks/>
          </p:cNvSpPr>
          <p:nvPr/>
        </p:nvSpPr>
        <p:spPr>
          <a:xfrm>
            <a:off x="602204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ABFCDB-04E8-4634-98EC-B154F02D88DD}"/>
              </a:ext>
            </a:extLst>
          </p:cNvPr>
          <p:cNvSpPr txBox="1">
            <a:spLocks/>
          </p:cNvSpPr>
          <p:nvPr/>
        </p:nvSpPr>
        <p:spPr>
          <a:xfrm>
            <a:off x="3923409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3F3A2C-0AA1-4D15-B988-25D1B40DF094}"/>
              </a:ext>
            </a:extLst>
          </p:cNvPr>
          <p:cNvSpPr txBox="1">
            <a:spLocks/>
          </p:cNvSpPr>
          <p:nvPr/>
        </p:nvSpPr>
        <p:spPr>
          <a:xfrm>
            <a:off x="178053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2CDA1D-02AC-41E6-8654-B12758F79DD7}"/>
              </a:ext>
            </a:extLst>
          </p:cNvPr>
          <p:cNvSpPr txBox="1">
            <a:spLocks/>
          </p:cNvSpPr>
          <p:nvPr/>
        </p:nvSpPr>
        <p:spPr>
          <a:xfrm>
            <a:off x="10011995" y="54969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8ABF6C-2885-4B00-B5D8-B25783ADF90D}"/>
              </a:ext>
            </a:extLst>
          </p:cNvPr>
          <p:cNvSpPr txBox="1">
            <a:spLocks/>
          </p:cNvSpPr>
          <p:nvPr/>
        </p:nvSpPr>
        <p:spPr>
          <a:xfrm>
            <a:off x="2688409" y="5506366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26FFCF-E1BC-4831-81D4-65B879B46286}"/>
              </a:ext>
            </a:extLst>
          </p:cNvPr>
          <p:cNvSpPr txBox="1">
            <a:spLocks/>
          </p:cNvSpPr>
          <p:nvPr/>
        </p:nvSpPr>
        <p:spPr>
          <a:xfrm>
            <a:off x="512035" y="550741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391A4D-A745-462B-A529-BED4C3C6E45C}"/>
              </a:ext>
            </a:extLst>
          </p:cNvPr>
          <p:cNvSpPr txBox="1">
            <a:spLocks/>
          </p:cNvSpPr>
          <p:nvPr/>
        </p:nvSpPr>
        <p:spPr>
          <a:xfrm>
            <a:off x="4671254" y="550305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60E1906-498E-49F3-8297-59058C0CDF23}"/>
              </a:ext>
            </a:extLst>
          </p:cNvPr>
          <p:cNvSpPr txBox="1">
            <a:spLocks/>
          </p:cNvSpPr>
          <p:nvPr/>
        </p:nvSpPr>
        <p:spPr>
          <a:xfrm>
            <a:off x="8819547" y="5495338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F1A3FA-C5F9-435C-85B6-4C1B36E8384B}"/>
              </a:ext>
            </a:extLst>
          </p:cNvPr>
          <p:cNvSpPr txBox="1">
            <a:spLocks/>
          </p:cNvSpPr>
          <p:nvPr/>
        </p:nvSpPr>
        <p:spPr>
          <a:xfrm>
            <a:off x="6773332" y="5504765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3E24EBE-ED45-480E-ACFF-D38A44DCA3E4}"/>
              </a:ext>
            </a:extLst>
          </p:cNvPr>
          <p:cNvSpPr txBox="1">
            <a:spLocks/>
          </p:cNvSpPr>
          <p:nvPr/>
        </p:nvSpPr>
        <p:spPr>
          <a:xfrm>
            <a:off x="11031678" y="5502453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3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  <p:extLst>
    <p:ext uri="{3A86A75C-4F4B-4683-9AE1-C65F6400EC91}">
      <p14:laserTraceLst xmlns:p14="http://schemas.microsoft.com/office/powerpoint/2010/main">
        <p14:tracePtLst>
          <p14:tracePt t="55300" x="5335588" y="6194425"/>
          <p14:tracePt t="55307" x="5335588" y="5761038"/>
          <p14:tracePt t="55315" x="5284788" y="5345113"/>
          <p14:tracePt t="55322" x="5199063" y="4997450"/>
          <p14:tracePt t="55332" x="5054600" y="4699000"/>
          <p14:tracePt t="55337" x="4876800" y="4478338"/>
          <p14:tracePt t="55348" x="4664075" y="4325938"/>
          <p14:tracePt t="55353" x="4410075" y="4164013"/>
          <p14:tracePt t="55364" x="4103688" y="4027488"/>
          <p14:tracePt t="55369" x="3756025" y="3892550"/>
          <p14:tracePt t="55379" x="3348038" y="3781425"/>
          <p14:tracePt t="55386" x="2922588" y="3679825"/>
          <p14:tracePt t="55394" x="2481263" y="3629025"/>
          <p14:tracePt t="55401" x="2038350" y="3586163"/>
          <p14:tracePt t="55411" x="1622425" y="3552825"/>
          <p14:tracePt t="55418" x="1206500" y="3509963"/>
          <p14:tracePt t="55427" x="831850" y="3492500"/>
          <p14:tracePt t="55433" x="484188" y="3492500"/>
          <p14:tracePt t="55443" x="136525" y="3492500"/>
          <p14:tracePt t="55867" x="76200" y="6127750"/>
          <p14:tracePt t="55874" x="127000" y="6153150"/>
          <p14:tracePt t="55880" x="177800" y="6186488"/>
          <p14:tracePt t="55895" x="203200" y="6211888"/>
          <p14:tracePt t="55900" x="220663" y="6229350"/>
          <p14:tracePt t="55912" x="246063" y="6246813"/>
          <p14:tracePt t="55914" x="263525" y="6246813"/>
          <p14:tracePt t="55921" x="271463" y="6246813"/>
          <p14:tracePt t="55939" x="280988" y="6254750"/>
          <p14:tracePt t="55946" x="280988" y="6262688"/>
          <p14:tracePt t="55954" x="288925" y="6262688"/>
          <p14:tracePt t="55985" x="296863" y="6262688"/>
          <p14:tracePt t="55995" x="306388" y="6262688"/>
          <p14:tracePt t="56001" x="314325" y="6262688"/>
          <p14:tracePt t="56009" x="322263" y="6262688"/>
          <p14:tracePt t="56017" x="339725" y="6272213"/>
          <p14:tracePt t="56026" x="347663" y="6280150"/>
          <p14:tracePt t="56034" x="365125" y="6280150"/>
          <p14:tracePt t="56042" x="382588" y="6280150"/>
          <p14:tracePt t="56059" x="390525" y="6280150"/>
          <p14:tracePt t="56066" x="400050" y="6280150"/>
          <p14:tracePt t="56769" x="407988" y="6280150"/>
          <p14:tracePt t="56777" x="425450" y="6280150"/>
          <p14:tracePt t="56785" x="450850" y="6280150"/>
          <p14:tracePt t="56796" x="466725" y="6280150"/>
          <p14:tracePt t="56801" x="492125" y="6280150"/>
          <p14:tracePt t="56809" x="517525" y="6280150"/>
          <p14:tracePt t="56817" x="527050" y="6280150"/>
          <p14:tracePt t="56827" x="534988" y="6280150"/>
          <p14:tracePt t="56833" x="544513" y="6280150"/>
          <p14:tracePt t="56843" x="560388" y="6280150"/>
          <p14:tracePt t="56849" x="569913" y="6280150"/>
          <p14:tracePt t="56865" x="585788" y="6280150"/>
          <p14:tracePt t="56878" x="603250" y="6280150"/>
          <p14:tracePt t="56881" x="620713" y="6280150"/>
          <p14:tracePt t="56894" x="654050" y="6280150"/>
          <p14:tracePt t="56897" x="688975" y="6280150"/>
          <p14:tracePt t="56910" x="730250" y="6280150"/>
          <p14:tracePt t="56913" x="781050" y="6280150"/>
          <p14:tracePt t="56922" x="841375" y="6288088"/>
          <p14:tracePt t="56930" x="900113" y="6297613"/>
          <p14:tracePt t="56937" x="950913" y="6297613"/>
          <p14:tracePt t="56945" x="993775" y="6297613"/>
          <p14:tracePt t="56953" x="1054100" y="6297613"/>
          <p14:tracePt t="56962" x="1095375" y="6297613"/>
          <p14:tracePt t="56969" x="1120775" y="6297613"/>
          <p14:tracePt t="56978" x="1147763" y="6297613"/>
          <p14:tracePt t="56993" x="1163638" y="6297613"/>
          <p14:tracePt t="58649" x="1173163" y="6297613"/>
          <p14:tracePt t="58657" x="1189038" y="6297613"/>
          <p14:tracePt t="58666" x="1231900" y="6297613"/>
          <p14:tracePt t="58673" x="1290638" y="6297613"/>
          <p14:tracePt t="58681" x="1350963" y="6297613"/>
          <p14:tracePt t="58692" x="1427163" y="6305550"/>
          <p14:tracePt t="58697" x="1512888" y="6313488"/>
          <p14:tracePt t="58709" x="1597025" y="6313488"/>
          <p14:tracePt t="58712" x="1682750" y="6330950"/>
          <p14:tracePt t="58725" x="1766888" y="6338888"/>
          <p14:tracePt t="58729" x="1852613" y="6348413"/>
          <p14:tracePt t="58737" x="1928813" y="6356350"/>
          <p14:tracePt t="58746" x="1997075" y="6356350"/>
          <p14:tracePt t="58754" x="2073275" y="6373813"/>
          <p14:tracePt t="58761" x="2132013" y="6381750"/>
          <p14:tracePt t="58770" x="2174875" y="6381750"/>
          <p14:tracePt t="58778" x="2217738" y="6381750"/>
          <p14:tracePt t="58785" x="2260600" y="6381750"/>
          <p14:tracePt t="58795" x="2311400" y="6391275"/>
          <p14:tracePt t="58801" x="2352675" y="6399213"/>
          <p14:tracePt t="58809" x="2387600" y="6399213"/>
          <p14:tracePt t="58817" x="2420938" y="6399213"/>
          <p14:tracePt t="58826" x="2455863" y="6399213"/>
          <p14:tracePt t="58834" x="2481263" y="6399213"/>
          <p14:tracePt t="58842" x="2514600" y="6399213"/>
          <p14:tracePt t="58849" x="2540000" y="6399213"/>
          <p14:tracePt t="58860" x="2557463" y="6399213"/>
          <p14:tracePt t="58865" x="2582863" y="6399213"/>
          <p14:tracePt t="58876" x="2608263" y="6399213"/>
          <p14:tracePt t="58882" x="2625725" y="6399213"/>
          <p14:tracePt t="58894" x="2641600" y="6399213"/>
          <p14:tracePt t="58897" x="2659063" y="6399213"/>
          <p14:tracePt t="58910" x="2668588" y="6399213"/>
          <p14:tracePt t="58914" x="2684463" y="6399213"/>
          <p14:tracePt t="58926" x="2693988" y="6399213"/>
          <p14:tracePt t="58929" x="2719388" y="6399213"/>
          <p14:tracePt t="58938" x="2744788" y="6399213"/>
          <p14:tracePt t="58946" x="2752725" y="6399213"/>
          <p14:tracePt t="58953" x="2778125" y="6399213"/>
          <p14:tracePt t="58963" x="2803525" y="6399213"/>
          <p14:tracePt t="58969" x="2820988" y="6399213"/>
          <p14:tracePt t="58978" x="2846388" y="6399213"/>
          <p14:tracePt t="58985" x="2863850" y="6391275"/>
          <p14:tracePt t="58994" x="2879725" y="6391275"/>
          <p14:tracePt t="59001" x="2905125" y="6391275"/>
          <p14:tracePt t="59010" x="2922588" y="6391275"/>
          <p14:tracePt t="59027" x="2930525" y="6391275"/>
          <p14:tracePt t="59033" x="2940050" y="6391275"/>
          <p14:tracePt t="59042" x="2947988" y="6391275"/>
          <p14:tracePt t="59049" x="2947988" y="6381750"/>
          <p14:tracePt t="61905" x="2965450" y="6381750"/>
          <p14:tracePt t="61913" x="2998788" y="6381750"/>
          <p14:tracePt t="61922" x="3049588" y="6381750"/>
          <p14:tracePt t="61933" x="3117850" y="6381750"/>
          <p14:tracePt t="61938" x="3194050" y="6381750"/>
          <p14:tracePt t="61946" x="3287713" y="6381750"/>
          <p14:tracePt t="61954" x="3389313" y="6373813"/>
          <p14:tracePt t="61961" x="3475038" y="6356350"/>
          <p14:tracePt t="61969" x="3559175" y="6356350"/>
          <p14:tracePt t="61977" x="3644900" y="6356350"/>
          <p14:tracePt t="61985" x="3738563" y="6348413"/>
          <p14:tracePt t="61994" x="3806825" y="6338888"/>
          <p14:tracePt t="62001" x="3883025" y="6338888"/>
          <p14:tracePt t="62009" x="3951288" y="6338888"/>
          <p14:tracePt t="62017" x="4017963" y="6338888"/>
          <p14:tracePt t="62026" x="4095750" y="6338888"/>
          <p14:tracePt t="62034" x="4154488" y="6338888"/>
          <p14:tracePt t="62042" x="4205288" y="6338888"/>
          <p14:tracePt t="62049" x="4265613" y="6338888"/>
          <p14:tracePt t="62059" x="4324350" y="6338888"/>
          <p14:tracePt t="62066" x="4384675" y="6338888"/>
          <p14:tracePt t="62075" x="4451350" y="6338888"/>
          <p14:tracePt t="62081" x="4537075" y="6338888"/>
          <p14:tracePt t="62091" x="4621213" y="6338888"/>
          <p14:tracePt t="62097" x="4706938" y="6338888"/>
          <p14:tracePt t="62109" x="4800600" y="6348413"/>
          <p14:tracePt t="62113" x="4868863" y="6348413"/>
          <p14:tracePt t="62126" x="4935538" y="6348413"/>
          <p14:tracePt t="62129" x="5013325" y="6348413"/>
          <p14:tracePt t="62141" x="5054600" y="6348413"/>
          <p14:tracePt t="62145" x="5089525" y="6348413"/>
          <p14:tracePt t="62154" x="5114925" y="6348413"/>
          <p14:tracePt t="62162" x="5140325" y="6348413"/>
          <p14:tracePt t="62169" x="5157788" y="6356350"/>
          <p14:tracePt t="62176" x="5173663" y="6365875"/>
          <p14:tracePt t="62193" x="5183188" y="6365875"/>
          <p14:tracePt t="62201" x="5191125" y="6365875"/>
          <p14:tracePt t="62217" x="5199063" y="6365875"/>
          <p14:tracePt t="63257" x="5208588" y="6365875"/>
          <p14:tracePt t="63265" x="5216525" y="6365875"/>
          <p14:tracePt t="63290" x="5224463" y="6365875"/>
          <p14:tracePt t="63305" x="5233988" y="6365875"/>
          <p14:tracePt t="63322" x="5241925" y="6365875"/>
          <p14:tracePt t="63329" x="5249863" y="6365875"/>
          <p14:tracePt t="63345" x="5259388" y="6365875"/>
          <p14:tracePt t="63369" x="5267325" y="6365875"/>
          <p14:tracePt t="63377" x="5276850" y="6365875"/>
          <p14:tracePt t="63394" x="5284788" y="6365875"/>
          <p14:tracePt t="65217" x="5292725" y="6365875"/>
          <p14:tracePt t="65225" x="5302250" y="6365875"/>
          <p14:tracePt t="65233" x="5327650" y="6365875"/>
          <p14:tracePt t="65245" x="5360988" y="6365875"/>
          <p14:tracePt t="65249" x="5386388" y="6365875"/>
          <p14:tracePt t="65258" x="5421313" y="6365875"/>
          <p14:tracePt t="65265" x="5454650" y="6365875"/>
          <p14:tracePt t="65275" x="5487988" y="6365875"/>
          <p14:tracePt t="65281" x="5513388" y="6365875"/>
          <p14:tracePt t="65291" x="5548313" y="6365875"/>
          <p14:tracePt t="65297" x="5581650" y="6365875"/>
          <p14:tracePt t="65308" x="5616575" y="6365875"/>
          <p14:tracePt t="65313" x="5641975" y="6365875"/>
          <p14:tracePt t="65324" x="5675313" y="6365875"/>
          <p14:tracePt t="65329" x="5708650" y="6365875"/>
          <p14:tracePt t="65341" x="5743575" y="6365875"/>
          <p14:tracePt t="65345" x="5768975" y="6365875"/>
          <p14:tracePt t="65358" x="5802313" y="6365875"/>
          <p14:tracePt t="65361" x="5827713" y="6365875"/>
          <p14:tracePt t="65370" x="5845175" y="6365875"/>
          <p14:tracePt t="65378" x="5880100" y="6365875"/>
          <p14:tracePt t="65385" x="5913438" y="6365875"/>
          <p14:tracePt t="65393" x="5938838" y="6365875"/>
          <p14:tracePt t="65401" x="5956300" y="6365875"/>
          <p14:tracePt t="65410" x="5989638" y="6365875"/>
          <p14:tracePt t="65416" x="6024563" y="6365875"/>
          <p14:tracePt t="65426" x="6057900" y="6373813"/>
          <p14:tracePt t="65433" x="6100763" y="6381750"/>
          <p14:tracePt t="65442" x="6142038" y="6381750"/>
          <p14:tracePt t="65449" x="6184900" y="6381750"/>
          <p14:tracePt t="65458" x="6235700" y="6391275"/>
          <p14:tracePt t="65466" x="6270625" y="6399213"/>
          <p14:tracePt t="65475" x="6296025" y="6399213"/>
          <p14:tracePt t="65481" x="6329363" y="6399213"/>
          <p14:tracePt t="65491" x="6364288" y="6399213"/>
          <p14:tracePt t="65497" x="6397625" y="6399213"/>
          <p14:tracePt t="65509" x="6415088" y="6399213"/>
          <p14:tracePt t="65513" x="6440488" y="6399213"/>
          <p14:tracePt t="65524" x="6473825" y="6399213"/>
          <p14:tracePt t="65529" x="6499225" y="6399213"/>
          <p14:tracePt t="65541" x="6534150" y="6407150"/>
          <p14:tracePt t="65545" x="6559550" y="6416675"/>
          <p14:tracePt t="65558" x="6592888" y="6416675"/>
          <p14:tracePt t="65562" x="6635750" y="6416675"/>
          <p14:tracePt t="65569" x="6678613" y="6416675"/>
          <p14:tracePt t="65576" x="6719888" y="6416675"/>
          <p14:tracePt t="65585" x="6762750" y="6416675"/>
          <p14:tracePt t="65593" x="6805613" y="6416675"/>
          <p14:tracePt t="65601" x="6838950" y="6416675"/>
          <p14:tracePt t="65609" x="6873875" y="6416675"/>
          <p14:tracePt t="65617" x="6899275" y="6416675"/>
          <p14:tracePt t="65625" x="6932613" y="6416675"/>
          <p14:tracePt t="65633" x="6967538" y="6416675"/>
          <p14:tracePt t="65642" x="7000875" y="6416675"/>
          <p14:tracePt t="65649" x="7026275" y="6416675"/>
          <p14:tracePt t="65658" x="7059613" y="6416675"/>
          <p14:tracePt t="65665" x="7094538" y="6416675"/>
          <p14:tracePt t="65675" x="7119938" y="6416675"/>
          <p14:tracePt t="65681" x="7137400" y="6416675"/>
          <p14:tracePt t="65690" x="7170738" y="6416675"/>
          <p14:tracePt t="65697" x="7204075" y="6416675"/>
          <p14:tracePt t="65708" x="7221538" y="6416675"/>
          <p14:tracePt t="65713" x="7246938" y="6416675"/>
          <p14:tracePt t="65724" x="7272338" y="6416675"/>
          <p14:tracePt t="65729" x="7281863" y="6416675"/>
          <p14:tracePt t="65742" x="7297738" y="6416675"/>
          <p14:tracePt t="65745" x="7315200" y="6416675"/>
          <p14:tracePt t="65761" x="7340600" y="6416675"/>
          <p14:tracePt t="65769" x="7348538" y="6416675"/>
          <p14:tracePt t="65777" x="7358063" y="6416675"/>
          <p14:tracePt t="65785" x="7366000" y="6416675"/>
          <p14:tracePt t="65801" x="7373938" y="6416675"/>
          <p14:tracePt t="65810" x="7383463" y="6407150"/>
          <p14:tracePt t="65817" x="7383463" y="6399213"/>
          <p14:tracePt t="65826" x="7391400" y="6399213"/>
          <p14:tracePt t="68569" x="7400925" y="6399213"/>
          <p14:tracePt t="68577" x="7416800" y="6399213"/>
          <p14:tracePt t="68585" x="7434263" y="6399213"/>
          <p14:tracePt t="68594" x="7477125" y="6399213"/>
          <p14:tracePt t="68601" x="7518400" y="6399213"/>
          <p14:tracePt t="68610" x="7561263" y="6399213"/>
          <p14:tracePt t="68617" x="7621588" y="6399213"/>
          <p14:tracePt t="68626" x="7680325" y="6399213"/>
          <p14:tracePt t="68633" x="7723188" y="6399213"/>
          <p14:tracePt t="68642" x="7766050" y="6399213"/>
          <p14:tracePt t="68649" x="7824788" y="6399213"/>
          <p14:tracePt t="68658" x="7875588" y="6407150"/>
          <p14:tracePt t="68665" x="7918450" y="6407150"/>
          <p14:tracePt t="68675" x="7977188" y="6407150"/>
          <p14:tracePt t="68682" x="8020050" y="6407150"/>
          <p14:tracePt t="68691" x="8062913" y="6407150"/>
          <p14:tracePt t="68697" x="8121650" y="6407150"/>
          <p14:tracePt t="68707" x="8164513" y="6407150"/>
          <p14:tracePt t="68713" x="8207375" y="6407150"/>
          <p14:tracePt t="68723" x="8266113" y="6424613"/>
          <p14:tracePt t="68729" x="8326438" y="6432550"/>
          <p14:tracePt t="68740" x="8369300" y="6432550"/>
          <p14:tracePt t="68745" x="8410575" y="6432550"/>
          <p14:tracePt t="68758" x="8470900" y="6432550"/>
          <p14:tracePt t="68762" x="8513763" y="6432550"/>
          <p14:tracePt t="68773" x="8547100" y="6432550"/>
          <p14:tracePt t="68777" x="8589963" y="6432550"/>
          <p14:tracePt t="68790" x="8632825" y="6432550"/>
          <p14:tracePt t="68793" x="8691563" y="6432550"/>
          <p14:tracePt t="68801" x="8750300" y="6432550"/>
          <p14:tracePt t="68809" x="8793163" y="6432550"/>
          <p14:tracePt t="68817" x="8853488" y="6432550"/>
          <p14:tracePt t="68825" x="8912225" y="6432550"/>
          <p14:tracePt t="68833" x="8955088" y="6432550"/>
          <p14:tracePt t="68842" x="8980488" y="6432550"/>
          <p14:tracePt t="68849" x="9013825" y="6432550"/>
          <p14:tracePt t="68857" x="9048750" y="6432550"/>
          <p14:tracePt t="68865" x="9082088" y="6432550"/>
          <p14:tracePt t="68873" x="9107488" y="6432550"/>
          <p14:tracePt t="68881" x="9132888" y="6432550"/>
          <p14:tracePt t="68891" x="9150350" y="6432550"/>
          <p14:tracePt t="68909" x="9158288" y="6432550"/>
          <p14:tracePt t="68913" x="9167813" y="6432550"/>
          <p14:tracePt t="68922" x="9175750" y="6432550"/>
          <p14:tracePt t="68969" x="9183688" y="6432550"/>
          <p14:tracePt t="68978" x="9193213" y="6432550"/>
          <p14:tracePt t="71625" x="9209088" y="6432550"/>
          <p14:tracePt t="71633" x="9226550" y="6432550"/>
          <p14:tracePt t="71641" x="9244013" y="6432550"/>
          <p14:tracePt t="71649" x="9269413" y="6432550"/>
          <p14:tracePt t="71657" x="9277350" y="6432550"/>
          <p14:tracePt t="71665" x="9302750" y="6432550"/>
          <p14:tracePt t="71675" x="9337675" y="6432550"/>
          <p14:tracePt t="71681" x="9371013" y="6432550"/>
          <p14:tracePt t="71690" x="9396413" y="6432550"/>
          <p14:tracePt t="71697" x="9431338" y="6432550"/>
          <p14:tracePt t="71706" x="9456738" y="6432550"/>
          <p14:tracePt t="71713" x="9472613" y="6432550"/>
          <p14:tracePt t="71723" x="9498013" y="6432550"/>
          <p14:tracePt t="71729" x="9515475" y="6432550"/>
          <p14:tracePt t="71740" x="9523413" y="6432550"/>
          <p14:tracePt t="71745" x="9540875" y="6432550"/>
          <p14:tracePt t="71755" x="9550400" y="6432550"/>
          <p14:tracePt t="71762" x="9558338" y="6432550"/>
          <p14:tracePt t="71774" x="9583738" y="6432550"/>
          <p14:tracePt t="71777" x="9601200" y="6432550"/>
          <p14:tracePt t="71790" x="9634538" y="6432550"/>
          <p14:tracePt t="71793" x="9667875" y="6432550"/>
          <p14:tracePt t="71801" x="9710738" y="6432550"/>
          <p14:tracePt t="71809" x="9753600" y="6424613"/>
          <p14:tracePt t="71817" x="9804400" y="6424613"/>
          <p14:tracePt t="71825" x="9864725" y="6407150"/>
          <p14:tracePt t="71833" x="9923463" y="6399213"/>
          <p14:tracePt t="71842" x="9983788" y="6391275"/>
          <p14:tracePt t="71850" x="10042525" y="6381750"/>
          <p14:tracePt t="71858" x="10085388" y="6373813"/>
          <p14:tracePt t="71867" x="10136188" y="6365875"/>
          <p14:tracePt t="71875" x="10179050" y="6365875"/>
          <p14:tracePt t="71881" x="10220325" y="6356350"/>
          <p14:tracePt t="71891" x="10271125" y="6348413"/>
          <p14:tracePt t="71897" x="10313988" y="6348413"/>
          <p14:tracePt t="71907" x="10356850" y="6330950"/>
          <p14:tracePt t="71913" x="10407650" y="6323013"/>
          <p14:tracePt t="71922" x="10450513" y="6323013"/>
          <p14:tracePt t="71931" x="10493375" y="6323013"/>
          <p14:tracePt t="71939" x="10534650" y="6323013"/>
          <p14:tracePt t="71946" x="10577513" y="6323013"/>
          <p14:tracePt t="71956" x="10620375" y="6323013"/>
          <p14:tracePt t="71961" x="10653713" y="6323013"/>
          <p14:tracePt t="71974" x="10688638" y="6323013"/>
          <p14:tracePt t="71977" x="10721975" y="6313488"/>
          <p14:tracePt t="71990" x="10756900" y="6305550"/>
          <p14:tracePt t="71994" x="10798175" y="6305550"/>
          <p14:tracePt t="72006" x="10823575" y="6305550"/>
          <p14:tracePt t="72009" x="10848975" y="6305550"/>
          <p14:tracePt t="72017" x="10883900" y="6305550"/>
          <p14:tracePt t="72025" x="10901363" y="6305550"/>
          <p14:tracePt t="72033" x="10917238" y="6305550"/>
          <p14:tracePt t="72042" x="10934700" y="6305550"/>
          <p14:tracePt t="72049" x="10942638" y="6305550"/>
          <p14:tracePt t="72059" x="10952163" y="6297613"/>
          <p14:tracePt t="73097" x="10960100" y="6297613"/>
          <p14:tracePt t="73105" x="10968038" y="6297613"/>
          <p14:tracePt t="73122" x="10977563" y="6297613"/>
          <p14:tracePt t="73201" x="10985500" y="6297613"/>
          <p14:tracePt t="73362" x="10993438" y="6297613"/>
          <p14:tracePt t="73369" x="11002963" y="6297613"/>
          <p14:tracePt t="73873" x="11010900" y="6297613"/>
          <p14:tracePt t="73897" x="11018838" y="6297613"/>
          <p14:tracePt t="73906" x="11028363" y="6297613"/>
          <p14:tracePt t="73978" x="11036300" y="6297613"/>
          <p14:tracePt t="75513" x="11036300" y="6313488"/>
          <p14:tracePt t="75521" x="11036300" y="6348413"/>
          <p14:tracePt t="75530" x="11036300" y="6381750"/>
          <p14:tracePt t="75543" x="11036300" y="6407150"/>
          <p14:tracePt t="75547" x="11036300" y="6442075"/>
          <p14:tracePt t="75555" x="11036300" y="6475413"/>
          <p14:tracePt t="75561" x="11036300" y="6500813"/>
          <p14:tracePt t="75571" x="11036300" y="6535738"/>
          <p14:tracePt t="75577" x="11028363" y="6561138"/>
          <p14:tracePt t="75589" x="11028363" y="6586538"/>
          <p14:tracePt t="75594" x="11018838" y="6602413"/>
          <p14:tracePt t="75605" x="11010900" y="6619875"/>
          <p14:tracePt t="75609" x="11002963" y="6645275"/>
          <p14:tracePt t="75621" x="11002963" y="6670675"/>
          <p14:tracePt t="75625" x="10993438" y="6688138"/>
          <p14:tracePt t="75634" x="10977563" y="6713538"/>
          <p14:tracePt t="75641" x="10968038" y="6738938"/>
          <p14:tracePt t="75650" x="10960100" y="6764338"/>
          <p14:tracePt t="75658" x="10942638" y="6789738"/>
          <p14:tracePt t="75667" x="10917238" y="6807200"/>
          <p14:tracePt t="75674" x="10891838" y="6832600"/>
          <p14:tracePt t="77154" x="2540000" y="6824663"/>
          <p14:tracePt t="77161" x="2540000" y="6799263"/>
          <p14:tracePt t="77168" x="2540000" y="6764338"/>
          <p14:tracePt t="77178" x="2540000" y="6721475"/>
          <p14:tracePt t="77186" x="2540000" y="6680200"/>
          <p14:tracePt t="77194" x="2524125" y="6619875"/>
          <p14:tracePt t="77205" x="2506663" y="6561138"/>
          <p14:tracePt t="77209" x="2489200" y="6500813"/>
          <p14:tracePt t="77222" x="2463800" y="6450013"/>
          <p14:tracePt t="77225" x="2438400" y="6416675"/>
          <p14:tracePt t="77233" x="2405063" y="6373813"/>
          <p14:tracePt t="77242" x="2352675" y="6330950"/>
          <p14:tracePt t="77251" x="2286000" y="6305550"/>
          <p14:tracePt t="77259" x="2243138" y="6280150"/>
          <p14:tracePt t="77265" x="2174875" y="6262688"/>
          <p14:tracePt t="77275" x="2106613" y="6246813"/>
          <p14:tracePt t="77282" x="2038350" y="6221413"/>
          <p14:tracePt t="77290" x="1971675" y="6211888"/>
          <p14:tracePt t="77299" x="1885950" y="6203950"/>
          <p14:tracePt t="77307" x="1792288" y="6186488"/>
          <p14:tracePt t="77315" x="1708150" y="6178550"/>
          <p14:tracePt t="77323" x="1622425" y="6169025"/>
          <p14:tracePt t="77329" x="1538288" y="6169025"/>
          <p14:tracePt t="77339" x="1435100" y="6169025"/>
          <p14:tracePt t="77346" x="1343025" y="6169025"/>
          <p14:tracePt t="77354" x="1265238" y="6169025"/>
          <p14:tracePt t="77362" x="1198563" y="6169025"/>
          <p14:tracePt t="77372" x="1138238" y="6169025"/>
          <p14:tracePt t="77377" x="1095375" y="6169025"/>
          <p14:tracePt t="77388" x="1062038" y="6169025"/>
          <p14:tracePt t="77393" x="1044575" y="6169025"/>
          <p14:tracePt t="77404" x="1036638" y="6169025"/>
          <p14:tracePt t="77409" x="1028700" y="6169025"/>
          <p14:tracePt t="77521" x="1019175" y="6169025"/>
          <p14:tracePt t="77529" x="1011238" y="6169025"/>
          <p14:tracePt t="77539" x="993775" y="6169025"/>
          <p14:tracePt t="77546" x="985838" y="6169025"/>
          <p14:tracePt t="77553" x="968375" y="6169025"/>
          <p14:tracePt t="77562" x="960438" y="6169025"/>
          <p14:tracePt t="77571" x="935038" y="6169025"/>
          <p14:tracePt t="77577" x="917575" y="6169025"/>
          <p14:tracePt t="77593" x="900113" y="6169025"/>
          <p14:tracePt t="77605" x="892175" y="6169025"/>
          <p14:tracePt t="78689" x="900113" y="6169025"/>
          <p14:tracePt t="78697" x="942975" y="6169025"/>
          <p14:tracePt t="78705" x="1011238" y="6169025"/>
          <p14:tracePt t="78713" x="1087438" y="6169025"/>
          <p14:tracePt t="78722" x="1155700" y="6169025"/>
          <p14:tracePt t="78729" x="1239838" y="6169025"/>
          <p14:tracePt t="78738" x="1325563" y="6169025"/>
          <p14:tracePt t="78745" x="1427163" y="6169025"/>
          <p14:tracePt t="78755" x="1512888" y="6169025"/>
          <p14:tracePt t="78761" x="1597025" y="6169025"/>
          <p14:tracePt t="78771" x="1690688" y="6169025"/>
          <p14:tracePt t="78778" x="1784350" y="6169025"/>
          <p14:tracePt t="78787" x="1868488" y="6169025"/>
          <p14:tracePt t="78793" x="1962150" y="6186488"/>
          <p14:tracePt t="78804" x="2065338" y="6194425"/>
          <p14:tracePt t="78809" x="2174875" y="6194425"/>
          <p14:tracePt t="78822" x="2301875" y="6203950"/>
          <p14:tracePt t="78825" x="2438400" y="6221413"/>
          <p14:tracePt t="78837" x="2574925" y="6221413"/>
          <p14:tracePt t="78841" x="2701925" y="6221413"/>
          <p14:tracePt t="78850" x="2828925" y="6221413"/>
          <p14:tracePt t="78857" x="2955925" y="6221413"/>
          <p14:tracePt t="78865" x="3049588" y="6221413"/>
          <p14:tracePt t="78874" x="3135313" y="6221413"/>
          <p14:tracePt t="78881" x="3228975" y="6229350"/>
          <p14:tracePt t="78890" x="3297238" y="6237288"/>
          <p14:tracePt t="78897" x="3355975" y="6237288"/>
          <p14:tracePt t="78906" x="3398838" y="6237288"/>
          <p14:tracePt t="78912" x="3449638" y="6246813"/>
          <p14:tracePt t="78921" x="3492500" y="6254750"/>
          <p14:tracePt t="78929" x="3525838" y="6254750"/>
          <p14:tracePt t="78938" x="3559175" y="6254750"/>
          <p14:tracePt t="78945" x="3576638" y="6262688"/>
          <p14:tracePt t="78955" x="3594100" y="6272213"/>
          <p14:tracePt t="78961" x="3619500" y="6272213"/>
          <p14:tracePt t="78971" x="3627438" y="6272213"/>
          <p14:tracePt t="78978" x="3644900" y="6272213"/>
          <p14:tracePt t="78987" x="3670300" y="6272213"/>
          <p14:tracePt t="78993" x="3678238" y="6280150"/>
          <p14:tracePt t="79005" x="3695700" y="6288088"/>
          <p14:tracePt t="79009" x="3703638" y="6288088"/>
          <p14:tracePt t="79025" x="3713163" y="6288088"/>
          <p14:tracePt t="79037" x="3721100" y="6288088"/>
          <p14:tracePt t="79803" x="3729038" y="6288088"/>
          <p14:tracePt t="79809" x="3746500" y="6288088"/>
          <p14:tracePt t="79818" x="3771900" y="6288088"/>
          <p14:tracePt t="79826" x="3840163" y="6288088"/>
          <p14:tracePt t="79834" x="3916363" y="6288088"/>
          <p14:tracePt t="79843" x="3984625" y="6288088"/>
          <p14:tracePt t="79850" x="4070350" y="6288088"/>
          <p14:tracePt t="79858" x="4137025" y="6288088"/>
          <p14:tracePt t="79865" x="4214813" y="6288088"/>
          <p14:tracePt t="79873" x="4281488" y="6288088"/>
          <p14:tracePt t="79881" x="4359275" y="6288088"/>
          <p14:tracePt t="79890" x="4425950" y="6288088"/>
          <p14:tracePt t="79897" x="4486275" y="6288088"/>
          <p14:tracePt t="79905" x="4545013" y="6288088"/>
          <p14:tracePt t="79913" x="4605338" y="6297613"/>
          <p14:tracePt t="79921" x="4646613" y="6305550"/>
          <p14:tracePt t="79929" x="4689475" y="6305550"/>
          <p14:tracePt t="79938" x="4749800" y="6305550"/>
          <p14:tracePt t="79947" x="4808538" y="6305550"/>
          <p14:tracePt t="79956" x="4859338" y="6305550"/>
          <p14:tracePt t="79961" x="4910138" y="6305550"/>
          <p14:tracePt t="79970" x="4953000" y="6305550"/>
          <p14:tracePt t="79977" x="4995863" y="6305550"/>
          <p14:tracePt t="79987" x="5029200" y="6305550"/>
          <p14:tracePt t="79993" x="5054600" y="6305550"/>
          <p14:tracePt t="80005" x="5089525" y="6305550"/>
          <p14:tracePt t="80010" x="5122863" y="6305550"/>
          <p14:tracePt t="80020" x="5140325" y="6305550"/>
          <p14:tracePt t="80039" x="5157788" y="6305550"/>
          <p14:tracePt t="80067" x="5165725" y="6305550"/>
          <p14:tracePt t="80076" x="5173663" y="6305550"/>
          <p14:tracePt t="80106" x="5183188" y="6305550"/>
          <p14:tracePt t="81089" x="5191125" y="6305550"/>
          <p14:tracePt t="81097" x="5208588" y="6305550"/>
          <p14:tracePt t="81105" x="5241925" y="6305550"/>
          <p14:tracePt t="81113" x="5284788" y="6305550"/>
          <p14:tracePt t="81122" x="5343525" y="6305550"/>
          <p14:tracePt t="81129" x="5403850" y="6305550"/>
          <p14:tracePt t="81137" x="5454650" y="6305550"/>
          <p14:tracePt t="81145" x="5513388" y="6305550"/>
          <p14:tracePt t="81154" x="5591175" y="6305550"/>
          <p14:tracePt t="81161" x="5657850" y="6297613"/>
          <p14:tracePt t="81171" x="5735638" y="6297613"/>
          <p14:tracePt t="81178" x="5819775" y="6297613"/>
          <p14:tracePt t="81186" x="5888038" y="6297613"/>
          <p14:tracePt t="81194" x="5964238" y="6297613"/>
          <p14:tracePt t="81203" x="6032500" y="6280150"/>
          <p14:tracePt t="81209" x="6108700" y="6272213"/>
          <p14:tracePt t="81220" x="6176963" y="6272213"/>
          <p14:tracePt t="81225" x="6235700" y="6272213"/>
          <p14:tracePt t="81237" x="6286500" y="6262688"/>
          <p14:tracePt t="81241" x="6346825" y="6254750"/>
          <p14:tracePt t="81253" x="6415088" y="6254750"/>
          <p14:tracePt t="81257" x="6473825" y="6254750"/>
          <p14:tracePt t="81265" x="6534150" y="6254750"/>
          <p14:tracePt t="81274" x="6584950" y="6254750"/>
          <p14:tracePt t="81282" x="6643688" y="6254750"/>
          <p14:tracePt t="81291" x="6686550" y="6254750"/>
          <p14:tracePt t="81297" x="6729413" y="6254750"/>
          <p14:tracePt t="81306" x="6780213" y="6254750"/>
          <p14:tracePt t="81313" x="6805613" y="6254750"/>
          <p14:tracePt t="81323" x="6831013" y="6254750"/>
          <p14:tracePt t="81329" x="6856413" y="6254750"/>
          <p14:tracePt t="81338" x="6873875" y="6254750"/>
          <p14:tracePt t="81345" x="6899275" y="6254750"/>
          <p14:tracePt t="81354" x="6932613" y="6254750"/>
          <p14:tracePt t="81361" x="6950075" y="6254750"/>
          <p14:tracePt t="81371" x="6975475" y="6254750"/>
          <p14:tracePt t="81377" x="7018338" y="6254750"/>
          <p14:tracePt t="81386" x="7051675" y="6254750"/>
          <p14:tracePt t="81393" x="7085013" y="6254750"/>
          <p14:tracePt t="81403" x="7112000" y="6254750"/>
          <p14:tracePt t="81410" x="7137400" y="6254750"/>
          <p14:tracePt t="81420" x="7170738" y="6254750"/>
          <p14:tracePt t="81425" x="7188200" y="6254750"/>
          <p14:tracePt t="81437" x="7213600" y="6254750"/>
          <p14:tracePt t="81441" x="7239000" y="6254750"/>
          <p14:tracePt t="81457" x="7246938" y="6254750"/>
          <p14:tracePt t="81465" x="7256463" y="6254750"/>
          <p14:tracePt t="82345" x="7264400" y="6254750"/>
          <p14:tracePt t="82353" x="7281863" y="6254750"/>
          <p14:tracePt t="82361" x="7323138" y="6254750"/>
          <p14:tracePt t="82373" x="7383463" y="6254750"/>
          <p14:tracePt t="82377" x="7434263" y="6254750"/>
          <p14:tracePt t="82387" x="7510463" y="6254750"/>
          <p14:tracePt t="82393" x="7596188" y="6254750"/>
          <p14:tracePt t="82403" x="7680325" y="6254750"/>
          <p14:tracePt t="82410" x="7766050" y="6254750"/>
          <p14:tracePt t="82420" x="7850188" y="6262688"/>
          <p14:tracePt t="82425" x="7935913" y="6280150"/>
          <p14:tracePt t="82438" x="8012113" y="6280150"/>
          <p14:tracePt t="82441" x="8070850" y="6288088"/>
          <p14:tracePt t="82452" x="8131175" y="6297613"/>
          <p14:tracePt t="82457" x="8189913" y="6297613"/>
          <p14:tracePt t="82471" x="8240713" y="6297613"/>
          <p14:tracePt t="82474" x="8291513" y="6297613"/>
          <p14:tracePt t="82481" x="8318500" y="6297613"/>
          <p14:tracePt t="82490" x="8351838" y="6305550"/>
          <p14:tracePt t="82498" x="8385175" y="6313488"/>
          <p14:tracePt t="82506" x="8420100" y="6313488"/>
          <p14:tracePt t="82513" x="8445500" y="6313488"/>
          <p14:tracePt t="82522" x="8478838" y="6313488"/>
          <p14:tracePt t="82529" x="8513763" y="6313488"/>
          <p14:tracePt t="82538" x="8539163" y="6313488"/>
          <p14:tracePt t="82545" x="8555038" y="6313488"/>
          <p14:tracePt t="82554" x="8589963" y="6313488"/>
          <p14:tracePt t="82561" x="8623300" y="6313488"/>
          <p14:tracePt t="82570" x="8640763" y="6313488"/>
          <p14:tracePt t="82577" x="8666163" y="6313488"/>
          <p14:tracePt t="82587" x="8699500" y="6313488"/>
          <p14:tracePt t="82594" x="8716963" y="6313488"/>
          <p14:tracePt t="82603" x="8742363" y="6313488"/>
          <p14:tracePt t="82609" x="8767763" y="6313488"/>
          <p14:tracePt t="82620" x="8785225" y="6313488"/>
          <p14:tracePt t="82625" x="8810625" y="6313488"/>
          <p14:tracePt t="82636" x="8836025" y="6313488"/>
          <p14:tracePt t="82641" x="8878888" y="6323013"/>
          <p14:tracePt t="82656" x="8921750" y="6330950"/>
          <p14:tracePt t="82659" x="8955088" y="6338888"/>
          <p14:tracePt t="82666" x="8988425" y="6348413"/>
          <p14:tracePt t="82673" x="9023350" y="6348413"/>
          <p14:tracePt t="82682" x="9056688" y="6348413"/>
          <p14:tracePt t="82690" x="9082088" y="6356350"/>
          <p14:tracePt t="82699" x="9099550" y="6365875"/>
          <p14:tracePt t="82707" x="9107488" y="6365875"/>
          <p14:tracePt t="82714" x="9117013" y="6365875"/>
          <p14:tracePt t="83657" x="9142413" y="6365875"/>
          <p14:tracePt t="83666" x="9167813" y="6365875"/>
          <p14:tracePt t="83673" x="9201150" y="6365875"/>
          <p14:tracePt t="83681" x="9236075" y="6365875"/>
          <p14:tracePt t="83689" x="9277350" y="6365875"/>
          <p14:tracePt t="83697" x="9320213" y="6365875"/>
          <p14:tracePt t="83705" x="9353550" y="6373813"/>
          <p14:tracePt t="83713" x="9388475" y="6381750"/>
          <p14:tracePt t="83723" x="9413875" y="6381750"/>
          <p14:tracePt t="83728" x="9447213" y="6391275"/>
          <p14:tracePt t="83737" x="9482138" y="6399213"/>
          <p14:tracePt t="83745" x="9515475" y="6399213"/>
          <p14:tracePt t="83754" x="9550400" y="6407150"/>
          <p14:tracePt t="83762" x="9583738" y="6416675"/>
          <p14:tracePt t="83771" x="9626600" y="6424613"/>
          <p14:tracePt t="83778" x="9677400" y="6442075"/>
          <p14:tracePt t="83787" x="9720263" y="6450013"/>
          <p14:tracePt t="83793" x="9771063" y="6457950"/>
          <p14:tracePt t="83804" x="9812338" y="6467475"/>
          <p14:tracePt t="83809" x="9872663" y="6467475"/>
          <p14:tracePt t="83819" x="9931400" y="6467475"/>
          <p14:tracePt t="83825" x="9974263" y="6475413"/>
          <p14:tracePt t="83835" x="10017125" y="6483350"/>
          <p14:tracePt t="83841" x="10075863" y="6483350"/>
          <p14:tracePt t="83853" x="10118725" y="6483350"/>
          <p14:tracePt t="83857" x="10161588" y="6483350"/>
          <p14:tracePt t="83870" x="10212388" y="6483350"/>
          <p14:tracePt t="83873" x="10237788" y="6483350"/>
          <p14:tracePt t="83881" x="10280650" y="6483350"/>
          <p14:tracePt t="83889" x="10323513" y="6483350"/>
          <p14:tracePt t="83906" x="10390188" y="6483350"/>
          <p14:tracePt t="83913" x="10433050" y="6483350"/>
          <p14:tracePt t="83922" x="10493375" y="6483350"/>
          <p14:tracePt t="83929" x="10534650" y="6483350"/>
          <p14:tracePt t="83940" x="10585450" y="6475413"/>
          <p14:tracePt t="83945" x="10628313" y="6467475"/>
          <p14:tracePt t="83954" x="10663238" y="6457950"/>
          <p14:tracePt t="83962" x="10696575" y="6450013"/>
          <p14:tracePt t="83971" x="10729913" y="6442075"/>
          <p14:tracePt t="83978" x="10747375" y="6432550"/>
          <p14:tracePt t="83987" x="10772775" y="6424613"/>
          <p14:tracePt t="83993" x="10798175" y="6424613"/>
          <p14:tracePt t="84003" x="10815638" y="6416675"/>
          <p14:tracePt t="84010" x="10815638" y="6407150"/>
          <p14:tracePt t="84020" x="10823575" y="6399213"/>
          <p14:tracePt t="84025" x="10833100" y="6399213"/>
          <p14:tracePt t="84036" x="10848975" y="6391275"/>
          <p14:tracePt t="84041" x="10866438" y="6391275"/>
          <p14:tracePt t="84053" x="10883900" y="6381750"/>
          <p14:tracePt t="84057" x="10891838" y="6373813"/>
          <p14:tracePt t="84069" x="10909300" y="6365875"/>
          <p14:tracePt t="84073" x="10926763" y="6356350"/>
          <p14:tracePt t="84081" x="10934700" y="6348413"/>
          <p14:tracePt t="84089" x="10942638" y="6348413"/>
          <p14:tracePt t="84098" x="10952163" y="6338888"/>
          <p14:tracePt t="84105" x="10960100" y="6330950"/>
          <p14:tracePt t="84833" x="10960100" y="6338888"/>
          <p14:tracePt t="84840" x="10960100" y="6348413"/>
          <p14:tracePt t="84849" x="10960100" y="6365875"/>
          <p14:tracePt t="84859" x="10960100" y="6381750"/>
          <p14:tracePt t="84870" x="10960100" y="6399213"/>
          <p14:tracePt t="84873" x="10960100" y="6424613"/>
          <p14:tracePt t="84882" x="10952163" y="6450013"/>
          <p14:tracePt t="84889" x="10942638" y="6483350"/>
          <p14:tracePt t="84897" x="10934700" y="6518275"/>
          <p14:tracePt t="84905" x="10926763" y="6551613"/>
          <p14:tracePt t="84913" x="10909300" y="6586538"/>
          <p14:tracePt t="84923" x="10883900" y="6637338"/>
          <p14:tracePt t="84929" x="10866438" y="6680200"/>
          <p14:tracePt t="84938" x="10848975" y="6731000"/>
          <p14:tracePt t="84945" x="10833100" y="6781800"/>
          <p14:tracePt t="84953" x="10798175" y="6832600"/>
          <p14:tracePt t="120291" x="10017125" y="6772275"/>
          <p14:tracePt t="120297" x="10017125" y="6721475"/>
          <p14:tracePt t="120305" x="10017125" y="6680200"/>
          <p14:tracePt t="120317" x="10017125" y="6637338"/>
          <p14:tracePt t="120321" x="10017125" y="6602413"/>
          <p14:tracePt t="120330" x="10017125" y="6561138"/>
          <p14:tracePt t="120337" x="10017125" y="6510338"/>
          <p14:tracePt t="120346" x="10017125" y="6450013"/>
          <p14:tracePt t="120353" x="10042525" y="6381750"/>
          <p14:tracePt t="120362" x="10075863" y="6305550"/>
          <p14:tracePt t="120370" x="10101263" y="6229350"/>
          <p14:tracePt t="120378" x="10118725" y="6169025"/>
          <p14:tracePt t="120386" x="10144125" y="6110288"/>
          <p14:tracePt t="120395" x="10161588" y="6059488"/>
          <p14:tracePt t="120401" x="10186988" y="6016625"/>
          <p14:tracePt t="120412" x="10220325" y="5965825"/>
          <p14:tracePt t="120417" x="10237788" y="5915025"/>
          <p14:tracePt t="120427" x="10255250" y="5864225"/>
          <p14:tracePt t="120433" x="10288588" y="5821363"/>
          <p14:tracePt t="120445" x="10323513" y="5753100"/>
          <p14:tracePt t="120449" x="10348913" y="5694363"/>
          <p14:tracePt t="120461" x="10390188" y="5626100"/>
          <p14:tracePt t="120465" x="10433050" y="5549900"/>
          <p14:tracePt t="120478" x="10493375" y="5464175"/>
          <p14:tracePt t="120481" x="10552113" y="5370513"/>
          <p14:tracePt t="120489" x="10612438" y="5276850"/>
          <p14:tracePt t="120497" x="10679113" y="5200650"/>
          <p14:tracePt t="120507" x="10756900" y="5116513"/>
          <p14:tracePt t="120514" x="10833100" y="5038725"/>
          <p14:tracePt t="120523" x="10901363" y="4972050"/>
          <p14:tracePt t="120531" x="10968038" y="4903788"/>
          <p14:tracePt t="120537" x="11028363" y="4852988"/>
          <p14:tracePt t="120545" x="11096625" y="4802188"/>
          <p14:tracePt t="120555" x="11163300" y="4741863"/>
          <p14:tracePt t="120563" x="11215688" y="4699000"/>
          <p14:tracePt t="120569" x="11266488" y="4673600"/>
          <p14:tracePt t="120578" x="11307763" y="4640263"/>
          <p14:tracePt t="120586" x="11360150" y="4614863"/>
          <p14:tracePt t="120595" x="11410950" y="4579938"/>
          <p14:tracePt t="120602" x="11452225" y="4554538"/>
          <p14:tracePt t="120611" x="11487150" y="4538663"/>
          <p14:tracePt t="120617" x="11520488" y="4521200"/>
          <p14:tracePt t="120627" x="11555413" y="4503738"/>
          <p14:tracePt t="120634" x="11606213" y="4486275"/>
          <p14:tracePt t="120643" x="11647488" y="4460875"/>
          <p14:tracePt t="120649" x="11699875" y="4445000"/>
          <p14:tracePt t="120663" x="11758613" y="4427538"/>
          <p14:tracePt t="120666" x="11834813" y="4402138"/>
          <p14:tracePt t="120678" x="11911013" y="4384675"/>
          <p14:tracePt t="120681" x="11979275" y="4376738"/>
          <p14:tracePt t="120689" x="12055475" y="4359275"/>
          <p14:tracePt t="120698" x="12115800" y="4341813"/>
          <p14:tracePt t="120708" x="12174538" y="43338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D374E-32B8-441B-8E8E-EDF8BB73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445" y="329019"/>
            <a:ext cx="5993109" cy="4471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6067A-DFFB-48D3-83B2-FC2CB1510B11}"/>
              </a:ext>
            </a:extLst>
          </p:cNvPr>
          <p:cNvSpPr txBox="1"/>
          <p:nvPr/>
        </p:nvSpPr>
        <p:spPr>
          <a:xfrm>
            <a:off x="4449451" y="5082431"/>
            <a:ext cx="6444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d·y</a:t>
            </a:r>
            <a:r>
              <a:rPr lang="en-US" sz="8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88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2116" y="5076971"/>
            <a:ext cx="19925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.VnAvant" panose="020B7200000000000000" pitchFamily="34" charset="0"/>
              </a:rPr>
              <a:t>nói</a:t>
            </a:r>
            <a:endParaRPr lang="en-US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6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F4D7D-E843-47CF-B3B4-550F8CA7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709" y="112076"/>
            <a:ext cx="5165341" cy="455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6812B-55E2-443E-B9D8-580C611274E8}"/>
              </a:ext>
            </a:extLst>
          </p:cNvPr>
          <p:cNvSpPr txBox="1"/>
          <p:nvPr/>
        </p:nvSpPr>
        <p:spPr>
          <a:xfrm>
            <a:off x="4298623" y="4964203"/>
            <a:ext cx="5428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bôi</a:t>
            </a:r>
            <a:r>
              <a:rPr lang="en-US" sz="8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88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9053" y="5008736"/>
            <a:ext cx="2333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bôi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81A64-3C09-41BE-8AD3-938C7C3FB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72" y="236691"/>
            <a:ext cx="4915911" cy="3927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2FF14-EC9B-4C52-9907-FE19F3473160}"/>
              </a:ext>
            </a:extLst>
          </p:cNvPr>
          <p:cNvSpPr txBox="1"/>
          <p:nvPr/>
        </p:nvSpPr>
        <p:spPr>
          <a:xfrm>
            <a:off x="4301795" y="4915555"/>
            <a:ext cx="59067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göi</a:t>
            </a:r>
            <a:r>
              <a:rPr lang="en-US" sz="8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88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9047" y="4926842"/>
            <a:ext cx="2620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göi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6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97C6-0778-4B20-9FCC-9B5192F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1" y="682389"/>
            <a:ext cx="3292683" cy="3326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D038B-84A3-4B3D-8B95-DB142640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22" y="1201003"/>
            <a:ext cx="3411941" cy="2808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1E32E-CD5B-44AF-8F89-19BE0C27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89" y="968991"/>
            <a:ext cx="3679370" cy="2942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66067A-DFFB-48D3-83B2-FC2CB1510B11}"/>
              </a:ext>
            </a:extLst>
          </p:cNvPr>
          <p:cNvSpPr txBox="1"/>
          <p:nvPr/>
        </p:nvSpPr>
        <p:spPr>
          <a:xfrm>
            <a:off x="559830" y="5082431"/>
            <a:ext cx="296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d·y</a:t>
            </a:r>
            <a:r>
              <a:rPr lang="en-US" sz="54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56812B-55E2-443E-B9D8-580C611274E8}"/>
              </a:ext>
            </a:extLst>
          </p:cNvPr>
          <p:cNvSpPr txBox="1"/>
          <p:nvPr/>
        </p:nvSpPr>
        <p:spPr>
          <a:xfrm>
            <a:off x="5133268" y="5082431"/>
            <a:ext cx="2714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bôi</a:t>
            </a:r>
            <a:r>
              <a:rPr lang="en-US" sz="54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2FF14-EC9B-4C52-9907-FE19F3473160}"/>
              </a:ext>
            </a:extLst>
          </p:cNvPr>
          <p:cNvSpPr txBox="1"/>
          <p:nvPr/>
        </p:nvSpPr>
        <p:spPr>
          <a:xfrm>
            <a:off x="8314248" y="4997443"/>
            <a:ext cx="3362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göi</a:t>
            </a:r>
            <a:r>
              <a:rPr lang="en-US" sz="54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7.3|2.8|3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.3|23.7|8.6|1.1|3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9|37.6|42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194</Words>
  <Application>Microsoft Office PowerPoint</Application>
  <PresentationFormat>Widescreen</PresentationFormat>
  <Paragraphs>89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微软雅黑</vt:lpstr>
      <vt:lpstr>.VnArial</vt:lpstr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Times New Roman</vt:lpstr>
      <vt:lpstr>Office 主题</vt:lpstr>
      <vt:lpstr>1_Office 主题</vt:lpstr>
      <vt:lpstr>1_Default Design</vt:lpstr>
      <vt:lpstr>Chủ đề Office</vt:lpstr>
      <vt:lpstr>1_默认设计模板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10</cp:lastModifiedBy>
  <cp:revision>201</cp:revision>
  <dcterms:created xsi:type="dcterms:W3CDTF">2020-08-07T01:41:03Z</dcterms:created>
  <dcterms:modified xsi:type="dcterms:W3CDTF">2024-11-14T09:24:22Z</dcterms:modified>
</cp:coreProperties>
</file>