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2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3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4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notesSlides/notesSlide5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7" r:id="rId2"/>
    <p:sldMasterId id="2147483678" r:id="rId3"/>
    <p:sldMasterId id="2147483690" r:id="rId4"/>
    <p:sldMasterId id="2147483726" r:id="rId5"/>
    <p:sldMasterId id="2147483760" r:id="rId6"/>
    <p:sldMasterId id="2147483794" r:id="rId7"/>
    <p:sldMasterId id="2147483805" r:id="rId8"/>
  </p:sldMasterIdLst>
  <p:notesMasterIdLst>
    <p:notesMasterId r:id="rId24"/>
  </p:notesMasterIdLst>
  <p:sldIdLst>
    <p:sldId id="294" r:id="rId9"/>
    <p:sldId id="266" r:id="rId10"/>
    <p:sldId id="303" r:id="rId11"/>
    <p:sldId id="302" r:id="rId12"/>
    <p:sldId id="304" r:id="rId13"/>
    <p:sldId id="313" r:id="rId14"/>
    <p:sldId id="335" r:id="rId15"/>
    <p:sldId id="307" r:id="rId16"/>
    <p:sldId id="334" r:id="rId17"/>
    <p:sldId id="316" r:id="rId18"/>
    <p:sldId id="333" r:id="rId19"/>
    <p:sldId id="310" r:id="rId20"/>
    <p:sldId id="337" r:id="rId21"/>
    <p:sldId id="338" r:id="rId22"/>
    <p:sldId id="315" r:id="rId23"/>
  </p:sldIdLst>
  <p:sldSz cx="9144000" cy="5145088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65" autoAdjust="0"/>
    <p:restoredTop sz="94660"/>
  </p:normalViewPr>
  <p:slideViewPr>
    <p:cSldViewPr>
      <p:cViewPr varScale="1">
        <p:scale>
          <a:sx n="110" d="100"/>
          <a:sy n="110" d="100"/>
        </p:scale>
        <p:origin x="264" y="96"/>
      </p:cViewPr>
      <p:guideLst>
        <p:guide orient="horz" pos="1621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theme" Target="theme/theme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C427115A-5D91-4F73-B7D2-5CF1B0081547}" type="datetimeFigureOut">
              <a:rPr lang="zh-CN" altLang="en-US" smtClean="0"/>
              <a:pPr/>
              <a:t>2024/10/31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</a:defRPr>
            </a:lvl1pPr>
          </a:lstStyle>
          <a:p>
            <a:fld id="{180DA490-5FB8-498A-9411-3B2086015FE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41315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0DA490-5FB8-498A-9411-3B2086015FED}" type="slidenum">
              <a:rPr lang="zh-CN" altLang="en-US" smtClean="0"/>
              <a:pPr/>
              <a:t>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07159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EF2083-0386-4B43-BE3F-5071C6BB4FA7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59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1013" y="1279525"/>
            <a:ext cx="6140450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465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823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96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37FF0D-3108-4406-A6C2-4DB64F8245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3430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8313"/>
            <a:ext cx="7772400" cy="110285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advClick="0" advTm="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martArt Placeholder 6"/>
          <p:cNvSpPr>
            <a:spLocks noGrp="1"/>
          </p:cNvSpPr>
          <p:nvPr>
            <p:ph type="dgm" sz="quarter" idx="10"/>
          </p:nvPr>
        </p:nvSpPr>
        <p:spPr>
          <a:xfrm>
            <a:off x="629841" y="1457775"/>
            <a:ext cx="7884319" cy="3059660"/>
          </a:xfrm>
        </p:spPr>
        <p:txBody>
          <a:bodyPr/>
          <a:lstStyle/>
          <a:p>
            <a:endParaRPr lang="en-AU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5123605" y="1547275"/>
            <a:ext cx="3251597" cy="353809"/>
          </a:xfrm>
        </p:spPr>
        <p:txBody>
          <a:bodyPr>
            <a:noAutofit/>
          </a:bodyPr>
          <a:lstStyle>
            <a:lvl1pPr marL="0" indent="0">
              <a:buNone/>
              <a:defRPr sz="1800"/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5123605" y="1912518"/>
            <a:ext cx="3251597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Date Placeholder 4"/>
          <p:cNvSpPr>
            <a:spLocks noGrp="1"/>
          </p:cNvSpPr>
          <p:nvPr>
            <p:ph type="dt" sz="half" idx="15"/>
          </p:nvPr>
        </p:nvSpPr>
        <p:spPr>
          <a:xfrm>
            <a:off x="628650" y="4768735"/>
            <a:ext cx="2057400" cy="273928"/>
          </a:xfrm>
        </p:spPr>
        <p:txBody>
          <a:bodyPr/>
          <a:lstStyle/>
          <a:p>
            <a:fld id="{722F6D6F-DD99-46DF-A9EA-728D63EA6A31}" type="datetimeFigureOut">
              <a:rPr lang="en-AU" smtClean="0"/>
              <a:pPr/>
              <a:t>31/10/2024</a:t>
            </a:fld>
            <a:endParaRPr lang="en-AU"/>
          </a:p>
        </p:txBody>
      </p:sp>
      <p:sp>
        <p:nvSpPr>
          <p:cNvPr id="13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/>
          <a:p>
            <a:endParaRPr lang="en-AU"/>
          </a:p>
        </p:txBody>
      </p:sp>
      <p:sp>
        <p:nvSpPr>
          <p:cNvPr id="14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/>
          <a:p>
            <a:fld id="{84AD2E7E-F7BA-4F6B-9D0C-0B2331C2AE06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23517971"/>
      </p:ext>
    </p:extLst>
  </p:cSld>
  <p:clrMapOvr>
    <a:masterClrMapping/>
  </p:clrMapOvr>
  <p:transition advClick="0" advTm="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60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22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70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4453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860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4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72415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10/31/2024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31/10/2024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2846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8314"/>
            <a:ext cx="7772400" cy="11028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5550"/>
            <a:ext cx="6400800" cy="1314856"/>
          </a:xfrm>
        </p:spPr>
        <p:txBody>
          <a:bodyPr/>
          <a:lstStyle>
            <a:lvl1pPr marL="0" indent="0" algn="ctr">
              <a:buNone/>
              <a:defRPr/>
            </a:lvl1pPr>
            <a:lvl2pPr marL="342991" indent="0" algn="ctr">
              <a:buNone/>
              <a:defRPr/>
            </a:lvl2pPr>
            <a:lvl3pPr marL="685983" indent="0" algn="ctr">
              <a:buNone/>
              <a:defRPr/>
            </a:lvl3pPr>
            <a:lvl4pPr marL="1028974" indent="0" algn="ctr">
              <a:buNone/>
              <a:defRPr/>
            </a:lvl4pPr>
            <a:lvl5pPr marL="1371966" indent="0" algn="ctr">
              <a:buNone/>
              <a:defRPr/>
            </a:lvl5pPr>
            <a:lvl6pPr marL="1714957" indent="0" algn="ctr">
              <a:buNone/>
              <a:defRPr/>
            </a:lvl6pPr>
            <a:lvl7pPr marL="2057949" indent="0" algn="ctr">
              <a:buNone/>
              <a:defRPr/>
            </a:lvl7pPr>
            <a:lvl8pPr marL="2400940" indent="0" algn="ctr">
              <a:buNone/>
              <a:defRPr/>
            </a:lvl8pPr>
            <a:lvl9pPr marL="274393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CB2FE6BF-10E6-4A31-89C0-C3643C78331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8924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6BA50091-03AC-4AAA-A31D-1B2D442CE42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05007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6197"/>
            <a:ext cx="7772400" cy="1021872"/>
          </a:xfrm>
        </p:spPr>
        <p:txBody>
          <a:bodyPr anchor="t"/>
          <a:lstStyle>
            <a:lvl1pPr algn="l">
              <a:defRPr sz="3001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91" indent="0">
              <a:buNone/>
              <a:defRPr sz="1350"/>
            </a:lvl2pPr>
            <a:lvl3pPr marL="685983" indent="0">
              <a:buNone/>
              <a:defRPr sz="1200"/>
            </a:lvl3pPr>
            <a:lvl4pPr marL="1028974" indent="0">
              <a:buNone/>
              <a:defRPr sz="1050"/>
            </a:lvl4pPr>
            <a:lvl5pPr marL="1371966" indent="0">
              <a:buNone/>
              <a:defRPr sz="1050"/>
            </a:lvl5pPr>
            <a:lvl6pPr marL="1714957" indent="0">
              <a:buNone/>
              <a:defRPr sz="1050"/>
            </a:lvl6pPr>
            <a:lvl7pPr marL="2057949" indent="0">
              <a:buNone/>
              <a:defRPr sz="1050"/>
            </a:lvl7pPr>
            <a:lvl8pPr marL="2400940" indent="0">
              <a:buNone/>
              <a:defRPr sz="1050"/>
            </a:lvl8pPr>
            <a:lvl9pPr marL="2743932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F1CFFCB3-DD83-4F9E-B5E3-50F3937120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5314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523"/>
            <a:ext cx="4038600" cy="3395520"/>
          </a:xfrm>
        </p:spPr>
        <p:txBody>
          <a:bodyPr/>
          <a:lstStyle>
            <a:lvl1pPr>
              <a:defRPr sz="2101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DE3E022E-1490-4560-89AA-F25FF1F110D6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457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690"/>
            <a:ext cx="4041775" cy="479970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660"/>
            <a:ext cx="4041775" cy="2964381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D5A24DE-B0CA-4C18-8513-27B4FE2D92F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88039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8A6CDC2D-3BF4-4EB6-8EAC-BAEF9014BE2A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51452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57549376-DD2A-473B-81EF-FD1D65C20870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46144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851"/>
            <a:ext cx="3008313" cy="871807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04853"/>
            <a:ext cx="5111750" cy="4391190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659"/>
            <a:ext cx="3008313" cy="351938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0DCFB049-D2FD-40BA-86D9-3F45323B65D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032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6196"/>
            <a:ext cx="7772400" cy="102187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708"/>
            <a:ext cx="7772400" cy="112548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1561"/>
            <a:ext cx="5486400" cy="425185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723"/>
            <a:ext cx="5486400" cy="3087053"/>
          </a:xfrm>
        </p:spPr>
        <p:txBody>
          <a:bodyPr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6746"/>
            <a:ext cx="5486400" cy="603833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EF08FE97-22CC-4AF1-9BFF-4A54BB9C1A53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9085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AFBDF230-2397-4246-8014-D952D62749D2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1602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6044"/>
            <a:ext cx="2057400" cy="43899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6044"/>
            <a:ext cx="6019800" cy="4389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 fontAlgn="auto">
              <a:spcBef>
                <a:spcPts val="0"/>
              </a:spcBef>
              <a:spcAft>
                <a:spcPts val="0"/>
              </a:spcAft>
              <a:defRPr>
                <a:latin typeface="Calibri" pitchFamily="34" charset="0"/>
                <a:cs typeface="Arial" charset="0"/>
              </a:defRPr>
            </a:lvl1pPr>
          </a:lstStyle>
          <a:p>
            <a:pPr defTabSz="685983"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7BF5A456-9BF1-49C6-809D-C38B85CE72DB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1016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32186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79423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57975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8496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26757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555448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1134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391"/>
            <a:ext cx="4038600" cy="254753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677379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791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14632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4413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61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76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1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677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18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1166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690"/>
            <a:ext cx="4040188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660"/>
            <a:ext cx="4040188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690"/>
            <a:ext cx="4041775" cy="47997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660"/>
            <a:ext cx="4041775" cy="296438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6613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2659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4673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10/31/2024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31/10/2024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421374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60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1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902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06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756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1856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 advClick="0" advTm="0">
    <p:rand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60684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2442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B76D1223-53C8-4F6E-A0EE-C7ADC22EE3B7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C347F815-C9D9-4C47-BF81-5524DE2DFFF4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8517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10/31/2024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31/10/2024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81395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5B0A1F14-DA11-4E43-87F3-BE07CCE5153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D6D27D59-6977-44DD-8E4E-5EC5FBCC1A34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74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0A829C2E-4D1E-4F59-91D1-95B83ABEEBF7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36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E746A1F-9E99-4E72-9D09-5F6A6C41B36D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478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83F7B2-BB06-4C2C-A0BF-C3C4D1F4133B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0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2_Title slide">
    <p:bg>
      <p:bgPr>
        <a:solidFill>
          <a:schemeClr val="l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529425" y="3894127"/>
            <a:ext cx="2085300" cy="48945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>
                <a:solidFill>
                  <a:schemeClr val="dk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3059600" y="848184"/>
            <a:ext cx="3035700" cy="18410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430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000"/>
    </mc:Choice>
    <mc:Fallback xmlns="">
      <p:transition advTm="7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5" name="TextBox 4"/>
          <p:cNvSpPr txBox="1"/>
          <p:nvPr userDrawn="1"/>
        </p:nvSpPr>
        <p:spPr>
          <a:xfrm>
            <a:off x="287524" y="268288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rPr>
              <a:t>单击此处添加标题</a:t>
            </a:r>
          </a:p>
        </p:txBody>
      </p:sp>
    </p:spTree>
  </p:cSld>
  <p:clrMapOvr>
    <a:masterClrMapping/>
  </p:clrMapOvr>
  <p:transition advClick="0" advTm="0">
    <p:rand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F35F0C53-322E-4084-927B-C545DB321773}" type="datetimeFigureOut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2400B08D-A9CB-4E38-8C2E-B79C6B9327D0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1710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163"/>
            <a:ext cx="8520600" cy="57287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830"/>
            <a:ext cx="8520600" cy="341745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189" lvl="0" indent="-342892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378" lvl="1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566" lvl="2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754" lvl="3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5943" lvl="4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132" lvl="5" indent="-317492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320" lvl="6" indent="-317492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509" lvl="7" indent="-317492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697" lvl="8" indent="-317492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4657"/>
            <a:ext cx="548700" cy="39372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685800"/>
            <a:fld id="{00000000-1234-1234-1234-123412341234}" type="slidenum">
              <a:rPr lang="en-GB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GB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9192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BE9930E7-7E0B-40C7-BEE7-B67E2A08C67B}"/>
              </a:ext>
            </a:extLst>
          </p:cNvPr>
          <p:cNvSpPr txBox="1">
            <a:spLocks/>
          </p:cNvSpPr>
          <p:nvPr userDrawn="1"/>
        </p:nvSpPr>
        <p:spPr>
          <a:xfrm>
            <a:off x="342902" y="204851"/>
            <a:ext cx="3014663" cy="871807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385763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44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Microsoft YaHei"/>
                <a:cs typeface="+mj-cs"/>
              </a:rPr>
              <a:t>Click to edit Master title style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4F00AC47-1D41-4D1A-9486-95442C0330A9}"/>
              </a:ext>
            </a:extLst>
          </p:cNvPr>
          <p:cNvSpPr txBox="1">
            <a:spLocks/>
          </p:cNvSpPr>
          <p:nvPr userDrawn="1"/>
        </p:nvSpPr>
        <p:spPr>
          <a:xfrm>
            <a:off x="342902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0378BCE-495C-4695-B317-D3DF73983059}" type="datetimeFigureOut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10/31/2024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DB6F7-097A-43BE-A994-EFE2EA708D6F}"/>
              </a:ext>
            </a:extLst>
          </p:cNvPr>
          <p:cNvSpPr txBox="1">
            <a:spLocks/>
          </p:cNvSpPr>
          <p:nvPr userDrawn="1"/>
        </p:nvSpPr>
        <p:spPr>
          <a:xfrm>
            <a:off x="4914900" y="4768737"/>
            <a:ext cx="2138363" cy="273928"/>
          </a:xfrm>
          <a:prstGeom prst="rect">
            <a:avLst/>
          </a:prstGeom>
        </p:spPr>
        <p:txBody>
          <a:bodyPr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B4BA6C-2EB3-4E19-85B0-8D08D429D37C}" type="slidenum">
              <a:rPr kumimoji="0" lang="en-US" sz="76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pPr marL="0" marR="0" lvl="0" indent="0" algn="l" defTabSz="3857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76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9" name="Picture 4" descr="Khung viền PowerPoint đẹp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1" y="0"/>
            <a:ext cx="8890000" cy="514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Hình chữ nhật 11">
            <a:extLst>
              <a:ext uri="{FF2B5EF4-FFF2-40B4-BE49-F238E27FC236}">
                <a16:creationId xmlns:a16="http://schemas.microsoft.com/office/drawing/2014/main" id="{DAFC84BA-F1C7-4297-85B2-87B8983D804E}"/>
              </a:ext>
            </a:extLst>
          </p:cNvPr>
          <p:cNvSpPr/>
          <p:nvPr userDrawn="1"/>
        </p:nvSpPr>
        <p:spPr>
          <a:xfrm>
            <a:off x="1" y="4802082"/>
            <a:ext cx="6948488" cy="228671"/>
          </a:xfrm>
          <a:prstGeom prst="rect">
            <a:avLst/>
          </a:prstGeom>
          <a:solidFill>
            <a:srgbClr val="93D3C3"/>
          </a:solidFill>
          <a:ln>
            <a:solidFill>
              <a:srgbClr val="93D3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1" name="Nhóm 12"/>
          <p:cNvGrpSpPr>
            <a:grpSpLocks/>
          </p:cNvGrpSpPr>
          <p:nvPr userDrawn="1"/>
        </p:nvGrpSpPr>
        <p:grpSpPr bwMode="auto">
          <a:xfrm>
            <a:off x="0" y="0"/>
            <a:ext cx="9144000" cy="5145088"/>
            <a:chOff x="17995" y="0"/>
            <a:chExt cx="9126005" cy="6858000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EFA6EA25-FDEA-4554-BC52-2067C58932F8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1613" t="2537" r="1613" b="21366"/>
            <a:stretch/>
          </p:blipFill>
          <p:spPr>
            <a:xfrm>
              <a:off x="17995" y="0"/>
              <a:ext cx="9126005" cy="4953000"/>
            </a:xfrm>
            <a:prstGeom prst="rect">
              <a:avLst/>
            </a:prstGeom>
            <a:pattFill prst="pct5">
              <a:fgClr>
                <a:schemeClr val="accent6">
                  <a:lumMod val="20000"/>
                  <a:lumOff val="80000"/>
                </a:schemeClr>
              </a:fgClr>
              <a:bgClr>
                <a:schemeClr val="bg1"/>
              </a:bgClr>
            </a:pattFill>
          </p:spPr>
        </p:pic>
        <p:pic>
          <p:nvPicPr>
            <p:cNvPr id="13" name="Picture 2" descr="Khung viền PowerPoint đẹp">
              <a:extLst>
                <a:ext uri="{FF2B5EF4-FFF2-40B4-BE49-F238E27FC236}">
                  <a16:creationId xmlns:a16="http://schemas.microsoft.com/office/drawing/2014/main" id="{E23845A2-0038-4BEA-BEAB-A76137A2DB62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0"/>
              <a:ext cx="8855075" cy="6858000"/>
            </a:xfrm>
            <a:prstGeom prst="rect">
              <a:avLst/>
            </a:prstGeom>
            <a:noFill/>
            <a:effectLst>
              <a:glow>
                <a:schemeClr val="accent1"/>
              </a:glow>
              <a:softEdge rad="508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Hình chữ nhật: Góc Chéo Tròn 15">
            <a:extLst>
              <a:ext uri="{FF2B5EF4-FFF2-40B4-BE49-F238E27FC236}">
                <a16:creationId xmlns:a16="http://schemas.microsoft.com/office/drawing/2014/main" id="{71F587BB-C181-47BD-B980-859E263246CE}"/>
              </a:ext>
            </a:extLst>
          </p:cNvPr>
          <p:cNvSpPr/>
          <p:nvPr userDrawn="1"/>
        </p:nvSpPr>
        <p:spPr>
          <a:xfrm>
            <a:off x="7196138" y="4229215"/>
            <a:ext cx="1525587" cy="800347"/>
          </a:xfrm>
          <a:prstGeom prst="round2DiagRect">
            <a:avLst>
              <a:gd name="adj1" fmla="val 33983"/>
              <a:gd name="adj2" fmla="val 0"/>
            </a:avLst>
          </a:prstGeom>
          <a:solidFill>
            <a:srgbClr val="00A18A"/>
          </a:solidFill>
          <a:ln>
            <a:solidFill>
              <a:srgbClr val="00A18A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sp>
        <p:nvSpPr>
          <p:cNvPr id="15" name="Hình thang 16">
            <a:extLst>
              <a:ext uri="{FF2B5EF4-FFF2-40B4-BE49-F238E27FC236}">
                <a16:creationId xmlns:a16="http://schemas.microsoft.com/office/drawing/2014/main" id="{83E3FF99-D718-4615-B8E2-9AA68911F018}"/>
              </a:ext>
            </a:extLst>
          </p:cNvPr>
          <p:cNvSpPr/>
          <p:nvPr userDrawn="1"/>
        </p:nvSpPr>
        <p:spPr>
          <a:xfrm>
            <a:off x="6315075" y="4578176"/>
            <a:ext cx="992188" cy="457341"/>
          </a:xfrm>
          <a:prstGeom prst="trapezoid">
            <a:avLst/>
          </a:prstGeom>
          <a:solidFill>
            <a:srgbClr val="54C1AC"/>
          </a:solidFill>
          <a:ln>
            <a:solidFill>
              <a:srgbClr val="54C1A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38576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6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Microsoft YaHei"/>
              <a:cs typeface="+mn-cs"/>
            </a:endParaRPr>
          </a:p>
        </p:txBody>
      </p:sp>
      <p:grpSp>
        <p:nvGrpSpPr>
          <p:cNvPr id="16" name="Nhóm 18"/>
          <p:cNvGrpSpPr>
            <a:grpSpLocks/>
          </p:cNvGrpSpPr>
          <p:nvPr userDrawn="1"/>
        </p:nvGrpSpPr>
        <p:grpSpPr bwMode="auto">
          <a:xfrm>
            <a:off x="6810377" y="2913168"/>
            <a:ext cx="1814513" cy="1719793"/>
            <a:chOff x="2070339" y="138027"/>
            <a:chExt cx="7134045" cy="6858000"/>
          </a:xfrm>
        </p:grpSpPr>
        <p:grpSp>
          <p:nvGrpSpPr>
            <p:cNvPr id="17" name="Nhóm 19"/>
            <p:cNvGrpSpPr>
              <a:grpSpLocks/>
            </p:cNvGrpSpPr>
            <p:nvPr/>
          </p:nvGrpSpPr>
          <p:grpSpPr bwMode="auto">
            <a:xfrm>
              <a:off x="2070339" y="138027"/>
              <a:ext cx="7134045" cy="6858000"/>
              <a:chOff x="0" y="4"/>
              <a:chExt cx="7134045" cy="6858000"/>
            </a:xfrm>
          </p:grpSpPr>
          <p:grpSp>
            <p:nvGrpSpPr>
              <p:cNvPr id="19" name="Nhóm 21"/>
              <p:cNvGrpSpPr>
                <a:grpSpLocks/>
              </p:cNvGrpSpPr>
              <p:nvPr/>
            </p:nvGrpSpPr>
            <p:grpSpPr bwMode="auto">
              <a:xfrm>
                <a:off x="0" y="4"/>
                <a:ext cx="7134045" cy="6858000"/>
                <a:chOff x="0" y="4"/>
                <a:chExt cx="7134045" cy="6858000"/>
              </a:xfrm>
            </p:grpSpPr>
            <p:sp>
              <p:nvSpPr>
                <p:cNvPr id="24" name="Hình Bầu dục 26">
                  <a:extLst>
                    <a:ext uri="{FF2B5EF4-FFF2-40B4-BE49-F238E27FC236}">
                      <a16:creationId xmlns:a16="http://schemas.microsoft.com/office/drawing/2014/main" id="{4831FB58-4E95-4C07-B107-E63739DA239F}"/>
                    </a:ext>
                  </a:extLst>
                </p:cNvPr>
                <p:cNvSpPr/>
                <p:nvPr/>
              </p:nvSpPr>
              <p:spPr>
                <a:xfrm>
                  <a:off x="0" y="4"/>
                  <a:ext cx="7134045" cy="6858000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  <p:sp>
              <p:nvSpPr>
                <p:cNvPr id="25" name="Hình Bầu dục 27">
                  <a:extLst>
                    <a:ext uri="{FF2B5EF4-FFF2-40B4-BE49-F238E27FC236}">
                      <a16:creationId xmlns:a16="http://schemas.microsoft.com/office/drawing/2014/main" id="{70EF604C-87CB-4A76-A1D4-805D53C720B0}"/>
                    </a:ext>
                  </a:extLst>
                </p:cNvPr>
                <p:cNvSpPr/>
                <p:nvPr/>
              </p:nvSpPr>
              <p:spPr>
                <a:xfrm>
                  <a:off x="1242062" y="1149336"/>
                  <a:ext cx="4743546" cy="4511842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 w="38100">
                  <a:solidFill>
                    <a:schemeClr val="accent6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385763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76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icrosoft YaHei"/>
                    <a:cs typeface="+mn-cs"/>
                  </a:endParaRPr>
                </a:p>
              </p:txBody>
            </p:sp>
          </p:grpSp>
          <p:sp>
            <p:nvSpPr>
              <p:cNvPr id="20" name="Hộp Văn bản 22">
                <a:extLst>
                  <a:ext uri="{FF2B5EF4-FFF2-40B4-BE49-F238E27FC236}">
                    <a16:creationId xmlns:a16="http://schemas.microsoft.com/office/drawing/2014/main" id="{D1AA5767-EA23-4DC4-92E3-08638589D4EB}"/>
                  </a:ext>
                </a:extLst>
              </p:cNvPr>
              <p:cNvSpPr txBox="1"/>
              <p:nvPr/>
            </p:nvSpPr>
            <p:spPr>
              <a:xfrm>
                <a:off x="659873" y="731695"/>
                <a:ext cx="5906401" cy="5758401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Trường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tiểu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học</a:t>
                </a:r>
                <a:r>
                  <a:rPr kumimoji="0" lang="en-US" sz="3713" b="1" i="0" u="none" strike="noStrike" kern="120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 Mai </a:t>
                </a:r>
                <a:r>
                  <a:rPr kumimoji="0" lang="en-US" sz="3713" b="1" i="0" u="none" strike="noStrike" kern="120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70AD47">
                        <a:lumMod val="50000"/>
                      </a:srgbClr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Động</a:t>
                </a:r>
                <a:endParaRPr kumimoji="0" lang="vi-VN" sz="3713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70AD47">
                      <a:lumMod val="50000"/>
                    </a:srgbClr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  <p:pic>
            <p:nvPicPr>
              <p:cNvPr id="21" name="Hình ảnh 23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64376" y="3428999"/>
                <a:ext cx="1369669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Hình ảnh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flipH="1">
                <a:off x="45834" y="3392312"/>
                <a:ext cx="1305464" cy="1367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3" name="Hộp Văn bản 25">
                <a:extLst>
                  <a:ext uri="{FF2B5EF4-FFF2-40B4-BE49-F238E27FC236}">
                    <a16:creationId xmlns:a16="http://schemas.microsoft.com/office/drawing/2014/main" id="{7A474CCF-807D-4BD9-98E6-CFD0CEFBC049}"/>
                  </a:ext>
                </a:extLst>
              </p:cNvPr>
              <p:cNvSpPr txBox="1"/>
              <p:nvPr/>
            </p:nvSpPr>
            <p:spPr>
              <a:xfrm>
                <a:off x="1000488" y="2777906"/>
                <a:ext cx="5133067" cy="3712190"/>
              </a:xfrm>
              <a:prstGeom prst="rect">
                <a:avLst/>
              </a:prstGeom>
              <a:noFill/>
            </p:spPr>
            <p:txBody>
              <a:bodyPr spcFirstLastPara="1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l" defTabSz="38576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50" b="1" i="0" u="none" strike="noStrike" kern="1200" cap="none" spc="0" normalizeH="0" baseline="0" noProof="0" dirty="0">
                    <a:ln w="22225">
                      <a:solidFill>
                        <a:srgbClr val="FF66FF"/>
                      </a:solidFill>
                      <a:prstDash val="solid"/>
                    </a:ln>
                    <a:solidFill>
                      <a:srgbClr val="F5C3F5"/>
                    </a:solidFill>
                    <a:effectLst/>
                    <a:uLnTx/>
                    <a:uFillTx/>
                    <a:latin typeface="UTM Cookies" panose="02040603050506020204" pitchFamily="18" charset="0"/>
                    <a:ea typeface="Microsoft YaHei"/>
                    <a:cs typeface="+mn-cs"/>
                  </a:rPr>
                  <a:t>CÔ NGA – LỚP 2A4</a:t>
                </a:r>
                <a:endParaRPr kumimoji="0" lang="vi-VN" sz="4050" b="1" i="0" u="none" strike="noStrike" kern="1200" cap="none" spc="0" normalizeH="0" baseline="0" noProof="0" dirty="0">
                  <a:ln w="22225">
                    <a:solidFill>
                      <a:srgbClr val="FF66FF"/>
                    </a:solidFill>
                    <a:prstDash val="solid"/>
                  </a:ln>
                  <a:solidFill>
                    <a:srgbClr val="F5C3F5"/>
                  </a:solidFill>
                  <a:effectLst/>
                  <a:uLnTx/>
                  <a:uFillTx/>
                  <a:latin typeface="Arial" panose="020B0604020202020204" pitchFamily="34" charset="0"/>
                  <a:ea typeface="Microsoft YaHei"/>
                  <a:cs typeface="+mn-cs"/>
                </a:endParaRPr>
              </a:p>
            </p:txBody>
          </p:sp>
        </p:grpSp>
        <p:pic>
          <p:nvPicPr>
            <p:cNvPr id="18" name="Picture 10" descr="3 con giáp tốt toàn diện trong năm Ất Mùi | Lịch nghỉ tết 2022, Tết Nguyên  Đán, Âm Lịch 202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14014" y="909918"/>
              <a:ext cx="4938798" cy="493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3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614">
            <a:off x="5487988" y="563342"/>
            <a:ext cx="3732212" cy="1665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2011587"/>
            <a:ext cx="4113212" cy="2987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8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2" y="2891730"/>
            <a:ext cx="3163888" cy="2029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êu đề 1">
            <a:extLst>
              <a:ext uri="{FF2B5EF4-FFF2-40B4-BE49-F238E27FC236}">
                <a16:creationId xmlns:a16="http://schemas.microsoft.com/office/drawing/2014/main" id="{05C7132D-4AC1-4E25-9842-EE91F74C7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  <a:prstGeom prst="rect">
            <a:avLst/>
          </a:prstGeom>
        </p:spPr>
        <p:txBody>
          <a:bodyPr anchor="b"/>
          <a:lstStyle>
            <a:lvl1pPr algn="ctr">
              <a:defRPr sz="253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EB1456E-EF1F-4721-85D9-46CBF476B2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013"/>
            </a:lvl1pPr>
            <a:lvl2pPr marL="192881" indent="0" algn="ctr">
              <a:buNone/>
              <a:defRPr sz="844"/>
            </a:lvl2pPr>
            <a:lvl3pPr marL="385763" indent="0" algn="ctr">
              <a:buNone/>
              <a:defRPr sz="760"/>
            </a:lvl3pPr>
            <a:lvl4pPr marL="578644" indent="0" algn="ctr">
              <a:buNone/>
              <a:defRPr sz="675"/>
            </a:lvl4pPr>
            <a:lvl5pPr marL="771525" indent="0" algn="ctr">
              <a:buNone/>
              <a:defRPr sz="675"/>
            </a:lvl5pPr>
            <a:lvl6pPr marL="964406" indent="0" algn="ctr">
              <a:buNone/>
              <a:defRPr sz="675"/>
            </a:lvl6pPr>
            <a:lvl7pPr marL="1157288" indent="0" algn="ctr">
              <a:buNone/>
              <a:defRPr sz="675"/>
            </a:lvl7pPr>
            <a:lvl8pPr marL="1350169" indent="0" algn="ctr">
              <a:buNone/>
              <a:defRPr sz="675"/>
            </a:lvl8pPr>
            <a:lvl9pPr marL="1543050" indent="0" algn="ctr">
              <a:buNone/>
              <a:defRPr sz="675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911993DA-CC3B-43F6-B94B-F1617BB5BB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2902" y="1076660"/>
            <a:ext cx="3014245" cy="35193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591"/>
            </a:lvl1pPr>
            <a:lvl2pPr marL="192881" indent="0">
              <a:buNone/>
              <a:defRPr sz="506"/>
            </a:lvl2pPr>
            <a:lvl3pPr marL="385763" indent="0">
              <a:buNone/>
              <a:defRPr sz="422"/>
            </a:lvl3pPr>
            <a:lvl4pPr marL="578644" indent="0">
              <a:buNone/>
              <a:defRPr sz="380"/>
            </a:lvl4pPr>
            <a:lvl5pPr marL="771525" indent="0">
              <a:buNone/>
              <a:defRPr sz="380"/>
            </a:lvl5pPr>
            <a:lvl6pPr marL="964406" indent="0">
              <a:buNone/>
              <a:defRPr sz="380"/>
            </a:lvl6pPr>
            <a:lvl7pPr marL="1157288" indent="0">
              <a:buNone/>
              <a:defRPr sz="380"/>
            </a:lvl7pPr>
            <a:lvl8pPr marL="1350169" indent="0">
              <a:buNone/>
              <a:defRPr sz="380"/>
            </a:lvl8pPr>
            <a:lvl9pPr marL="1543050" indent="0">
              <a:buNone/>
              <a:defRPr sz="3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Chỗ dành sẵn cho Ngày tháng 3">
            <a:extLst>
              <a:ext uri="{FF2B5EF4-FFF2-40B4-BE49-F238E27FC236}">
                <a16:creationId xmlns:a16="http://schemas.microsoft.com/office/drawing/2014/main" id="{90215FCE-582B-4093-920F-D03F5C1F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8737"/>
            <a:ext cx="20574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fld id="{DE55897E-AF0E-4185-9CC0-150E350DA1B7}" type="datetimeFigureOut">
              <a:rPr lang="vi-VN" smtClean="0"/>
              <a:pPr>
                <a:defRPr/>
              </a:pPr>
              <a:t>31/10/2024</a:t>
            </a:fld>
            <a:endParaRPr lang="vi-VN"/>
          </a:p>
        </p:txBody>
      </p:sp>
      <p:sp>
        <p:nvSpPr>
          <p:cNvPr id="30" name="Chỗ dành sẵn cho Chân trang 4">
            <a:extLst>
              <a:ext uri="{FF2B5EF4-FFF2-40B4-BE49-F238E27FC236}">
                <a16:creationId xmlns:a16="http://schemas.microsoft.com/office/drawing/2014/main" id="{94BDD0CA-F41A-4B2B-9860-E4BF0A7B0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8737"/>
            <a:ext cx="3086100" cy="273928"/>
          </a:xfrm>
        </p:spPr>
        <p:txBody>
          <a:bodyPr/>
          <a:lstStyle>
            <a:lvl1pPr defTabSz="385763">
              <a:defRPr sz="760">
                <a:solidFill>
                  <a:prstClr val="black"/>
                </a:solidFill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1" name="Chỗ dành sẵn cho Số hiệu Bản chiếu 5">
            <a:extLst>
              <a:ext uri="{FF2B5EF4-FFF2-40B4-BE49-F238E27FC236}">
                <a16:creationId xmlns:a16="http://schemas.microsoft.com/office/drawing/2014/main" id="{D1BBF940-4331-4927-A641-CC0575612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8737"/>
            <a:ext cx="2057400" cy="273928"/>
          </a:xfrm>
        </p:spPr>
        <p:txBody>
          <a:bodyPr/>
          <a:lstStyle>
            <a:lvl1pPr defTabSz="385763" fontAlgn="auto">
              <a:spcBef>
                <a:spcPts val="0"/>
              </a:spcBef>
              <a:spcAft>
                <a:spcPts val="0"/>
              </a:spcAft>
              <a:defRPr sz="760">
                <a:solidFill>
                  <a:prstClr val="black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CD7D4CD-60D1-4A17-B1CA-DDAFFA5F1D03}" type="slidenum">
              <a:rPr lang="vi-VN" smtClean="0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94170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2032"/>
            <a:ext cx="6858000" cy="179125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2363"/>
            <a:ext cx="6858000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2289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E22B3FE-8C9B-4A29-842F-4D798D8C941C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6870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700"/>
            <a:ext cx="7886700" cy="214021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3160"/>
            <a:ext cx="7886700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34DB6FC-8B5A-49E2-BB71-B165F1F8ED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09970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642"/>
            <a:ext cx="3886200" cy="326451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4D6E830-E516-4A42-B078-2187DAF768E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68055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929"/>
            <a:ext cx="7886700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1261"/>
            <a:ext cx="3868340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9386"/>
            <a:ext cx="3868340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1261"/>
            <a:ext cx="388739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9386"/>
            <a:ext cx="3887391" cy="276429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C9BBACD2-43A0-429D-8F9E-73619BEC4284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6391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6AD97154-3812-44BC-947E-341FA29205C9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64765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04CFEA0-B269-4F90-9BE8-A22FC82A3B65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131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1143000" y="374188"/>
            <a:ext cx="6858000" cy="523279"/>
          </a:xfrm>
        </p:spPr>
        <p:txBody>
          <a:bodyPr anchor="b">
            <a:normAutofit/>
          </a:bodyPr>
          <a:lstStyle>
            <a:lvl1pPr algn="ctr">
              <a:defRPr sz="3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143000" y="918257"/>
            <a:ext cx="6858000" cy="280749"/>
          </a:xfrm>
        </p:spPr>
        <p:txBody>
          <a:bodyPr>
            <a:normAutofit/>
          </a:bodyPr>
          <a:lstStyle>
            <a:lvl1pPr marL="0" indent="0" algn="ctr">
              <a:buNone/>
              <a:defRPr sz="1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AU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628650" y="1503977"/>
            <a:ext cx="3942159" cy="353809"/>
          </a:xfr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accent1"/>
                </a:solidFill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628650" y="1869220"/>
            <a:ext cx="3942159" cy="1320052"/>
          </a:xfrm>
        </p:spPr>
        <p:txBody>
          <a:bodyPr>
            <a:normAutofit/>
          </a:bodyPr>
          <a:lstStyle>
            <a:lvl1pPr marL="0" indent="0">
              <a:buNone/>
              <a:defRPr sz="11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5"/>
          </p:nvPr>
        </p:nvSpPr>
        <p:spPr>
          <a:xfrm>
            <a:off x="629841" y="3288332"/>
            <a:ext cx="3940969" cy="370398"/>
          </a:xfrm>
        </p:spPr>
        <p:txBody>
          <a:bodyPr>
            <a:normAutofit/>
          </a:bodyPr>
          <a:lstStyle>
            <a:lvl1pPr marL="0" indent="0">
              <a:buNone/>
              <a:defRPr sz="1200" b="1" i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3" name="Text Placeholder 13"/>
          <p:cNvSpPr>
            <a:spLocks noGrp="1"/>
          </p:cNvSpPr>
          <p:nvPr>
            <p:ph type="body" sz="quarter" idx="16"/>
          </p:nvPr>
        </p:nvSpPr>
        <p:spPr>
          <a:xfrm>
            <a:off x="629841" y="3658730"/>
            <a:ext cx="3940969" cy="370399"/>
          </a:xfrm>
        </p:spPr>
        <p:txBody>
          <a:bodyPr>
            <a:normAutofit/>
          </a:bodyPr>
          <a:lstStyle>
            <a:lvl1pPr marL="0" indent="0">
              <a:buNone/>
              <a:defRPr sz="900" b="1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29841" y="4029128"/>
            <a:ext cx="3942159" cy="270355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722F6D6F-DD99-46DF-A9EA-728D63EA6A31}" type="datetimeFigureOut">
              <a:rPr lang="en-AU" smtClean="0"/>
              <a:pPr/>
              <a:t>31/10/2024</a:t>
            </a:fld>
            <a:endParaRPr lang="en-AU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8735"/>
            <a:ext cx="30861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endParaRPr lang="en-AU" dirty="0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8735"/>
            <a:ext cx="2057400" cy="273928"/>
          </a:xfrm>
        </p:spPr>
        <p:txBody>
          <a:bodyPr/>
          <a:lstStyle>
            <a:lvl1pPr>
              <a:defRPr>
                <a:latin typeface="印品黑体" panose="00000500000000000000" pitchFamily="2" charset="-122"/>
              </a:defRPr>
            </a:lvl1pPr>
          </a:lstStyle>
          <a:p>
            <a:fld id="{84AD2E7E-F7BA-4F6B-9D0C-0B2331C2AE06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5112544" y="1504225"/>
            <a:ext cx="3251597" cy="353724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</a:lstStyle>
          <a:p>
            <a:pPr lvl="0"/>
            <a:endParaRPr lang="en-AU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9"/>
          </p:nvPr>
        </p:nvSpPr>
        <p:spPr>
          <a:xfrm>
            <a:off x="5112544" y="1868668"/>
            <a:ext cx="3251597" cy="703876"/>
          </a:xfrm>
        </p:spPr>
        <p:txBody>
          <a:bodyPr>
            <a:normAutofit/>
          </a:bodyPr>
          <a:lstStyle>
            <a:lvl1pPr marL="0" indent="0">
              <a:buNone/>
              <a:defRPr sz="900">
                <a:latin typeface="印品黑体" panose="00000500000000000000" pitchFamily="2" charset="-122"/>
              </a:defRPr>
            </a:lvl1pPr>
          </a:lstStyle>
          <a:p>
            <a:pPr lvl="0"/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725720854"/>
      </p:ext>
    </p:extLst>
  </p:cSld>
  <p:clrMapOvr>
    <a:masterClrMapping/>
  </p:clrMapOvr>
  <p:transition advClick="0" advTm="0">
    <p:random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798"/>
            <a:ext cx="4629150" cy="365634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F30D20ED-B10B-40D0-B3E0-E4A117FDA89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6459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3006"/>
            <a:ext cx="2949178" cy="1200521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798"/>
            <a:ext cx="4629150" cy="365634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526"/>
            <a:ext cx="2949178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9A59279-A010-47EC-B208-17A0C2B16740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703874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12636340-CD10-434A-AD8A-A36531D595E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4535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928"/>
            <a:ext cx="1971675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928"/>
            <a:ext cx="5800725" cy="43602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EDF6EACB-9893-46C3-A996-4767F4393CF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7853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4768735"/>
            <a:ext cx="2133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4768735"/>
            <a:ext cx="2895600" cy="273929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586119" y="4788104"/>
            <a:ext cx="410853" cy="273929"/>
          </a:xfrm>
          <a:prstGeom prst="rect">
            <a:avLst/>
          </a:prstGeom>
        </p:spPr>
        <p:txBody>
          <a:bodyPr/>
          <a:lstStyle/>
          <a:p>
            <a:fld id="{ECB62A96-75BD-4D1B-A9DE-49026C62D5F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0228082"/>
      </p:ext>
    </p:extLst>
  </p:cSld>
  <p:clrMapOvr>
    <a:masterClrMapping/>
  </p:clrMapOvr>
  <p:transition advClick="0" advTm="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10" Type="http://schemas.openxmlformats.org/officeDocument/2006/relationships/theme" Target="../theme/theme7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8BB9D82-32A4-430E-BFF6-2B8D309795DE}" type="datetimeFigureOut">
              <a:rPr lang="zh-CN" altLang="en-US" smtClean="0"/>
              <a:pPr/>
              <a:t>2024/10/31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</a:defRPr>
            </a:lvl1pPr>
          </a:lstStyle>
          <a:p>
            <a:fld id="{E08626DF-F94F-449D-A618-9BB38F1495E5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60" r:id="rId8"/>
    <p:sldLayoutId id="2147483661" r:id="rId9"/>
    <p:sldLayoutId id="2147483662" r:id="rId10"/>
    <p:sldLayoutId id="2147483663" r:id="rId11"/>
  </p:sldLayoutIdLst>
  <p:transition advClick="0" advTm="0">
    <p:random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印品黑体" panose="00000500000000000000" pitchFamily="2" charset="-122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220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042"/>
            <a:ext cx="8229600" cy="857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521"/>
            <a:ext cx="8229600" cy="339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5365"/>
            <a:ext cx="2895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5365"/>
            <a:ext cx="2133600" cy="35729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defTabSz="685983" fontAlgn="base">
              <a:spcBef>
                <a:spcPct val="0"/>
              </a:spcBef>
              <a:spcAft>
                <a:spcPct val="0"/>
              </a:spcAft>
            </a:pPr>
            <a:fld id="{1C0E6095-131E-45CD-8DEC-49A2EF3B2859}" type="slidenum">
              <a:rPr lang="en-US" altLang="en-US" smtClean="0">
                <a:cs typeface="Arial" panose="020B0604020202020204" pitchFamily="34" charset="0"/>
              </a:rPr>
              <a:pPr defTabSz="68598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06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5pPr>
      <a:lvl6pPr marL="342991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6pPr>
      <a:lvl7pPr marL="685983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7pPr>
      <a:lvl8pPr marL="1028974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8pPr>
      <a:lvl9pPr marL="1371966" algn="ctr" rtl="0" fontAlgn="base">
        <a:spcBef>
          <a:spcPct val="0"/>
        </a:spcBef>
        <a:spcAft>
          <a:spcPct val="0"/>
        </a:spcAft>
        <a:defRPr sz="3301">
          <a:solidFill>
            <a:schemeClr val="tx2"/>
          </a:solidFill>
          <a:latin typeface="Arial" charset="0"/>
        </a:defRPr>
      </a:lvl9pPr>
    </p:titleStyle>
    <p:bodyStyle>
      <a:lvl1pPr marL="257244" indent="-257244" algn="l" rtl="0" eaLnBrk="0" fontAlgn="base" hangingPunct="0">
        <a:spcBef>
          <a:spcPct val="20000"/>
        </a:spcBef>
        <a:spcAft>
          <a:spcPct val="0"/>
        </a:spcAft>
        <a:buChar char="•"/>
        <a:defRPr sz="2401">
          <a:solidFill>
            <a:schemeClr val="tx1"/>
          </a:solidFill>
          <a:latin typeface="+mn-lt"/>
          <a:ea typeface="+mn-ea"/>
          <a:cs typeface="+mn-cs"/>
        </a:defRPr>
      </a:lvl1pPr>
      <a:lvl2pPr marL="557361" indent="-214370" algn="l" rtl="0" eaLnBrk="0" fontAlgn="base" hangingPunct="0">
        <a:spcBef>
          <a:spcPct val="20000"/>
        </a:spcBef>
        <a:spcAft>
          <a:spcPct val="0"/>
        </a:spcAft>
        <a:buChar char="–"/>
        <a:defRPr sz="2101">
          <a:solidFill>
            <a:schemeClr val="tx1"/>
          </a:solidFill>
          <a:latin typeface="+mn-lt"/>
        </a:defRPr>
      </a:lvl2pPr>
      <a:lvl3pPr marL="857479" indent="-171496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470" indent="-171496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461" indent="-171496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6453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9444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2436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5427" indent="-171496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648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216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151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16E9974-F0DC-4DB8-9A38-2F8F55216D11}" type="datetime1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10/31/2024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F9C20B1D-C678-4C69-9E65-5611E138EDCC}" type="slidenum">
              <a:rPr lang="en-US" smtClean="0">
                <a:solidFill>
                  <a:srgbClr val="3F3F3F">
                    <a:tint val="75000"/>
                  </a:srgbClr>
                </a:solidFill>
              </a:rPr>
              <a:pPr defTabSz="685800"/>
              <a:t>‹#›</a:t>
            </a:fld>
            <a:endParaRPr lang="en-US">
              <a:solidFill>
                <a:srgbClr val="3F3F3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75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5" r:id="rId1"/>
    <p:sldLayoutId id="2147483796" r:id="rId2"/>
    <p:sldLayoutId id="2147483797" r:id="rId3"/>
    <p:sldLayoutId id="2147483798" r:id="rId4"/>
    <p:sldLayoutId id="2147483799" r:id="rId5"/>
    <p:sldLayoutId id="2147483800" r:id="rId6"/>
    <p:sldLayoutId id="2147483801" r:id="rId7"/>
    <p:sldLayoutId id="2147483802" r:id="rId8"/>
    <p:sldLayoutId id="2147483804" r:id="rId9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929"/>
            <a:ext cx="7886700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642"/>
            <a:ext cx="7886700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8735"/>
            <a:ext cx="30861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8735"/>
            <a:ext cx="20574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defRPr/>
            </a:pPr>
            <a:fld id="{060E664A-DFB7-4E1B-B3DF-AEAF044FE66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Arial" charset="0"/>
                <a:cs typeface="Arial" charset="0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273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35.png"/><Relationship Id="rId18" Type="http://schemas.openxmlformats.org/officeDocument/2006/relationships/image" Target="../media/image25.emf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34.emf"/><Relationship Id="rId17" Type="http://schemas.openxmlformats.org/officeDocument/2006/relationships/image" Target="../media/image24.emf"/><Relationship Id="rId2" Type="http://schemas.openxmlformats.org/officeDocument/2006/relationships/tags" Target="../tags/tag28.xml"/><Relationship Id="rId16" Type="http://schemas.openxmlformats.org/officeDocument/2006/relationships/image" Target="../media/image37.emf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33.emf"/><Relationship Id="rId5" Type="http://schemas.openxmlformats.org/officeDocument/2006/relationships/tags" Target="../tags/tag31.xml"/><Relationship Id="rId15" Type="http://schemas.openxmlformats.org/officeDocument/2006/relationships/image" Target="../media/image36.emf"/><Relationship Id="rId10" Type="http://schemas.openxmlformats.org/officeDocument/2006/relationships/image" Target="../media/image32.png"/><Relationship Id="rId19" Type="http://schemas.openxmlformats.org/officeDocument/2006/relationships/image" Target="../media/image26.emf"/><Relationship Id="rId4" Type="http://schemas.openxmlformats.org/officeDocument/2006/relationships/tags" Target="../tags/tag30.xml"/><Relationship Id="rId9" Type="http://schemas.openxmlformats.org/officeDocument/2006/relationships/notesSlide" Target="../notesSlides/notesSlide6.xml"/><Relationship Id="rId1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notesSlide" Target="../notesSlides/notesSlide2.xml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slideLayout" Target="../slideLayouts/slideLayout10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image" Target="../media/image12.jpeg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3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39.xml"/><Relationship Id="rId1" Type="http://schemas.openxmlformats.org/officeDocument/2006/relationships/tags" Target="../tags/tag1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image" Target="../media/image29.png"/><Relationship Id="rId3" Type="http://schemas.openxmlformats.org/officeDocument/2006/relationships/tags" Target="../tags/tag18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27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6.emf"/><Relationship Id="rId4" Type="http://schemas.openxmlformats.org/officeDocument/2006/relationships/tags" Target="../tags/tag19.xml"/><Relationship Id="rId9" Type="http://schemas.openxmlformats.org/officeDocument/2006/relationships/image" Target="../media/image2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image" Target="../media/image35.png"/><Relationship Id="rId18" Type="http://schemas.openxmlformats.org/officeDocument/2006/relationships/image" Target="../media/image25.emf"/><Relationship Id="rId3" Type="http://schemas.openxmlformats.org/officeDocument/2006/relationships/tags" Target="../tags/tag22.xml"/><Relationship Id="rId7" Type="http://schemas.openxmlformats.org/officeDocument/2006/relationships/tags" Target="../tags/tag26.xml"/><Relationship Id="rId12" Type="http://schemas.openxmlformats.org/officeDocument/2006/relationships/image" Target="../media/image34.emf"/><Relationship Id="rId17" Type="http://schemas.openxmlformats.org/officeDocument/2006/relationships/image" Target="../media/image24.emf"/><Relationship Id="rId2" Type="http://schemas.openxmlformats.org/officeDocument/2006/relationships/tags" Target="../tags/tag21.xml"/><Relationship Id="rId16" Type="http://schemas.openxmlformats.org/officeDocument/2006/relationships/image" Target="../media/image37.emf"/><Relationship Id="rId1" Type="http://schemas.openxmlformats.org/officeDocument/2006/relationships/tags" Target="../tags/tag20.xml"/><Relationship Id="rId6" Type="http://schemas.openxmlformats.org/officeDocument/2006/relationships/tags" Target="../tags/tag25.xml"/><Relationship Id="rId11" Type="http://schemas.openxmlformats.org/officeDocument/2006/relationships/image" Target="../media/image33.emf"/><Relationship Id="rId5" Type="http://schemas.openxmlformats.org/officeDocument/2006/relationships/tags" Target="../tags/tag24.xml"/><Relationship Id="rId15" Type="http://schemas.openxmlformats.org/officeDocument/2006/relationships/image" Target="../media/image36.emf"/><Relationship Id="rId10" Type="http://schemas.openxmlformats.org/officeDocument/2006/relationships/image" Target="../media/image32.png"/><Relationship Id="rId19" Type="http://schemas.openxmlformats.org/officeDocument/2006/relationships/image" Target="../media/image26.emf"/><Relationship Id="rId4" Type="http://schemas.openxmlformats.org/officeDocument/2006/relationships/tags" Target="../tags/tag23.xml"/><Relationship Id="rId9" Type="http://schemas.openxmlformats.org/officeDocument/2006/relationships/notesSlide" Target="../notesSlides/notesSlide5.xml"/><Relationship Id="rId1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9744"/>
            <a:ext cx="9144000" cy="5148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dministrator\Desktop\2017051002.png"/>
          <p:cNvPicPr>
            <a:picLocks noChangeAspect="1" noChangeArrowheads="1"/>
          </p:cNvPicPr>
          <p:nvPr/>
        </p:nvPicPr>
        <p:blipFill>
          <a:blip r:embed="rId4" cstate="print"/>
          <a:srcRect l="30313"/>
          <a:stretch>
            <a:fillRect/>
          </a:stretch>
        </p:blipFill>
        <p:spPr bwMode="auto">
          <a:xfrm>
            <a:off x="3203848" y="-35159"/>
            <a:ext cx="6372200" cy="5148263"/>
          </a:xfrm>
          <a:prstGeom prst="rect">
            <a:avLst/>
          </a:prstGeom>
          <a:noFill/>
        </p:spPr>
      </p:pic>
      <p:sp>
        <p:nvSpPr>
          <p:cNvPr id="7" name="矩形 6"/>
          <p:cNvSpPr/>
          <p:nvPr/>
        </p:nvSpPr>
        <p:spPr>
          <a:xfrm>
            <a:off x="575556" y="514584"/>
            <a:ext cx="6065610" cy="277768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CHÀO MỪNG </a:t>
            </a:r>
          </a:p>
          <a:p>
            <a:pPr algn="ctr" defTabSz="912114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CÁC CON ĐẾN VỚI TIẾT TIẾNG VIỆT LỚP 1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350"/>
                            </p:stCondLst>
                            <p:childTnLst>
                              <p:par>
                                <p:cTn id="2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525" y="1132384"/>
            <a:ext cx="6853535" cy="4038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3508" y="-55748"/>
            <a:ext cx="3609380" cy="1297484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en-US" sz="2025">
              <a:solidFill>
                <a:srgbClr val="954F72"/>
              </a:solidFill>
              <a:cs typeface="Arial" charset="0"/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991" y="199128"/>
            <a:ext cx="3300413" cy="715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5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405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5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405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405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2987824" y="1608448"/>
            <a:ext cx="3420380" cy="2288684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995936" y="1877849"/>
            <a:ext cx="1116124" cy="1152128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9864077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1682289" y="643734"/>
            <a:ext cx="5779424" cy="3867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3203848" y="1816460"/>
            <a:ext cx="4321858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1433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925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Microsoft YaHei"/>
                <a:cs typeface="+mn-cs"/>
              </a:rPr>
              <a:t>an  </a:t>
            </a:r>
          </a:p>
        </p:txBody>
      </p:sp>
    </p:spTree>
    <p:extLst>
      <p:ext uri="{BB962C8B-B14F-4D97-AF65-F5344CB8AC3E}">
        <p14:creationId xmlns:p14="http://schemas.microsoft.com/office/powerpoint/2010/main" val="19597167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0A8B1-BA3F-45B3-9CF1-A3D4A2B34C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21172" r="6525" b="20323"/>
          <a:stretch/>
        </p:blipFill>
        <p:spPr>
          <a:xfrm>
            <a:off x="1682289" y="643734"/>
            <a:ext cx="5779424" cy="38671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3203848" y="340296"/>
            <a:ext cx="4321858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/>
            <a:r>
              <a:rPr lang="en-US" sz="14925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ăn</a:t>
            </a:r>
            <a:r>
              <a:rPr lang="en-US" sz="14925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A63A6E-8FD1-429A-9EE3-1E259CAFDE4D}"/>
              </a:ext>
            </a:extLst>
          </p:cNvPr>
          <p:cNvSpPr txBox="1"/>
          <p:nvPr/>
        </p:nvSpPr>
        <p:spPr>
          <a:xfrm>
            <a:off x="3203848" y="1816460"/>
            <a:ext cx="4321858" cy="23891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14337"/>
            <a:r>
              <a:rPr lang="en-US" sz="14925" dirty="0" err="1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ân</a:t>
            </a:r>
            <a:r>
              <a:rPr lang="en-US" sz="14925" dirty="0">
                <a:solidFill>
                  <a:prstClr val="white"/>
                </a:solidFill>
                <a:latin typeface="HP001 4 hàng" panose="020B0603050302020204" pitchFamily="34" charset="0"/>
                <a:ea typeface="Microsoft YaHei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873962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7411755547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4" y="808348"/>
            <a:ext cx="9144000" cy="309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0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5077" objId="2"/>
        <p14:stopEvt time="66323" objId="2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87411795441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7900"/>
            <a:ext cx="9144000" cy="3189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812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631" objId="2"/>
        <p14:stopEvt time="53444" objId="2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31871" y="-385982"/>
            <a:ext cx="2664507" cy="376671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82133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78292" y="1636805"/>
            <a:ext cx="3015451" cy="3708098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734926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3784295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1900082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2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291629" y="1773293"/>
            <a:ext cx="40587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50" spc="225" dirty="0">
                <a:solidFill>
                  <a:srgbClr val="FF0000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HOẠT ĐỘNG </a:t>
            </a:r>
          </a:p>
          <a:p>
            <a:pPr algn="ctr" defTabSz="685800"/>
            <a:r>
              <a:rPr lang="en-US" sz="4050" spc="225" dirty="0">
                <a:solidFill>
                  <a:srgbClr val="FF0000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KẾT NỐI</a:t>
            </a:r>
          </a:p>
        </p:txBody>
      </p:sp>
    </p:spTree>
    <p:extLst>
      <p:ext uri="{BB962C8B-B14F-4D97-AF65-F5344CB8AC3E}">
        <p14:creationId xmlns:p14="http://schemas.microsoft.com/office/powerpoint/2010/main" val="72682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SubTitle_4"/>
          <p:cNvSpPr>
            <a:spLocks noChangeArrowheads="1"/>
          </p:cNvSpPr>
          <p:nvPr>
            <p:custDataLst>
              <p:tags r:id="rId2"/>
            </p:custDataLst>
          </p:nvPr>
        </p:nvSpPr>
        <p:spPr bwMode="gray">
          <a:xfrm>
            <a:off x="4626662" y="3464211"/>
            <a:ext cx="4049794" cy="484734"/>
          </a:xfrm>
          <a:prstGeom prst="roundRect">
            <a:avLst>
              <a:gd name="adj" fmla="val 50000"/>
            </a:avLst>
          </a:prstGeom>
          <a:solidFill>
            <a:schemeClr val="accent5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Mẹ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và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Hà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ghé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nhà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dì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sz="2000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Kha</a:t>
            </a:r>
            <a:r>
              <a:rPr lang="en-US" altLang="zh-CN" sz="2000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.</a:t>
            </a:r>
            <a:endParaRPr lang="zh-CN" altLang="en-US" sz="2000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5" name="MH_Other_1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2736054" y="1527657"/>
            <a:ext cx="1754885" cy="924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6" name="MH_Other_2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2736054" y="2241061"/>
            <a:ext cx="1765601" cy="273929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7" name="MH_Other_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2805106" y="2610268"/>
            <a:ext cx="1685833" cy="263210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8" name="MH_Other_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897970" y="2742470"/>
            <a:ext cx="1615590" cy="943266"/>
          </a:xfrm>
          <a:prstGeom prst="line">
            <a:avLst/>
          </a:prstGeom>
          <a:noFill/>
          <a:ln w="38100" cap="rnd">
            <a:solidFill>
              <a:schemeClr val="accent1">
                <a:lumMod val="40000"/>
                <a:lumOff val="60000"/>
              </a:schemeClr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>
            <a:normAutofit fontScale="25000" lnSpcReduction="20000"/>
          </a:bodyPr>
          <a:lstStyle/>
          <a:p>
            <a:pPr>
              <a:defRPr/>
            </a:pPr>
            <a:endParaRPr lang="zh-CN" altLang="en-US" sz="140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9" name="MH_SubTitle_1"/>
          <p:cNvSpPr>
            <a:spLocks noChangeArrowheads="1"/>
          </p:cNvSpPr>
          <p:nvPr>
            <p:custDataLst>
              <p:tags r:id="rId7"/>
            </p:custDataLst>
          </p:nvPr>
        </p:nvSpPr>
        <p:spPr bwMode="gray">
          <a:xfrm>
            <a:off x="4589642" y="1284694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phố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cổ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0" name="MH_SubTitle_2"/>
          <p:cNvSpPr>
            <a:spLocks noChangeArrowheads="1"/>
          </p:cNvSpPr>
          <p:nvPr>
            <p:custDataLst>
              <p:tags r:id="rId8"/>
            </p:custDataLst>
          </p:nvPr>
        </p:nvSpPr>
        <p:spPr bwMode="gray">
          <a:xfrm>
            <a:off x="4626662" y="1989762"/>
            <a:ext cx="3125882" cy="485925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vỉa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hè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1" name="MH_SubTitle_3"/>
          <p:cNvSpPr>
            <a:spLocks noChangeArrowheads="1"/>
          </p:cNvSpPr>
          <p:nvPr>
            <p:custDataLst>
              <p:tags r:id="rId9"/>
            </p:custDataLst>
          </p:nvPr>
        </p:nvSpPr>
        <p:spPr bwMode="gray">
          <a:xfrm>
            <a:off x="4626662" y="2726987"/>
            <a:ext cx="3125882" cy="484734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</p:spPr>
        <p:txBody>
          <a:bodyPr lIns="0" tIns="0" rIns="0" bIns="0" anchor="ctr" anchorCtr="1">
            <a:no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lvl="0" algn="ctr">
              <a:buNone/>
            </a:pP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xứ</a:t>
            </a:r>
            <a:r>
              <a:rPr lang="en-US" altLang="zh-CN" dirty="0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 </a:t>
            </a:r>
            <a:r>
              <a:rPr lang="en-US" altLang="zh-CN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sở</a:t>
            </a:r>
            <a:endParaRPr lang="zh-CN" altLang="en-US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2" name="MH_Other_5"/>
          <p:cNvSpPr>
            <a:spLocks noChangeArrowheads="1"/>
          </p:cNvSpPr>
          <p:nvPr>
            <p:custDataLst>
              <p:tags r:id="rId10"/>
            </p:custDataLst>
          </p:nvPr>
        </p:nvSpPr>
        <p:spPr bwMode="gray">
          <a:xfrm>
            <a:off x="1250170" y="1642049"/>
            <a:ext cx="1853588" cy="1854262"/>
          </a:xfrm>
          <a:prstGeom prst="ellipse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txBody>
          <a:bodyPr lIns="0" tIns="0" rIns="0" bIns="0" anchor="ctr" anchorCtr="1">
            <a:normAutofit/>
          </a:bodyPr>
          <a:lstStyle>
            <a:lvl1pPr eaLnBrk="0" hangingPunct="0">
              <a:spcBef>
                <a:spcPct val="20000"/>
              </a:spcBef>
              <a:buChar char="•"/>
              <a:defRPr kumimoji="1" sz="28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4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000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b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  <a:defRPr/>
            </a:pPr>
            <a:endParaRPr lang="zh-TW" altLang="en-US" sz="1800" b="0" dirty="0">
              <a:solidFill>
                <a:srgbClr val="FFFFFF"/>
              </a:solidFill>
              <a:latin typeface="Arial" panose="020B0604020202020204" pitchFamily="34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13" name="MH_Title_1"/>
          <p:cNvSpPr/>
          <p:nvPr>
            <p:custDataLst>
              <p:tags r:id="rId11"/>
            </p:custDataLst>
          </p:nvPr>
        </p:nvSpPr>
        <p:spPr>
          <a:xfrm>
            <a:off x="1457149" y="1849103"/>
            <a:ext cx="1440821" cy="1441345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>
            <a:noAutofit/>
          </a:bodyPr>
          <a:lstStyle/>
          <a:p>
            <a:pPr algn="ctr">
              <a:defRPr/>
            </a:pPr>
            <a:r>
              <a:rPr lang="en-US" altLang="zh-TW" sz="3800" b="1" dirty="0" err="1">
                <a:solidFill>
                  <a:schemeClr val="bg1"/>
                </a:solidFill>
                <a:latin typeface="UTM Avo" panose="02040603050506020204" pitchFamily="18" charset="0"/>
                <a:ea typeface="印品黑体" panose="00000500000000000000" pitchFamily="2" charset="-122"/>
                <a:sym typeface="Arial" panose="020B0604020202020204" pitchFamily="34" charset="0"/>
              </a:rPr>
              <a:t>Đọc</a:t>
            </a:r>
            <a:endParaRPr lang="zh-TW" altLang="en-US" sz="3800" b="1" dirty="0">
              <a:solidFill>
                <a:schemeClr val="bg1"/>
              </a:solidFill>
              <a:latin typeface="UTM Avo" panose="02040603050506020204" pitchFamily="18" charset="0"/>
              <a:ea typeface="印品黑体" panose="00000500000000000000" pitchFamily="2" charset="-122"/>
              <a:sym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15716" y="362182"/>
            <a:ext cx="5632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ÔN VÀ KHỞI ĐỘNG</a:t>
            </a:r>
          </a:p>
        </p:txBody>
      </p:sp>
      <p:pic>
        <p:nvPicPr>
          <p:cNvPr id="1026" name="Picture 2" descr="看书的可爱学生矢量素材- 设计之家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6" y="122759"/>
            <a:ext cx="1728192" cy="131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卡通儿童看书PNG图片素材下载_儿童PNG_熊猫办公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508" y="3610209"/>
            <a:ext cx="2437011" cy="1465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513292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" presetClass="entr" presetSubtype="2" ac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" descr="Pictur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726061"/>
            <a:ext cx="6860117" cy="4401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Rectangle 5"/>
          <p:cNvSpPr>
            <a:spLocks noChangeArrowheads="1"/>
          </p:cNvSpPr>
          <p:nvPr/>
        </p:nvSpPr>
        <p:spPr bwMode="auto">
          <a:xfrm>
            <a:off x="1907704" y="7210"/>
            <a:ext cx="6860117" cy="743179"/>
          </a:xfrm>
          <a:prstGeom prst="rect">
            <a:avLst/>
          </a:prstGeom>
          <a:solidFill>
            <a:srgbClr val="99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defTabSz="685983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3301">
              <a:solidFill>
                <a:srgbClr val="FF0000"/>
              </a:solidFill>
              <a:latin typeface=".VnTime" panose="020B7200000000000000" pitchFamily="34" charset="0"/>
            </a:endParaRPr>
          </a:p>
        </p:txBody>
      </p:sp>
      <p:sp>
        <p:nvSpPr>
          <p:cNvPr id="16389" name="TextBox 1"/>
          <p:cNvSpPr txBox="1">
            <a:spLocks noChangeArrowheads="1"/>
          </p:cNvSpPr>
          <p:nvPr/>
        </p:nvSpPr>
        <p:spPr bwMode="auto">
          <a:xfrm>
            <a:off x="3095836" y="128754"/>
            <a:ext cx="2629711" cy="76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30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0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00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</a:p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sz="135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0" name="Rectangle 3"/>
          <p:cNvSpPr>
            <a:spLocks noChangeArrowheads="1"/>
          </p:cNvSpPr>
          <p:nvPr/>
        </p:nvSpPr>
        <p:spPr bwMode="auto">
          <a:xfrm>
            <a:off x="3714486" y="2548491"/>
            <a:ext cx="1847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spcBef>
                <a:spcPct val="0"/>
              </a:spcBef>
              <a:spcAft>
                <a:spcPct val="0"/>
              </a:spcAft>
            </a:pPr>
            <a:br>
              <a:rPr lang="en-US" altLang="en-US" sz="1350">
                <a:solidFill>
                  <a:srgbClr val="000000"/>
                </a:solidFill>
                <a:latin typeface="Arial" panose="020B0604020202020204" pitchFamily="34" charset="0"/>
              </a:rPr>
            </a:br>
            <a:endParaRPr lang="en-US" altLang="en-US" sz="135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92" name="TextBox 5"/>
          <p:cNvSpPr txBox="1">
            <a:spLocks noChangeArrowheads="1"/>
          </p:cNvSpPr>
          <p:nvPr/>
        </p:nvSpPr>
        <p:spPr bwMode="auto">
          <a:xfrm>
            <a:off x="2303748" y="4092824"/>
            <a:ext cx="6243236" cy="269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defTabSz="685983" eaLnBrk="1" fontAlgn="base" hangingPunct="1">
              <a:lnSpc>
                <a:spcPts val="1238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</a:t>
            </a:r>
            <a:r>
              <a:rPr lang="en-US" altLang="en-US" sz="21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ằn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hươu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cổ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đôi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21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ạn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1" b="1" dirty="0" err="1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</a:t>
            </a:r>
            <a:r>
              <a:rPr lang="en-US" altLang="en-US" sz="2101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ân</a:t>
            </a:r>
            <a:r>
              <a:rPr lang="en-US" altLang="en-US" sz="2101" b="1" dirty="0">
                <a:solidFill>
                  <a:srgbClr val="00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52" name="Picture 4" descr="可商用高清手绘卡通小学生看书形象PNG搜索网- 精选免抠素材_透明PNG图片分享下载_pngss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2" y="21580"/>
            <a:ext cx="1850865" cy="173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EA8703-707E-47B8-A1A7-0C05949269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1377465"/>
            <a:ext cx="5436604" cy="261640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80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580639" y="-115809"/>
            <a:ext cx="7846493" cy="432177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74898" y="2855184"/>
            <a:ext cx="4359371" cy="1350781"/>
          </a:xfrm>
          <a:prstGeom prst="rect">
            <a:avLst/>
          </a:prstGeom>
        </p:spPr>
      </p:pic>
      <p:pic>
        <p:nvPicPr>
          <p:cNvPr id="7173" name="图片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633" y="91518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矩形 8"/>
          <p:cNvSpPr/>
          <p:nvPr/>
        </p:nvSpPr>
        <p:spPr>
          <a:xfrm>
            <a:off x="79745" y="72564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350">
              <a:solidFill>
                <a:prstClr val="white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40" b="92805" l="2073" r="91707">
                        <a14:foregroundMark x1="22439" y1="41116" x2="22439" y2="41116"/>
                        <a14:foregroundMark x1="47073" y1="34655" x2="47073" y2="34655"/>
                        <a14:foregroundMark x1="48293" y1="37592" x2="48293" y2="37592"/>
                        <a14:foregroundMark x1="73902" y1="37885" x2="73902" y2="37885"/>
                        <a14:foregroundMark x1="52439" y1="69604" x2="52439" y2="69604"/>
                        <a14:foregroundMark x1="22683" y1="41703" x2="22683" y2="41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193" y="2785818"/>
            <a:ext cx="3717160" cy="3087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75220E1-DE31-4F3F-A903-68E9583ED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5570" y="824834"/>
            <a:ext cx="2763123" cy="43194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8F2AD3E-7461-4FD0-9D49-D2BB84D6F0EC}"/>
              </a:ext>
            </a:extLst>
          </p:cNvPr>
          <p:cNvSpPr txBox="1"/>
          <p:nvPr/>
        </p:nvSpPr>
        <p:spPr>
          <a:xfrm>
            <a:off x="3690444" y="2035671"/>
            <a:ext cx="21574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500" dirty="0" err="1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Bài</a:t>
            </a:r>
            <a:r>
              <a:rPr lang="en-US" sz="4500" dirty="0">
                <a:ln>
                  <a:solidFill>
                    <a:prstClr val="white">
                      <a:lumMod val="50000"/>
                    </a:prstClr>
                  </a:solidFill>
                </a:ln>
                <a:solidFill>
                  <a:schemeClr val="bg2">
                    <a:lumMod val="10000"/>
                  </a:schemeClr>
                </a:solidFill>
                <a:effectLst>
                  <a:glow rad="139700">
                    <a:srgbClr val="FC6E51">
                      <a:satMod val="175000"/>
                      <a:alpha val="40000"/>
                    </a:srgbClr>
                  </a:glow>
                </a:effectLst>
                <a:latin typeface="SVN-Poky's" panose="020B0606040200020203" pitchFamily="34" charset="0"/>
                <a:ea typeface="Microsoft YaHei"/>
              </a:rPr>
              <a:t> 31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CFE87C-AE73-48AE-89CD-DE9C52987490}"/>
              </a:ext>
            </a:extLst>
          </p:cNvPr>
          <p:cNvSpPr txBox="1"/>
          <p:nvPr/>
        </p:nvSpPr>
        <p:spPr>
          <a:xfrm>
            <a:off x="1511660" y="2759491"/>
            <a:ext cx="5823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dirty="0">
                <a:solidFill>
                  <a:srgbClr val="FF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an – </a:t>
            </a:r>
            <a:r>
              <a:rPr lang="en-US" sz="3600" dirty="0" err="1">
                <a:solidFill>
                  <a:srgbClr val="FF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ăn</a:t>
            </a:r>
            <a:r>
              <a:rPr lang="en-US" sz="3600" dirty="0">
                <a:solidFill>
                  <a:srgbClr val="FF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 - </a:t>
            </a:r>
            <a:r>
              <a:rPr lang="en-US" sz="3600" dirty="0" err="1">
                <a:solidFill>
                  <a:srgbClr val="FF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ân</a:t>
            </a:r>
            <a:endParaRPr lang="en-US" sz="3600" dirty="0">
              <a:solidFill>
                <a:srgbClr val="FF0000"/>
              </a:soli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ea typeface="Microsoft YaHei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7D1730-BC63-BAF8-29EB-6209D4A272B9}"/>
              </a:ext>
            </a:extLst>
          </p:cNvPr>
          <p:cNvSpPr txBox="1"/>
          <p:nvPr/>
        </p:nvSpPr>
        <p:spPr>
          <a:xfrm>
            <a:off x="1511659" y="987366"/>
            <a:ext cx="58231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b="1" dirty="0">
                <a:solidFill>
                  <a:schemeClr val="bg2">
                    <a:lumMod val="10000"/>
                  </a:schemeClr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TRƯỜNG TIỂU HỌC NGỌC LÂM</a:t>
            </a:r>
          </a:p>
          <a:p>
            <a:pPr algn="ctr" defTabSz="685800"/>
            <a:r>
              <a:rPr lang="en-US" sz="2400" dirty="0">
                <a:solidFill>
                  <a:srgbClr val="FF0000"/>
                </a:solidFill>
                <a:effectLst>
                  <a:glow rad="101600">
                    <a:srgbClr val="FC6E51">
                      <a:satMod val="175000"/>
                      <a:alpha val="40000"/>
                    </a:srgbClr>
                  </a:glow>
                </a:effectLst>
                <a:latin typeface="UTM Avo" panose="02040603050506020204" pitchFamily="18" charset="0"/>
                <a:ea typeface="Microsoft YaHei"/>
              </a:rPr>
              <a:t>TIẾNG VIỆT LỚP 1</a:t>
            </a:r>
            <a:endParaRPr lang="en-US" sz="2400" dirty="0">
              <a:solidFill>
                <a:srgbClr val="FF0000"/>
              </a:solidFill>
              <a:effectLst>
                <a:glow rad="101600">
                  <a:srgbClr val="FC6E51">
                    <a:satMod val="175000"/>
                    <a:alpha val="40000"/>
                  </a:srgbClr>
                </a:glow>
              </a:effectLst>
              <a:latin typeface="SVN-Whimsy" panose="02040603050506020204" pitchFamily="18" charset="0"/>
              <a:ea typeface="Microsoft YaHei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35626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87555" y="621102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486" y="223137"/>
            <a:ext cx="1190353" cy="46222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323741" y="1556857"/>
            <a:ext cx="1048474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8" name="Rectangle 7"/>
          <p:cNvSpPr/>
          <p:nvPr/>
        </p:nvSpPr>
        <p:spPr>
          <a:xfrm>
            <a:off x="4379745" y="1556857"/>
            <a:ext cx="1133288" cy="620549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</p:txBody>
      </p:sp>
      <p:sp>
        <p:nvSpPr>
          <p:cNvPr id="9" name="Rectangle 8"/>
          <p:cNvSpPr/>
          <p:nvPr/>
        </p:nvSpPr>
        <p:spPr>
          <a:xfrm>
            <a:off x="3316890" y="2198143"/>
            <a:ext cx="2209051" cy="615526"/>
          </a:xfrm>
          <a:prstGeom prst="rect">
            <a:avLst/>
          </a:prstGeom>
          <a:solidFill>
            <a:srgbClr val="92D050"/>
          </a:solidFill>
          <a:ln w="38100">
            <a:solidFill>
              <a:srgbClr val="38AA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26518" y="628328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37779" y="595131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491880" y="596326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946887" y="58310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184068" y="584223"/>
            <a:ext cx="1657350" cy="674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139497" y="2106232"/>
            <a:ext cx="746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ạn</a:t>
            </a:r>
            <a:endParaRPr lang="en-US" sz="36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98996" y="2106233"/>
            <a:ext cx="405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</a:t>
            </a:r>
          </a:p>
        </p:txBody>
      </p:sp>
      <p:sp>
        <p:nvSpPr>
          <p:cNvPr id="6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9741" y="344058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1562" y="345796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8852" y="344058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41227" y="344058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1236" y="345796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bận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3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474" y="3458372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endParaRPr lang="en-US" sz="45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674" y="3466661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</p:txBody>
      </p:sp>
      <p:sp>
        <p:nvSpPr>
          <p:cNvPr id="7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1383" y="3457966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</a:t>
            </a:r>
          </a:p>
        </p:txBody>
      </p:sp>
      <p:sp>
        <p:nvSpPr>
          <p:cNvPr id="7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9535" y="3423198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5450" y="3449274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2048" y="3466661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0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5874" y="3451939"/>
            <a:ext cx="1462375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sz="45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4146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6" presetClass="emph" presetSubtype="0" repeatCount="200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6" presetClass="emph" presetSubtype="0" repeatCount="200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4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4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0" presetID="3" presetClass="emph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1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5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41AAC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 animBg="1"/>
      <p:bldP spid="8" grpId="0" animBg="1"/>
      <p:bldP spid="9" grpId="0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2" grpId="0"/>
      <p:bldP spid="19" grpId="0"/>
      <p:bldP spid="67" grpId="0"/>
      <p:bldP spid="69" grpId="0"/>
      <p:bldP spid="70" grpId="0"/>
      <p:bldP spid="71" grpId="0"/>
      <p:bldP spid="72" grpId="0"/>
      <p:bldP spid="73" grpId="0"/>
      <p:bldP spid="75" grpId="0"/>
      <p:bldP spid="76" grpId="0"/>
      <p:bldP spid="77" grpId="0"/>
      <p:bldP spid="78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7975038" y="-64625"/>
            <a:ext cx="1129952" cy="1597370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lum contrast="20000"/>
          </a:blip>
          <a:stretch>
            <a:fillRect/>
          </a:stretch>
        </p:blipFill>
        <p:spPr>
          <a:xfrm>
            <a:off x="107504" y="88268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>
            <a:lum contrast="20000"/>
          </a:blip>
          <a:stretch>
            <a:fillRect/>
          </a:stretch>
        </p:blipFill>
        <p:spPr>
          <a:xfrm>
            <a:off x="-28785" y="4351126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>
            <a:lum contrast="20000"/>
          </a:blip>
          <a:stretch>
            <a:fillRect/>
          </a:stretch>
        </p:blipFill>
        <p:spPr>
          <a:xfrm>
            <a:off x="8253908" y="4402588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3027" y="1132384"/>
            <a:ext cx="2590800" cy="1847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28578" y="1132384"/>
            <a:ext cx="2495550" cy="1819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2826" y="1096380"/>
            <a:ext cx="2533650" cy="1838325"/>
          </a:xfrm>
          <a:prstGeom prst="rect">
            <a:avLst/>
          </a:prstGeom>
        </p:spPr>
      </p:pic>
      <p:sp>
        <p:nvSpPr>
          <p:cNvPr id="1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06" y="3076600"/>
            <a:ext cx="25065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4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lang="en-US" sz="45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578" y="3093548"/>
            <a:ext cx="25065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4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</a:t>
            </a:r>
            <a:endParaRPr lang="en-US" sz="45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5959" y="3076600"/>
            <a:ext cx="2506521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defTabSz="457200" eaLnBrk="1" hangingPunct="1">
              <a:spcBef>
                <a:spcPct val="50000"/>
              </a:spcBef>
              <a:defRPr/>
            </a:pP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45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5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mận</a:t>
            </a:r>
            <a:endParaRPr lang="en-US" sz="4500" dirty="0"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B03ADE2-273A-BD01-9E6F-83EDE301D3DF}"/>
              </a:ext>
            </a:extLst>
          </p:cNvPr>
          <p:cNvCxnSpPr/>
          <p:nvPr/>
        </p:nvCxnSpPr>
        <p:spPr>
          <a:xfrm>
            <a:off x="395536" y="3810000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F28A5A2-DF65-BE22-84AD-F2C854431C0B}"/>
              </a:ext>
            </a:extLst>
          </p:cNvPr>
          <p:cNvCxnSpPr>
            <a:cxnSpLocks/>
          </p:cNvCxnSpPr>
          <p:nvPr/>
        </p:nvCxnSpPr>
        <p:spPr>
          <a:xfrm>
            <a:off x="1565478" y="3831514"/>
            <a:ext cx="990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4670021-186F-44E2-7580-6235C81EB54D}"/>
              </a:ext>
            </a:extLst>
          </p:cNvPr>
          <p:cNvCxnSpPr>
            <a:cxnSpLocks/>
          </p:cNvCxnSpPr>
          <p:nvPr/>
        </p:nvCxnSpPr>
        <p:spPr>
          <a:xfrm>
            <a:off x="3419872" y="3835611"/>
            <a:ext cx="11521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F6E1DE7-3214-237F-487C-8C19DC33BE09}"/>
              </a:ext>
            </a:extLst>
          </p:cNvPr>
          <p:cNvCxnSpPr/>
          <p:nvPr/>
        </p:nvCxnSpPr>
        <p:spPr>
          <a:xfrm>
            <a:off x="4752020" y="3835611"/>
            <a:ext cx="8640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6C89B62-B324-C8A5-965C-49A11BB5FDEE}"/>
              </a:ext>
            </a:extLst>
          </p:cNvPr>
          <p:cNvCxnSpPr>
            <a:cxnSpLocks/>
          </p:cNvCxnSpPr>
          <p:nvPr/>
        </p:nvCxnSpPr>
        <p:spPr>
          <a:xfrm>
            <a:off x="7668343" y="3835611"/>
            <a:ext cx="1008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328974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27" dur="20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38" dur="2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9" fill="hold">
                          <p:stCondLst>
                            <p:cond delay="indefinite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3" dur="2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6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48" dur="20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53" dur="2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5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1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2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6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8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0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  <p:bldP spid="18" grpId="0"/>
          <p:bldP spid="19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371" y="190760"/>
            <a:ext cx="8130160" cy="49013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681" y="3755920"/>
            <a:ext cx="2098434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37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endParaRPr lang="en-US" sz="337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80433E-C35A-46F1-8050-FEA9ABBB66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9253" y="1334160"/>
            <a:ext cx="2993221" cy="1328997"/>
          </a:xfrm>
          <a:prstGeom prst="rect">
            <a:avLst/>
          </a:prstGeom>
        </p:spPr>
      </p:pic>
      <p:sp>
        <p:nvSpPr>
          <p:cNvPr id="6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5699" y="572412"/>
            <a:ext cx="4989916" cy="669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   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ăn</a:t>
            </a:r>
            <a:r>
              <a:rPr lang="en-US" sz="375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en-US" sz="375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ân</a:t>
            </a:r>
            <a:endParaRPr lang="en-US" sz="375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14558" y="3706493"/>
            <a:ext cx="2098434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khăn</a:t>
            </a:r>
            <a:r>
              <a:rPr lang="en-US" sz="337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rằn</a:t>
            </a:r>
            <a:endParaRPr lang="en-US" sz="337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98958" y="3736057"/>
            <a:ext cx="2098434" cy="611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342900" eaLnBrk="1" hangingPunct="1">
              <a:spcBef>
                <a:spcPct val="50000"/>
              </a:spcBef>
              <a:defRPr/>
            </a:pP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375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75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mận</a:t>
            </a:r>
            <a:endParaRPr lang="en-US" sz="3375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 Box 12">
            <a:extLst>
              <a:ext uri="{FF2B5EF4-FFF2-40B4-BE49-F238E27FC236}">
                <a16:creationId xmlns:a16="http://schemas.microsoft.com/office/drawing/2014/main" id="{F4A8F022-2DAF-41C7-82C7-94E3C0F8B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2208" y="2889459"/>
            <a:ext cx="73354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342900" eaLnBrk="1" hangingPunct="1">
              <a:spcBef>
                <a:spcPct val="50000"/>
              </a:spcBef>
              <a:defRPr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nhãn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lặn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bận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gần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33953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cture containing clock&#10;&#10;Description automatically generated">
            <a:extLst>
              <a:ext uri="{FF2B5EF4-FFF2-40B4-BE49-F238E27FC236}">
                <a16:creationId xmlns:a16="http://schemas.microsoft.com/office/drawing/2014/main" id="{A89924C9-F4C6-44B4-8E57-DA638095446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4" t="14281" r="23362" b="11694"/>
          <a:stretch/>
        </p:blipFill>
        <p:spPr>
          <a:xfrm rot="1663405">
            <a:off x="6731871" y="-385982"/>
            <a:ext cx="2664507" cy="3766711"/>
          </a:xfrm>
          <a:prstGeom prst="rect">
            <a:avLst/>
          </a:prstGeom>
        </p:spPr>
      </p:pic>
      <p:pic>
        <p:nvPicPr>
          <p:cNvPr id="4" name="29">
            <a:extLst>
              <a:ext uri="{FF2B5EF4-FFF2-40B4-BE49-F238E27FC236}">
                <a16:creationId xmlns:a16="http://schemas.microsoft.com/office/drawing/2014/main" id="{30EADD90-0E32-4639-B7F3-FE6EE81E54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>
            <a:lum contrast="20000"/>
          </a:blip>
          <a:stretch>
            <a:fillRect/>
          </a:stretch>
        </p:blipFill>
        <p:spPr>
          <a:xfrm rot="20166082">
            <a:off x="1662601" y="182133"/>
            <a:ext cx="1247851" cy="1906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6" name="25">
            <a:extLst>
              <a:ext uri="{FF2B5EF4-FFF2-40B4-BE49-F238E27FC236}">
                <a16:creationId xmlns:a16="http://schemas.microsoft.com/office/drawing/2014/main" id="{5D987095-FE8B-48FD-AA46-19D6FFC7D4CA}"/>
              </a:ext>
            </a:extLst>
          </p:cNvPr>
          <p:cNvGrpSpPr/>
          <p:nvPr/>
        </p:nvGrpSpPr>
        <p:grpSpPr>
          <a:xfrm>
            <a:off x="-178292" y="1636805"/>
            <a:ext cx="3015451" cy="3708098"/>
            <a:chOff x="344182" y="1662106"/>
            <a:chExt cx="4020601" cy="4944130"/>
          </a:xfrm>
        </p:grpSpPr>
        <p:pic>
          <p:nvPicPr>
            <p:cNvPr id="9" name="21">
              <a:extLst>
                <a:ext uri="{FF2B5EF4-FFF2-40B4-BE49-F238E27FC236}">
                  <a16:creationId xmlns:a16="http://schemas.microsoft.com/office/drawing/2014/main" id="{6FF16DE3-9325-4C0D-934B-308A2034DD5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20698724">
              <a:off x="449783" y="5076236"/>
              <a:ext cx="3915000" cy="1530000"/>
            </a:xfrm>
            <a:prstGeom prst="rect">
              <a:avLst/>
            </a:prstGeom>
          </p:spPr>
        </p:pic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B9C28243-605A-40D1-8936-11AAC46E0B1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6315" b="90580" l="5116" r="94419">
                          <a14:foregroundMark x1="13488" y1="24224" x2="28837" y2="24224"/>
                          <a14:foregroundMark x1="41512" y1="12215" x2="55465" y2="24327"/>
                          <a14:foregroundMark x1="55465" y1="24327" x2="55930" y2="24534"/>
                          <a14:foregroundMark x1="60465" y1="7453" x2="77326" y2="37992"/>
                          <a14:foregroundMark x1="82093" y1="21532" x2="88721" y2="24845"/>
                          <a14:foregroundMark x1="94419" y1="24327" x2="93837" y2="28054"/>
                          <a14:foregroundMark x1="58256" y1="45756" x2="56977" y2="71636"/>
                          <a14:foregroundMark x1="56977" y1="71636" x2="58256" y2="77847"/>
                          <a14:foregroundMark x1="33427" y1="85921" x2="33372" y2="86128"/>
                          <a14:foregroundMark x1="42674" y1="50828" x2="33427" y2="85921"/>
                          <a14:foregroundMark x1="44767" y1="46687" x2="31163" y2="72774"/>
                          <a14:foregroundMark x1="63372" y1="44306" x2="67326" y2="77536"/>
                          <a14:foregroundMark x1="38372" y1="87267" x2="39651" y2="90373"/>
                          <a14:foregroundMark x1="36977" y1="82091" x2="34884" y2="89545"/>
                          <a14:foregroundMark x1="29651" y1="79193" x2="27558" y2="81573"/>
                          <a14:foregroundMark x1="27907" y1="76812" x2="26395" y2="80021"/>
                          <a14:foregroundMark x1="30581" y1="81056" x2="30581" y2="81056"/>
                          <a14:foregroundMark x1="31435" y1="85401" x2="31512" y2="85921"/>
                          <a14:foregroundMark x1="30581" y1="79607" x2="31284" y2="84377"/>
                          <a14:foregroundMark x1="37558" y1="83747" x2="41163" y2="90062"/>
                          <a14:foregroundMark x1="41163" y1="90062" x2="41163" y2="90373"/>
                          <a14:foregroundMark x1="42326" y1="89337" x2="43605" y2="90683"/>
                          <a14:foregroundMark x1="44535" y1="84990" x2="44186" y2="86646"/>
                          <a14:foregroundMark x1="49535" y1="60870" x2="56744" y2="74120"/>
                          <a14:foregroundMark x1="48372" y1="20186" x2="55116" y2="44203"/>
                          <a14:foregroundMark x1="55116" y1="44203" x2="56279" y2="46687"/>
                          <a14:foregroundMark x1="36395" y1="20497" x2="50116" y2="48551"/>
                          <a14:foregroundMark x1="56512" y1="23706" x2="67907" y2="44617"/>
                          <a14:foregroundMark x1="55000" y1="20497" x2="53953" y2="31884"/>
                          <a14:foregroundMark x1="53953" y1="31884" x2="49884" y2="40994"/>
                          <a14:foregroundMark x1="49884" y1="40994" x2="49070" y2="41408"/>
                          <a14:foregroundMark x1="58837" y1="32505" x2="48023" y2="36646"/>
                          <a14:foregroundMark x1="56279" y1="17805" x2="29419" y2="13043"/>
                          <a14:foregroundMark x1="52558" y1="10559" x2="36069" y2="6867"/>
                          <a14:foregroundMark x1="6860" y1="23395" x2="6279" y2="23810"/>
                          <a14:foregroundMark x1="5116" y1="27433" x2="5116" y2="27433"/>
                          <a14:foregroundMark x1="60698" y1="36025" x2="60698" y2="36025"/>
                          <a14:foregroundMark x1="64302" y1="85611" x2="64302" y2="85611"/>
                          <a14:foregroundMark x1="58372" y1="89545" x2="58372" y2="89545"/>
                          <a14:foregroundMark x1="70349" y1="75880" x2="73721" y2="80538"/>
                          <a14:foregroundMark x1="69070" y1="78882" x2="69070" y2="82609"/>
                          <a14:foregroundMark x1="60116" y1="84472" x2="57674" y2="90062"/>
                          <a14:foregroundMark x1="61977" y1="82919" x2="63488" y2="88820"/>
                          <a14:foregroundMark x1="59302" y1="85093" x2="64070" y2="86957"/>
                          <a14:foregroundMark x1="66395" y1="83644" x2="66977" y2="87681"/>
                          <a14:foregroundMark x1="56744" y1="85818" x2="55349" y2="89545"/>
                          <a14:foregroundMark x1="28023" y1="77536" x2="24535" y2="80021"/>
                          <a14:backgroundMark x1="34884" y1="8282" x2="34884" y2="8282"/>
                          <a14:backgroundMark x1="34302" y1="6108" x2="34302" y2="6108"/>
                          <a14:backgroundMark x1="34302" y1="7453" x2="34302" y2="7453"/>
                          <a14:backgroundMark x1="34186" y1="6315" x2="33721" y2="6832"/>
                          <a14:backgroundMark x1="35116" y1="6832" x2="34767" y2="6936"/>
                          <a14:backgroundMark x1="36047" y1="5590" x2="34535" y2="6315"/>
                          <a14:backgroundMark x1="36047" y1="6832" x2="34535" y2="6625"/>
                          <a14:backgroundMark x1="31628" y1="85921" x2="31628" y2="85921"/>
                          <a14:backgroundMark x1="32093" y1="85507" x2="31512" y2="85507"/>
                          <a14:backgroundMark x1="31163" y1="85611" x2="30930" y2="85818"/>
                          <a14:backgroundMark x1="40233" y1="93685" x2="39070" y2="93685"/>
                          <a14:backgroundMark x1="40581" y1="93582" x2="39651" y2="93582"/>
                          <a14:backgroundMark x1="60698" y1="93685" x2="60698" y2="93271"/>
                          <a14:backgroundMark x1="40581" y1="93375" x2="39884" y2="93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452923">
              <a:off x="344182" y="1662106"/>
              <a:ext cx="3831658" cy="430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8">
            <a:extLst>
              <a:ext uri="{FF2B5EF4-FFF2-40B4-BE49-F238E27FC236}">
                <a16:creationId xmlns:a16="http://schemas.microsoft.com/office/drawing/2014/main" id="{10C1FF9F-A4D4-4CAD-AA0C-5C91602D18D6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2031023" y="735411"/>
            <a:ext cx="5055578" cy="3842147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rgbClr val="F23D3B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68580" tIns="34290" rIns="68580" bIns="34290" numCol="1" anchor="t" anchorCtr="0" compatLnSpc="1"/>
          <a:lstStyle/>
          <a:p>
            <a:pPr defTabSz="685800"/>
            <a:endParaRPr lang="zh-CN" altLang="en-US" sz="135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pic>
        <p:nvPicPr>
          <p:cNvPr id="6" name="PA_5">
            <a:extLst>
              <a:ext uri="{FF2B5EF4-FFF2-40B4-BE49-F238E27FC236}">
                <a16:creationId xmlns:a16="http://schemas.microsoft.com/office/drawing/2014/main" id="{C51EFB2B-6B52-4514-B809-AE5171A0AA2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>
            <a:lum contrast="20000"/>
          </a:blip>
          <a:stretch>
            <a:fillRect/>
          </a:stretch>
        </p:blipFill>
        <p:spPr>
          <a:xfrm>
            <a:off x="2219325" y="2932796"/>
            <a:ext cx="4867690" cy="1291139"/>
          </a:xfrm>
          <a:prstGeom prst="rect">
            <a:avLst/>
          </a:prstGeom>
        </p:spPr>
      </p:pic>
      <p:pic>
        <p:nvPicPr>
          <p:cNvPr id="7" name="PA_12">
            <a:extLst>
              <a:ext uri="{FF2B5EF4-FFF2-40B4-BE49-F238E27FC236}">
                <a16:creationId xmlns:a16="http://schemas.microsoft.com/office/drawing/2014/main" id="{B00429E0-6570-4E66-AD77-2E3B86AF80E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>
            <a:lum contrast="20000"/>
          </a:blip>
          <a:stretch>
            <a:fillRect/>
          </a:stretch>
        </p:blipFill>
        <p:spPr>
          <a:xfrm>
            <a:off x="3520715" y="734926"/>
            <a:ext cx="800313" cy="631312"/>
          </a:xfrm>
          <a:prstGeom prst="rect">
            <a:avLst/>
          </a:prstGeom>
        </p:spPr>
      </p:pic>
      <p:pic>
        <p:nvPicPr>
          <p:cNvPr id="11" name="PA_ 23">
            <a:extLst>
              <a:ext uri="{FF2B5EF4-FFF2-40B4-BE49-F238E27FC236}">
                <a16:creationId xmlns:a16="http://schemas.microsoft.com/office/drawing/2014/main" id="{75227382-B92C-4AC0-8EDA-76CD46799ED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>
            <a:lum contrast="20000"/>
          </a:blip>
          <a:stretch>
            <a:fillRect/>
          </a:stretch>
        </p:blipFill>
        <p:spPr>
          <a:xfrm>
            <a:off x="7581894" y="2149224"/>
            <a:ext cx="1350923" cy="71879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A_ 26">
            <a:extLst>
              <a:ext uri="{FF2B5EF4-FFF2-40B4-BE49-F238E27FC236}">
                <a16:creationId xmlns:a16="http://schemas.microsoft.com/office/drawing/2014/main" id="{6CC8587A-A933-4EE4-941C-D52F9B5CBBE3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>
            <a:lum contrast="20000"/>
          </a:blip>
          <a:stretch>
            <a:fillRect/>
          </a:stretch>
        </p:blipFill>
        <p:spPr>
          <a:xfrm>
            <a:off x="6230540" y="3784295"/>
            <a:ext cx="2406572" cy="79374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A_ 28">
            <a:extLst>
              <a:ext uri="{FF2B5EF4-FFF2-40B4-BE49-F238E27FC236}">
                <a16:creationId xmlns:a16="http://schemas.microsoft.com/office/drawing/2014/main" id="{D2721091-6A7C-4916-8EA0-8C6BDD69C2D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>
            <a:lum contrast="20000"/>
          </a:blip>
          <a:stretch>
            <a:fillRect/>
          </a:stretch>
        </p:blipFill>
        <p:spPr>
          <a:xfrm>
            <a:off x="5742955" y="1900082"/>
            <a:ext cx="784688" cy="7425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27518DA-5407-4EDC-B856-CD3C85DE734C}"/>
              </a:ext>
            </a:extLst>
          </p:cNvPr>
          <p:cNvSpPr txBox="1"/>
          <p:nvPr/>
        </p:nvSpPr>
        <p:spPr>
          <a:xfrm>
            <a:off x="2219325" y="-147447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endParaRPr lang="en-US" sz="1200">
              <a:solidFill>
                <a:srgbClr val="3F3F3F"/>
              </a:solidFill>
              <a:latin typeface="A3.BoosterNextFYBlackRegular-San"/>
              <a:ea typeface="Microsoft YaHei"/>
              <a:cs typeface="+mn-ea"/>
              <a:sym typeface="+mn-l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32F087-1FB5-43A9-A948-6C3E2704866D}"/>
              </a:ext>
            </a:extLst>
          </p:cNvPr>
          <p:cNvSpPr txBox="1"/>
          <p:nvPr/>
        </p:nvSpPr>
        <p:spPr>
          <a:xfrm>
            <a:off x="2291629" y="1959270"/>
            <a:ext cx="4058798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4050" spc="225" dirty="0">
                <a:solidFill>
                  <a:srgbClr val="00C4C3"/>
                </a:solidFill>
                <a:latin typeface="A3.BoosterNextFYBlackRegular-San"/>
                <a:ea typeface="Microsoft YaHei"/>
                <a:cs typeface="+mn-ea"/>
                <a:sym typeface="+mn-lt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76276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9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12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13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2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6" fill="hold" nodeType="withEffect" p14:presetBounceEnd="2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4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5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5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38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3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5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2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42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" dur="75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2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45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 fmla="#ppt_w*sin(2.5*pi*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40" presetID="16" presetClass="entr" presetSubtype="37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4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49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3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 isNarration="1">
                  <p:cMediaNode vol="80000" showWhenStopped="0">
                    <p:cTn id="53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" grpId="0" animBg="1"/>
          <p:bldP spid="22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965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4DF341D-8218-4E58-8181-1F5337EEB4DF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59282f9f8310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3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Title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6|19|20.9|40.6|5.7|3.7|5.6|21.5|54.8|1.8|49.5|6.4|52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21.1|49|11.3|12.1|14|59|8.3|27.4|45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YinZJG#"/>
  <p:tag name="MH_LAYOUT" val="TitleSubTitle"/>
  <p:tag name="MH" val="20161022181333"/>
  <p:tag name="MH_LIBRARY" val="GRAPHIC"/>
  <p:tag name="TIMING" val="|8|4.9|3.2|2.9|3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Other"/>
  <p:tag name="MH_ORDER" val="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1022181333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">
  <a:themeElements>
    <a:clrScheme name="自定义 49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F0003"/>
      </a:accent1>
      <a:accent2>
        <a:srgbClr val="2697D1"/>
      </a:accent2>
      <a:accent3>
        <a:srgbClr val="FFAE03"/>
      </a:accent3>
      <a:accent4>
        <a:srgbClr val="FF0003"/>
      </a:accent4>
      <a:accent5>
        <a:srgbClr val="2697D1"/>
      </a:accent5>
      <a:accent6>
        <a:srgbClr val="FFAE03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rgbClr val="808080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6.xml><?xml version="1.0" encoding="utf-8"?>
<a:theme xmlns:a="http://schemas.openxmlformats.org/drawingml/2006/main" name="7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7.xml><?xml version="1.0" encoding="utf-8"?>
<a:theme xmlns:a="http://schemas.openxmlformats.org/drawingml/2006/main" name="9_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o4rjn05d">
      <a:majorFont>
        <a:latin typeface="A3.BoosterNextFYBlackRegular-San"/>
        <a:ea typeface="Microsoft YaHei"/>
        <a:cs typeface=""/>
      </a:majorFont>
      <a:minorFont>
        <a:latin typeface="A3.BoosterNextFYBlackRegular-San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8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1285</TotalTime>
  <Words>124</Words>
  <Application>Microsoft Office PowerPoint</Application>
  <PresentationFormat>Custom</PresentationFormat>
  <Paragraphs>58</Paragraphs>
  <Slides>15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15</vt:i4>
      </vt:variant>
    </vt:vector>
  </HeadingPairs>
  <TitlesOfParts>
    <vt:vector size="36" baseType="lpstr">
      <vt:lpstr>.VnTime</vt:lpstr>
      <vt:lpstr>A3.BoosterNextFYBlackRegular-San</vt:lpstr>
      <vt:lpstr>Arial</vt:lpstr>
      <vt:lpstr>Arial-Rounded</vt:lpstr>
      <vt:lpstr>Calibri</vt:lpstr>
      <vt:lpstr>Calibri Light</vt:lpstr>
      <vt:lpstr>HP001 4 hàng</vt:lpstr>
      <vt:lpstr>SVN-Poky's</vt:lpstr>
      <vt:lpstr>SVN-Whimsy</vt:lpstr>
      <vt:lpstr>Times New Roman</vt:lpstr>
      <vt:lpstr>UTM Avo</vt:lpstr>
      <vt:lpstr>UTM Cookies</vt:lpstr>
      <vt:lpstr>印品黑体</vt:lpstr>
      <vt:lpstr>Office 主题</vt:lpstr>
      <vt:lpstr>Office Theme</vt:lpstr>
      <vt:lpstr>3_Default Design</vt:lpstr>
      <vt:lpstr>1_Office Theme</vt:lpstr>
      <vt:lpstr>4_Office Theme</vt:lpstr>
      <vt:lpstr>7_Office Theme</vt:lpstr>
      <vt:lpstr>9_Office Theme</vt:lpstr>
      <vt:lpstr>10_Office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59282f9f83106</dc:title>
  <dc:creator>Administrator</dc:creator>
  <cp:lastModifiedBy>Windows 10</cp:lastModifiedBy>
  <cp:revision>118</cp:revision>
  <dcterms:created xsi:type="dcterms:W3CDTF">2017-05-10T05:48:58Z</dcterms:created>
  <dcterms:modified xsi:type="dcterms:W3CDTF">2024-10-31T09:29:43Z</dcterms:modified>
</cp:coreProperties>
</file>