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73" r:id="rId9"/>
    <p:sldId id="275" r:id="rId10"/>
    <p:sldId id="257" r:id="rId11"/>
    <p:sldId id="258" r:id="rId12"/>
    <p:sldId id="288" r:id="rId13"/>
    <p:sldId id="290" r:id="rId14"/>
    <p:sldId id="289" r:id="rId15"/>
    <p:sldId id="291" r:id="rId16"/>
    <p:sldId id="294" r:id="rId17"/>
    <p:sldId id="295" r:id="rId18"/>
    <p:sldId id="300" r:id="rId19"/>
    <p:sldId id="265" r:id="rId20"/>
    <p:sldId id="279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0070C0"/>
                </a:solidFill>
              </a:rPr>
              <a:t>Bạn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Việt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cắt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2899410" y="141732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693920" y="1291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1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54254" y="337937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44649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55290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7822" y="387439"/>
            <a:ext cx="806196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endParaRPr kumimoji="0" lang="en-US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1783079"/>
            <a:ext cx="7112841" cy="46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810000" y="2895600"/>
            <a:ext cx="252984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91840" y="2895600"/>
            <a:ext cx="2804160" cy="716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58674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15756" y="33147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078871" y="703115"/>
            <a:ext cx="503573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 dirty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TRƯỜNG TIỂU HỌC NGỌC LÂM</a:t>
            </a:r>
          </a:p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TOÁN LỚP 1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275</Words>
  <Application>Microsoft Office PowerPoint</Application>
  <PresentationFormat>On-screen Show (4:3)</PresentationFormat>
  <Paragraphs>51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Quicksand</vt:lpstr>
      <vt:lpstr>Times New Roman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41</cp:revision>
  <dcterms:created xsi:type="dcterms:W3CDTF">2006-08-16T00:00:00Z</dcterms:created>
  <dcterms:modified xsi:type="dcterms:W3CDTF">2024-10-31T09:16:36Z</dcterms:modified>
</cp:coreProperties>
</file>