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3" r:id="rId2"/>
    <p:sldMasterId id="2147483741" r:id="rId3"/>
  </p:sldMasterIdLst>
  <p:notesMasterIdLst>
    <p:notesMasterId r:id="rId23"/>
  </p:notesMasterIdLst>
  <p:sldIdLst>
    <p:sldId id="358" r:id="rId4"/>
    <p:sldId id="356" r:id="rId5"/>
    <p:sldId id="366" r:id="rId6"/>
    <p:sldId id="364" r:id="rId7"/>
    <p:sldId id="343" r:id="rId8"/>
    <p:sldId id="344" r:id="rId9"/>
    <p:sldId id="345" r:id="rId10"/>
    <p:sldId id="346" r:id="rId11"/>
    <p:sldId id="347" r:id="rId12"/>
    <p:sldId id="362" r:id="rId13"/>
    <p:sldId id="365" r:id="rId14"/>
    <p:sldId id="348" r:id="rId15"/>
    <p:sldId id="297" r:id="rId16"/>
    <p:sldId id="350" r:id="rId17"/>
    <p:sldId id="351" r:id="rId18"/>
    <p:sldId id="352" r:id="rId19"/>
    <p:sldId id="353" r:id="rId20"/>
    <p:sldId id="354" r:id="rId21"/>
    <p:sldId id="298" r:id="rId22"/>
  </p:sldIdLst>
  <p:sldSz cx="12192000" cy="6858000"/>
  <p:notesSz cx="6858000" cy="9144000"/>
  <p:defaultTextStyle>
    <a:defPPr>
      <a:defRPr lang="vi-VN"/>
    </a:defPPr>
    <a:lvl1pPr marL="0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8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52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80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05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33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61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82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11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59B"/>
    <a:srgbClr val="FA06CC"/>
    <a:srgbClr val="FFF89A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82" autoAdjust="0"/>
    <p:restoredTop sz="94662" autoAdjust="0"/>
  </p:normalViewPr>
  <p:slideViewPr>
    <p:cSldViewPr snapToGrid="0">
      <p:cViewPr>
        <p:scale>
          <a:sx n="53" d="100"/>
          <a:sy n="53" d="100"/>
        </p:scale>
        <p:origin x="-252" y="-5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141A0-BCB0-469D-9F58-ECC90873945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E2C15-CCD7-4EE7-86B5-EE0C48B44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8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52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80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05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33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61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82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11" algn="l" defTabSz="914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9" y="1596488"/>
            <a:ext cx="4752083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5" y="1647229"/>
            <a:ext cx="4484883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5"/>
            <a:ext cx="4514832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3015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53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6001" y="1557590"/>
            <a:ext cx="4752083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0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58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8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2014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5395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86"/>
            <a:ext cx="4728208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417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80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531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865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5874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9" y="1596488"/>
            <a:ext cx="4752083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3956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6001" y="1557590"/>
            <a:ext cx="4752083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10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3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1854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5162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5" y="1647229"/>
            <a:ext cx="4484883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34714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87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5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30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4947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5"/>
            <a:ext cx="4514832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37522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20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22" y="2130447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729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09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08" y="4406915"/>
            <a:ext cx="10363201" cy="136207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08" y="2906718"/>
            <a:ext cx="10363201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74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149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7572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87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44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02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59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543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24" y="1600201"/>
            <a:ext cx="5384801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24" y="1600201"/>
            <a:ext cx="5384801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4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47" indent="0">
              <a:buNone/>
              <a:defRPr sz="2600" b="1"/>
            </a:lvl2pPr>
            <a:lvl3pPr marL="1171495" indent="0">
              <a:buNone/>
              <a:defRPr sz="2300" b="1"/>
            </a:lvl3pPr>
            <a:lvl4pPr marL="1757236" indent="0">
              <a:buNone/>
              <a:defRPr sz="2200" b="1"/>
            </a:lvl4pPr>
            <a:lvl5pPr marL="2342987" indent="0">
              <a:buNone/>
              <a:defRPr sz="2200" b="1"/>
            </a:lvl5pPr>
            <a:lvl6pPr marL="2928730" indent="0">
              <a:buNone/>
              <a:defRPr sz="2200" b="1"/>
            </a:lvl6pPr>
            <a:lvl7pPr marL="3514475" indent="0">
              <a:buNone/>
              <a:defRPr sz="2200" b="1"/>
            </a:lvl7pPr>
            <a:lvl8pPr marL="4100224" indent="0">
              <a:buNone/>
              <a:defRPr sz="2200" b="1"/>
            </a:lvl8pPr>
            <a:lvl9pPr marL="468597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7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747" indent="0">
              <a:buNone/>
              <a:defRPr sz="2600" b="1"/>
            </a:lvl2pPr>
            <a:lvl3pPr marL="1171495" indent="0">
              <a:buNone/>
              <a:defRPr sz="2300" b="1"/>
            </a:lvl3pPr>
            <a:lvl4pPr marL="1757236" indent="0">
              <a:buNone/>
              <a:defRPr sz="2200" b="1"/>
            </a:lvl4pPr>
            <a:lvl5pPr marL="2342987" indent="0">
              <a:buNone/>
              <a:defRPr sz="2200" b="1"/>
            </a:lvl5pPr>
            <a:lvl6pPr marL="2928730" indent="0">
              <a:buNone/>
              <a:defRPr sz="2200" b="1"/>
            </a:lvl6pPr>
            <a:lvl7pPr marL="3514475" indent="0">
              <a:buNone/>
              <a:defRPr sz="2200" b="1"/>
            </a:lvl7pPr>
            <a:lvl8pPr marL="4100224" indent="0">
              <a:buNone/>
              <a:defRPr sz="2200" b="1"/>
            </a:lvl8pPr>
            <a:lvl9pPr marL="468597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6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661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024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204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5" y="273054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5" y="1435123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747" indent="0">
              <a:buNone/>
              <a:defRPr sz="1500"/>
            </a:lvl2pPr>
            <a:lvl3pPr marL="1171495" indent="0">
              <a:buNone/>
              <a:defRPr sz="1200"/>
            </a:lvl3pPr>
            <a:lvl4pPr marL="1757236" indent="0">
              <a:buNone/>
              <a:defRPr sz="1200"/>
            </a:lvl4pPr>
            <a:lvl5pPr marL="2342987" indent="0">
              <a:buNone/>
              <a:defRPr sz="1200"/>
            </a:lvl5pPr>
            <a:lvl6pPr marL="2928730" indent="0">
              <a:buNone/>
              <a:defRPr sz="1200"/>
            </a:lvl6pPr>
            <a:lvl7pPr marL="3514475" indent="0">
              <a:buNone/>
              <a:defRPr sz="1200"/>
            </a:lvl7pPr>
            <a:lvl8pPr marL="4100224" indent="0">
              <a:buNone/>
              <a:defRPr sz="1200"/>
            </a:lvl8pPr>
            <a:lvl9pPr marL="468597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410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747" indent="0">
              <a:buNone/>
              <a:defRPr sz="3600"/>
            </a:lvl2pPr>
            <a:lvl3pPr marL="1171495" indent="0">
              <a:buNone/>
              <a:defRPr sz="3100"/>
            </a:lvl3pPr>
            <a:lvl4pPr marL="1757236" indent="0">
              <a:buNone/>
              <a:defRPr sz="2600"/>
            </a:lvl4pPr>
            <a:lvl5pPr marL="2342987" indent="0">
              <a:buNone/>
              <a:defRPr sz="2600"/>
            </a:lvl5pPr>
            <a:lvl6pPr marL="2928730" indent="0">
              <a:buNone/>
              <a:defRPr sz="2600"/>
            </a:lvl6pPr>
            <a:lvl7pPr marL="3514475" indent="0">
              <a:buNone/>
              <a:defRPr sz="2600"/>
            </a:lvl7pPr>
            <a:lvl8pPr marL="4100224" indent="0">
              <a:buNone/>
              <a:defRPr sz="2600"/>
            </a:lvl8pPr>
            <a:lvl9pPr marL="468597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585747" indent="0">
              <a:buNone/>
              <a:defRPr sz="1500"/>
            </a:lvl2pPr>
            <a:lvl3pPr marL="1171495" indent="0">
              <a:buNone/>
              <a:defRPr sz="1200"/>
            </a:lvl3pPr>
            <a:lvl4pPr marL="1757236" indent="0">
              <a:buNone/>
              <a:defRPr sz="1200"/>
            </a:lvl4pPr>
            <a:lvl5pPr marL="2342987" indent="0">
              <a:buNone/>
              <a:defRPr sz="1200"/>
            </a:lvl5pPr>
            <a:lvl6pPr marL="2928730" indent="0">
              <a:buNone/>
              <a:defRPr sz="1200"/>
            </a:lvl6pPr>
            <a:lvl7pPr marL="3514475" indent="0">
              <a:buNone/>
              <a:defRPr sz="1200"/>
            </a:lvl7pPr>
            <a:lvl8pPr marL="4100224" indent="0">
              <a:buNone/>
              <a:defRPr sz="1200"/>
            </a:lvl8pPr>
            <a:lvl9pPr marL="468597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7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6" y="5645931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6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2" y="6264692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4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21" y="1491606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3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6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01"/>
            <a:ext cx="265628" cy="164650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1" y="5626806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98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5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7" y="274653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341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99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9" y="5001288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2" y="-74385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1236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483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1495"/>
              <a:endParaRPr lang="zh-CN" altLang="en-US" sz="23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13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8" y="3588085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69"/>
            <a:ext cx="3725448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50" y="1522375"/>
            <a:ext cx="4518031" cy="5401444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9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7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0" y="906828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4" y="989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9" y="94753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2" y="917946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0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2" y="160331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8" y="1561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0" y="1531825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9" y="213458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1" y="22171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6" y="217528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1" y="2145704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0" y="28310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5" y="278916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8" y="275958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0" y="34449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5" y="340304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8" y="3373463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7" y="397622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8" y="40588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4" y="401692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46" y="3987341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5" y="459010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7" y="46727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2" y="463080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20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4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7" y="52865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1" y="52446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5" y="5215099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9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2" y="581786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6" y="59004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1" y="58585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4" y="5828978"/>
            <a:ext cx="447727" cy="9609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8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5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18" y="503865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61" y="714869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7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389" tIns="91389" rIns="91389" bIns="913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0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86"/>
            <a:ext cx="4728208" cy="3631729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4" tIns="45703" rIns="91404" bIns="45703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30"/>
            <a:ext cx="10515600" cy="4351338"/>
          </a:xfrm>
          <a:prstGeom prst="rect">
            <a:avLst/>
          </a:prstGeom>
        </p:spPr>
        <p:txBody>
          <a:bodyPr vert="horz" lIns="91404" tIns="45703" rIns="91404" bIns="457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8" y="6492881"/>
            <a:ext cx="1612869" cy="215409"/>
          </a:xfrm>
          <a:prstGeom prst="rect">
            <a:avLst/>
          </a:prstGeom>
        </p:spPr>
        <p:txBody>
          <a:bodyPr wrap="none" lIns="91404" tIns="45703" rIns="91404" bIns="45703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05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4" indent="-228514" algn="l" defTabSz="9140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38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66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91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19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47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75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96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24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8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2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0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5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3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1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82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11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4" tIns="45703" rIns="91404" bIns="45703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30"/>
            <a:ext cx="10515600" cy="4351338"/>
          </a:xfrm>
          <a:prstGeom prst="rect">
            <a:avLst/>
          </a:prstGeom>
        </p:spPr>
        <p:txBody>
          <a:bodyPr vert="horz" lIns="91404" tIns="45703" rIns="91404" bIns="457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8" y="6492881"/>
            <a:ext cx="1612869" cy="215409"/>
          </a:xfrm>
          <a:prstGeom prst="rect">
            <a:avLst/>
          </a:prstGeom>
        </p:spPr>
        <p:txBody>
          <a:bodyPr wrap="none" lIns="91404" tIns="45703" rIns="91404" bIns="45703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4765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txStyles>
    <p:titleStyle>
      <a:lvl1pPr algn="l" defTabSz="91405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4" indent="-228514" algn="l" defTabSz="9140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38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66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91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19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47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75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96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24" indent="-228514" algn="l" defTabSz="9140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8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2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0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05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33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1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82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11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117134" tIns="58566" rIns="117134" bIns="5856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117134" tIns="58566" rIns="117134" bIns="5856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70"/>
            <a:ext cx="2844800" cy="365125"/>
          </a:xfrm>
          <a:prstGeom prst="rect">
            <a:avLst/>
          </a:prstGeom>
        </p:spPr>
        <p:txBody>
          <a:bodyPr vert="horz" lIns="117134" tIns="58566" rIns="117134" bIns="58566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149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71495"/>
              <a:t>10/24/2024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70"/>
            <a:ext cx="3860800" cy="365125"/>
          </a:xfrm>
          <a:prstGeom prst="rect">
            <a:avLst/>
          </a:prstGeom>
        </p:spPr>
        <p:txBody>
          <a:bodyPr vert="horz" lIns="117134" tIns="58566" rIns="117134" bIns="58566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14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0"/>
            <a:ext cx="2844800" cy="365125"/>
          </a:xfrm>
          <a:prstGeom prst="rect">
            <a:avLst/>
          </a:prstGeom>
        </p:spPr>
        <p:txBody>
          <a:bodyPr vert="horz" lIns="117134" tIns="58566" rIns="117134" bIns="58566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149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714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5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ctr" defTabSz="1171495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306" indent="-439306" algn="l" defTabSz="1171495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1835" indent="-366096" algn="l" defTabSz="1171495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4362" indent="-292877" algn="l" defTabSz="117149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0113" indent="-292877" algn="l" defTabSz="1171495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5863" indent="-292877" algn="l" defTabSz="1171495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1606" indent="-292877" algn="l" defTabSz="117149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7350" indent="-292877" algn="l" defTabSz="117149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3101" indent="-292877" algn="l" defTabSz="117149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8835" indent="-292877" algn="l" defTabSz="117149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149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47" algn="l" defTabSz="117149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495" algn="l" defTabSz="117149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236" algn="l" defTabSz="117149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987" algn="l" defTabSz="117149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8730" algn="l" defTabSz="117149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4475" algn="l" defTabSz="117149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224" algn="l" defTabSz="117149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973" algn="l" defTabSz="117149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18" y="8527"/>
            <a:ext cx="12255059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526" y="-437541"/>
            <a:ext cx="12865428" cy="738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2" y="3976465"/>
            <a:ext cx="12261324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" y="4758879"/>
            <a:ext cx="6618465" cy="21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823593" y="2249961"/>
            <a:ext cx="6500379" cy="16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21" y="2072012"/>
            <a:ext cx="4224039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10415145" y="137162"/>
            <a:ext cx="2139785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508000" y="-406259"/>
            <a:ext cx="2540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04736" y="2314399"/>
            <a:ext cx="9983821" cy="4315001"/>
          </a:xfrm>
          <a:prstGeom prst="rect">
            <a:avLst/>
          </a:prstGeom>
        </p:spPr>
        <p:txBody>
          <a:bodyPr spcFirstLastPara="1" wrap="none" lIns="116993" tIns="58573" rIns="116993" bIns="58573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558797">
              <a:lnSpc>
                <a:spcPct val="150000"/>
              </a:lnSpc>
            </a:pPr>
            <a:endParaRPr lang="en-US" sz="1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1601" y="-51074"/>
            <a:ext cx="7426243" cy="518454"/>
          </a:xfrm>
          <a:prstGeom prst="rect">
            <a:avLst/>
          </a:prstGeom>
          <a:noFill/>
        </p:spPr>
        <p:txBody>
          <a:bodyPr wrap="square" lIns="117202" tIns="58600" rIns="117202" bIns="58600" rtlCol="0">
            <a:spAutoFit/>
          </a:bodyPr>
          <a:lstStyle/>
          <a:p>
            <a:pPr algn="ctr" defTabSz="1171448"/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83" y="8527"/>
            <a:ext cx="1617910" cy="142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33980" y="816646"/>
            <a:ext cx="6096000" cy="22211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609246">
              <a:lnSpc>
                <a:spcPts val="8333"/>
              </a:lnSpc>
            </a:pPr>
            <a:r>
              <a:rPr lang="en-US" sz="8300" dirty="0">
                <a:solidFill>
                  <a:srgbClr val="FFA8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8300" dirty="0">
                <a:solidFill>
                  <a:srgbClr val="FFA800"/>
                </a:solidFill>
                <a:latin typeface="Times New Roman" pitchFamily="18" charset="0"/>
                <a:cs typeface="Times New Roman" pitchFamily="18" charset="0"/>
              </a:rPr>
              <a:t>OÁN</a:t>
            </a:r>
            <a:endParaRPr lang="en-US" sz="8300" dirty="0">
              <a:solidFill>
                <a:srgbClr val="FFA8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609246">
              <a:lnSpc>
                <a:spcPts val="8333"/>
              </a:lnSpc>
            </a:pPr>
            <a:r>
              <a:rPr lang="en-US" sz="4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29308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FA1B9CB-4BBB-4085-BC2D-DF87A86B9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" y="369711"/>
            <a:ext cx="2161821" cy="10809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47D92A7-7CE6-4A38-A0FE-D1898C0F7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88" y="1450618"/>
            <a:ext cx="3379605" cy="1524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7986C51-5D8A-4998-BFC8-5BCFAA45B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24" y="1463831"/>
            <a:ext cx="3379605" cy="1511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A02D21-F371-4D6E-975F-E152D4371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57" y="3897291"/>
            <a:ext cx="3379605" cy="1510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92F06DE-9864-4ED7-8042-368154372A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20" y="3915437"/>
            <a:ext cx="3379605" cy="149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19" y="3234347"/>
            <a:ext cx="9825940" cy="2852692"/>
          </a:xfrm>
          <a:prstGeom prst="rect">
            <a:avLst/>
          </a:prstGeom>
        </p:spPr>
      </p:pic>
      <p:sp>
        <p:nvSpPr>
          <p:cNvPr id="3" name="文本框 10"/>
          <p:cNvSpPr txBox="1"/>
          <p:nvPr/>
        </p:nvSpPr>
        <p:spPr>
          <a:xfrm>
            <a:off x="2599766" y="1495865"/>
            <a:ext cx="7100046" cy="1564601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chemeClr val="tx2"/>
                </a:solidFill>
                <a:latin typeface="UTM Avo" pitchFamily="18" charset="0"/>
                <a:cs typeface="Arial" panose="020B0604020202020204" pitchFamily="34" charset="0"/>
              </a:rPr>
              <a:t>HOẠT ĐỘNG</a:t>
            </a:r>
            <a:endParaRPr lang="en-US" sz="9600" b="1" dirty="0">
              <a:solidFill>
                <a:schemeClr val="tx2"/>
              </a:solidFill>
              <a:latin typeface="UTM Avo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4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D18E78-F6BA-4132-B3E8-2147D5B6F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3" y="477330"/>
            <a:ext cx="2250723" cy="1125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2221D0-61AE-4551-A352-3D183B7B2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57" y="1813565"/>
            <a:ext cx="901521" cy="899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7CCF4CC-0FF7-4636-87FE-C1CB83273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65" y="2840450"/>
            <a:ext cx="898291" cy="899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9A1F4C1-D937-4593-A468-C57F29FB7C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57" y="3867338"/>
            <a:ext cx="888263" cy="899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853B56D-4119-4C54-AEDB-9E3441D851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64" y="4983345"/>
            <a:ext cx="1322981" cy="721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364E049-FE19-470B-86E5-FBC045D3D3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03" y="1847416"/>
            <a:ext cx="2627976" cy="83175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90633A7A-6FD9-418A-8961-0D44EC71B8DD}"/>
              </a:ext>
            </a:extLst>
          </p:cNvPr>
          <p:cNvSpPr txBox="1">
            <a:spLocks/>
          </p:cNvSpPr>
          <p:nvPr/>
        </p:nvSpPr>
        <p:spPr>
          <a:xfrm>
            <a:off x="6231804" y="2090487"/>
            <a:ext cx="1842616" cy="345613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1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1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endParaRPr lang="en-GB" sz="21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051B934-49DE-4D9D-94CE-155387EDB4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29" y="1902784"/>
            <a:ext cx="722319" cy="721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471AA62-D009-4D3A-9687-AC1C21F63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03" y="2805406"/>
            <a:ext cx="2627976" cy="8317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0FD0EFB0-05B7-4941-955F-73D981F0E88F}"/>
              </a:ext>
            </a:extLst>
          </p:cNvPr>
          <p:cNvSpPr txBox="1">
            <a:spLocks/>
          </p:cNvSpPr>
          <p:nvPr/>
        </p:nvSpPr>
        <p:spPr>
          <a:xfrm>
            <a:off x="6231804" y="3048480"/>
            <a:ext cx="1842616" cy="345613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1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1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endParaRPr lang="en-GB" sz="21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C5448C8-53D4-4771-AA75-59EA5F754E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77" y="2860780"/>
            <a:ext cx="721003" cy="7210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CA99D38-EE11-44ED-A70D-F9EAC11A98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03" y="3824848"/>
            <a:ext cx="2627976" cy="83175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842EAD5A-4659-4122-AB7C-FE19BFCF5D7B}"/>
              </a:ext>
            </a:extLst>
          </p:cNvPr>
          <p:cNvSpPr txBox="1">
            <a:spLocks/>
          </p:cNvSpPr>
          <p:nvPr/>
        </p:nvSpPr>
        <p:spPr>
          <a:xfrm>
            <a:off x="6231804" y="4067922"/>
            <a:ext cx="1842616" cy="345613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1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1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21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1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endParaRPr lang="en-GB" sz="21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42E2164-783F-4948-AB60-D5BB4D0D07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64" y="4025984"/>
            <a:ext cx="851317" cy="4294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6D7ACF9-E20E-40B7-8811-10ECC2350B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03" y="4844290"/>
            <a:ext cx="2627976" cy="831750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838B2FA1-45E5-4EA3-B851-70085C172EEF}"/>
              </a:ext>
            </a:extLst>
          </p:cNvPr>
          <p:cNvSpPr txBox="1">
            <a:spLocks/>
          </p:cNvSpPr>
          <p:nvPr/>
        </p:nvSpPr>
        <p:spPr>
          <a:xfrm>
            <a:off x="6231804" y="5087362"/>
            <a:ext cx="1842616" cy="345613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1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100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2100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2100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ED8CFD3-CE8C-462D-A6A2-0B3AB29E7F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29" y="4946842"/>
            <a:ext cx="722319" cy="626646"/>
          </a:xfrm>
          <a:prstGeom prst="rect">
            <a:avLst/>
          </a:prstGeom>
        </p:spPr>
      </p:pic>
      <p:sp>
        <p:nvSpPr>
          <p:cNvPr id="20" name="Freeform 30">
            <a:extLst>
              <a:ext uri="{FF2B5EF4-FFF2-40B4-BE49-F238E27FC236}">
                <a16:creationId xmlns="" xmlns:a16="http://schemas.microsoft.com/office/drawing/2014/main" id="{3FE657E6-D52C-48CD-9036-069AC4BF9355}"/>
              </a:ext>
            </a:extLst>
          </p:cNvPr>
          <p:cNvSpPr/>
          <p:nvPr/>
        </p:nvSpPr>
        <p:spPr>
          <a:xfrm>
            <a:off x="4799169" y="2241550"/>
            <a:ext cx="1429555" cy="1004552"/>
          </a:xfrm>
          <a:custGeom>
            <a:avLst/>
            <a:gdLst>
              <a:gd name="connsiteX0" fmla="*/ 0 w 1429555"/>
              <a:gd name="connsiteY0" fmla="*/ 0 h 1004552"/>
              <a:gd name="connsiteX1" fmla="*/ 624625 w 1429555"/>
              <a:gd name="connsiteY1" fmla="*/ 650383 h 1004552"/>
              <a:gd name="connsiteX2" fmla="*/ 1429555 w 1429555"/>
              <a:gd name="connsiteY2" fmla="*/ 1004552 h 1004552"/>
              <a:gd name="connsiteX3" fmla="*/ 1429555 w 1429555"/>
              <a:gd name="connsiteY3" fmla="*/ 1004552 h 10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9555" h="1004552">
                <a:moveTo>
                  <a:pt x="0" y="0"/>
                </a:moveTo>
                <a:cubicBezTo>
                  <a:pt x="193183" y="241479"/>
                  <a:pt x="386366" y="482958"/>
                  <a:pt x="624625" y="650383"/>
                </a:cubicBezTo>
                <a:cubicBezTo>
                  <a:pt x="862884" y="817808"/>
                  <a:pt x="1429555" y="1004552"/>
                  <a:pt x="1429555" y="1004552"/>
                </a:cubicBezTo>
                <a:lnTo>
                  <a:pt x="1429555" y="100455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21" name="Freeform 31">
            <a:extLst>
              <a:ext uri="{FF2B5EF4-FFF2-40B4-BE49-F238E27FC236}">
                <a16:creationId xmlns="" xmlns:a16="http://schemas.microsoft.com/office/drawing/2014/main" id="{012B9E29-C0CD-4500-8FF1-3100ACA5DAD6}"/>
              </a:ext>
            </a:extLst>
          </p:cNvPr>
          <p:cNvSpPr/>
          <p:nvPr/>
        </p:nvSpPr>
        <p:spPr>
          <a:xfrm>
            <a:off x="4790787" y="2225812"/>
            <a:ext cx="1444172" cy="1081314"/>
          </a:xfrm>
          <a:custGeom>
            <a:avLst/>
            <a:gdLst>
              <a:gd name="connsiteX0" fmla="*/ 0 w 1444172"/>
              <a:gd name="connsiteY0" fmla="*/ 1081314 h 1081314"/>
              <a:gd name="connsiteX1" fmla="*/ 783772 w 1444172"/>
              <a:gd name="connsiteY1" fmla="*/ 428171 h 1081314"/>
              <a:gd name="connsiteX2" fmla="*/ 1444172 w 1444172"/>
              <a:gd name="connsiteY2" fmla="*/ 0 h 108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4172" h="1081314">
                <a:moveTo>
                  <a:pt x="0" y="1081314"/>
                </a:moveTo>
                <a:cubicBezTo>
                  <a:pt x="271538" y="844852"/>
                  <a:pt x="543077" y="608390"/>
                  <a:pt x="783772" y="428171"/>
                </a:cubicBezTo>
                <a:cubicBezTo>
                  <a:pt x="1024467" y="247952"/>
                  <a:pt x="1234319" y="123976"/>
                  <a:pt x="144417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22" name="Freeform 32">
            <a:extLst>
              <a:ext uri="{FF2B5EF4-FFF2-40B4-BE49-F238E27FC236}">
                <a16:creationId xmlns="" xmlns:a16="http://schemas.microsoft.com/office/drawing/2014/main" id="{484670AB-AD0B-4587-90CE-45108D582A6E}"/>
              </a:ext>
            </a:extLst>
          </p:cNvPr>
          <p:cNvSpPr/>
          <p:nvPr/>
        </p:nvSpPr>
        <p:spPr>
          <a:xfrm>
            <a:off x="4616626" y="4272333"/>
            <a:ext cx="1618343" cy="979715"/>
          </a:xfrm>
          <a:custGeom>
            <a:avLst/>
            <a:gdLst>
              <a:gd name="connsiteX0" fmla="*/ 0 w 1618343"/>
              <a:gd name="connsiteY0" fmla="*/ 0 h 979715"/>
              <a:gd name="connsiteX1" fmla="*/ 762000 w 1618343"/>
              <a:gd name="connsiteY1" fmla="*/ 370115 h 979715"/>
              <a:gd name="connsiteX2" fmla="*/ 1618343 w 1618343"/>
              <a:gd name="connsiteY2" fmla="*/ 979715 h 979715"/>
              <a:gd name="connsiteX3" fmla="*/ 1618343 w 1618343"/>
              <a:gd name="connsiteY3" fmla="*/ 979715 h 97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8343" h="979715">
                <a:moveTo>
                  <a:pt x="0" y="0"/>
                </a:moveTo>
                <a:cubicBezTo>
                  <a:pt x="246138" y="103414"/>
                  <a:pt x="492276" y="206829"/>
                  <a:pt x="762000" y="370115"/>
                </a:cubicBezTo>
                <a:cubicBezTo>
                  <a:pt x="1031724" y="533401"/>
                  <a:pt x="1618343" y="979715"/>
                  <a:pt x="1618343" y="979715"/>
                </a:cubicBezTo>
                <a:lnTo>
                  <a:pt x="1618343" y="97971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23" name="Freeform 33">
            <a:extLst>
              <a:ext uri="{FF2B5EF4-FFF2-40B4-BE49-F238E27FC236}">
                <a16:creationId xmlns="" xmlns:a16="http://schemas.microsoft.com/office/drawing/2014/main" id="{BDA3A83A-123C-47B3-9580-3DC98B43E174}"/>
              </a:ext>
            </a:extLst>
          </p:cNvPr>
          <p:cNvSpPr/>
          <p:nvPr/>
        </p:nvSpPr>
        <p:spPr>
          <a:xfrm>
            <a:off x="5052045" y="4243299"/>
            <a:ext cx="1182915" cy="1123784"/>
          </a:xfrm>
          <a:custGeom>
            <a:avLst/>
            <a:gdLst>
              <a:gd name="connsiteX0" fmla="*/ 0 w 1182915"/>
              <a:gd name="connsiteY0" fmla="*/ 1110343 h 1123784"/>
              <a:gd name="connsiteX1" fmla="*/ 486229 w 1182915"/>
              <a:gd name="connsiteY1" fmla="*/ 994228 h 1123784"/>
              <a:gd name="connsiteX2" fmla="*/ 849086 w 1182915"/>
              <a:gd name="connsiteY2" fmla="*/ 174171 h 1123784"/>
              <a:gd name="connsiteX3" fmla="*/ 1182915 w 1182915"/>
              <a:gd name="connsiteY3" fmla="*/ 0 h 112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915" h="1123784">
                <a:moveTo>
                  <a:pt x="0" y="1110343"/>
                </a:moveTo>
                <a:cubicBezTo>
                  <a:pt x="172357" y="1130300"/>
                  <a:pt x="344715" y="1150257"/>
                  <a:pt x="486229" y="994228"/>
                </a:cubicBezTo>
                <a:cubicBezTo>
                  <a:pt x="627743" y="838199"/>
                  <a:pt x="732972" y="339876"/>
                  <a:pt x="849086" y="174171"/>
                </a:cubicBezTo>
                <a:cubicBezTo>
                  <a:pt x="965200" y="8466"/>
                  <a:pt x="1074057" y="4233"/>
                  <a:pt x="118291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B6485A40-4D9D-4394-A02B-1A325C944637}"/>
              </a:ext>
            </a:extLst>
          </p:cNvPr>
          <p:cNvGrpSpPr/>
          <p:nvPr/>
        </p:nvGrpSpPr>
        <p:grpSpPr>
          <a:xfrm>
            <a:off x="4102403" y="354155"/>
            <a:ext cx="5566468" cy="815608"/>
            <a:chOff x="4102400" y="354153"/>
            <a:chExt cx="5566468" cy="815607"/>
          </a:xfrm>
        </p:grpSpPr>
        <p:sp>
          <p:nvSpPr>
            <p:cNvPr id="25" name="Content Placeholder 2">
              <a:extLst>
                <a:ext uri="{FF2B5EF4-FFF2-40B4-BE49-F238E27FC236}">
                  <a16:creationId xmlns="" xmlns:a16="http://schemas.microsoft.com/office/drawing/2014/main" id="{F53F1B0C-D6D5-4744-BBCD-9A1397464F97}"/>
                </a:ext>
              </a:extLst>
            </p:cNvPr>
            <p:cNvSpPr txBox="1">
              <a:spLocks/>
            </p:cNvSpPr>
            <p:nvPr/>
          </p:nvSpPr>
          <p:spPr>
            <a:xfrm>
              <a:off x="4855948" y="607547"/>
              <a:ext cx="4812920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Mỗi đồ vật có dạng hình gì?</a:t>
              </a:r>
              <a:endParaRPr lang="en-GB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B0A02C76-C95A-4098-ABBD-EBA5807AAA1E}"/>
                </a:ext>
              </a:extLst>
            </p:cNvPr>
            <p:cNvGrpSpPr/>
            <p:nvPr/>
          </p:nvGrpSpPr>
          <p:grpSpPr>
            <a:xfrm>
              <a:off x="4102400" y="354153"/>
              <a:ext cx="708441" cy="815607"/>
              <a:chOff x="3174278" y="237323"/>
              <a:chExt cx="605826" cy="815607"/>
            </a:xfrm>
          </p:grpSpPr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63736A4B-CC1E-4765-A1CB-1E8724B475BF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642E9EC4-2E30-41DE-8CF4-4079C4ED4F03}"/>
                  </a:ext>
                </a:extLst>
              </p:cNvPr>
              <p:cNvSpPr txBox="1"/>
              <p:nvPr/>
            </p:nvSpPr>
            <p:spPr>
              <a:xfrm>
                <a:off x="3228648" y="237323"/>
                <a:ext cx="329546" cy="81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7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x-none" sz="47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45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  <p:extLst mod="1">
    <p:ext uri="{E180D4A7-C9FB-4DFB-919C-405C955672EB}">
      <p14:showEvtLst xmlns:p14="http://schemas.microsoft.com/office/powerpoint/2010/main">
        <p14:triggerEvt type="onClick" time="32452" objId="4"/>
        <p14:triggerEvt type="onClick" time="51110" objId="5"/>
        <p14:triggerEvt type="onClick" time="64750" objId="6"/>
        <p14:triggerEvt type="onClick" time="82459" objId="7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7E2FE61-81AF-4C58-827B-6919DE703AD4}"/>
              </a:ext>
            </a:extLst>
          </p:cNvPr>
          <p:cNvSpPr txBox="1"/>
          <p:nvPr/>
        </p:nvSpPr>
        <p:spPr>
          <a:xfrm>
            <a:off x="3391949" y="2612318"/>
            <a:ext cx="5625259" cy="1446550"/>
          </a:xfrm>
          <a:prstGeom prst="rect">
            <a:avLst/>
          </a:prstGeom>
          <a:noFill/>
        </p:spPr>
        <p:txBody>
          <a:bodyPr wrap="none" lIns="91404" tIns="45703" rIns="91404" bIns="45703" rtlCol="0">
            <a:prstTxWarp prst="textWave1">
              <a:avLst/>
            </a:prstTxWarp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348966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7F3B1C8-FA73-4A85-B687-D4545A8BC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6" y="315549"/>
            <a:ext cx="2083239" cy="1041620"/>
          </a:xfrm>
          <a:prstGeom prst="rect">
            <a:avLst/>
          </a:prstGeom>
        </p:spPr>
      </p:pic>
      <p:sp>
        <p:nvSpPr>
          <p:cNvPr id="4" name="Rounded Rectangle 4">
            <a:extLst>
              <a:ext uri="{FF2B5EF4-FFF2-40B4-BE49-F238E27FC236}">
                <a16:creationId xmlns="" xmlns:a16="http://schemas.microsoft.com/office/drawing/2014/main" id="{051D0ECC-7448-4767-B4F0-73040B6B2D52}"/>
              </a:ext>
            </a:extLst>
          </p:cNvPr>
          <p:cNvSpPr/>
          <p:nvPr/>
        </p:nvSpPr>
        <p:spPr>
          <a:xfrm>
            <a:off x="2117849" y="239086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326D9166-E156-499B-98B3-52E933077B5F}"/>
              </a:ext>
            </a:extLst>
          </p:cNvPr>
          <p:cNvSpPr/>
          <p:nvPr/>
        </p:nvSpPr>
        <p:spPr>
          <a:xfrm>
            <a:off x="5586765" y="239086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8" name="Rounded Rectangle 8">
            <a:extLst>
              <a:ext uri="{FF2B5EF4-FFF2-40B4-BE49-F238E27FC236}">
                <a16:creationId xmlns="" xmlns:a16="http://schemas.microsoft.com/office/drawing/2014/main" id="{20706607-504C-4635-90DE-1AE38C6DF430}"/>
              </a:ext>
            </a:extLst>
          </p:cNvPr>
          <p:cNvSpPr/>
          <p:nvPr/>
        </p:nvSpPr>
        <p:spPr>
          <a:xfrm>
            <a:off x="9055677" y="239086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A6092B4-E566-4103-A723-62CE797442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112" y="2624657"/>
            <a:ext cx="1295637" cy="1125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9689537-D574-41DA-9ACE-4742A1732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33" y="2720483"/>
            <a:ext cx="942147" cy="9421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D8A0ACC-42F5-4613-94AF-EEB51ECBC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32" y="2958800"/>
            <a:ext cx="1295637" cy="456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C8AD030-D45D-4DA9-BC30-37C6273020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063" y="2771775"/>
            <a:ext cx="834316" cy="83279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7E5A926D-2DC7-44AD-A7E9-475B61E4FCD5}"/>
              </a:ext>
            </a:extLst>
          </p:cNvPr>
          <p:cNvSpPr/>
          <p:nvPr/>
        </p:nvSpPr>
        <p:spPr>
          <a:xfrm>
            <a:off x="7778420" y="2846095"/>
            <a:ext cx="682171" cy="682171"/>
          </a:xfrm>
          <a:prstGeom prst="ellipse">
            <a:avLst/>
          </a:prstGeom>
          <a:solidFill>
            <a:srgbClr val="D872B6"/>
          </a:solidFill>
          <a:ln>
            <a:solidFill>
              <a:srgbClr val="D872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144AB1CB-0A4F-4761-AB81-B1A4110909C9}"/>
              </a:ext>
            </a:extLst>
          </p:cNvPr>
          <p:cNvSpPr txBox="1">
            <a:spLocks/>
          </p:cNvSpPr>
          <p:nvPr/>
        </p:nvSpPr>
        <p:spPr>
          <a:xfrm>
            <a:off x="2765076" y="4221232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C55590F0-33DE-423F-87C9-E0C69879B890}"/>
              </a:ext>
            </a:extLst>
          </p:cNvPr>
          <p:cNvSpPr txBox="1">
            <a:spLocks/>
          </p:cNvSpPr>
          <p:nvPr/>
        </p:nvSpPr>
        <p:spPr>
          <a:xfrm>
            <a:off x="4496648" y="4221231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FEB8D241-0E09-4692-92E6-26D5DDB25764}"/>
              </a:ext>
            </a:extLst>
          </p:cNvPr>
          <p:cNvSpPr txBox="1">
            <a:spLocks/>
          </p:cNvSpPr>
          <p:nvPr/>
        </p:nvSpPr>
        <p:spPr>
          <a:xfrm>
            <a:off x="6228220" y="4221232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208C775D-62E9-47DC-A1D1-8A79DA1276EB}"/>
              </a:ext>
            </a:extLst>
          </p:cNvPr>
          <p:cNvSpPr txBox="1">
            <a:spLocks/>
          </p:cNvSpPr>
          <p:nvPr/>
        </p:nvSpPr>
        <p:spPr>
          <a:xfrm>
            <a:off x="7959788" y="4221231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9ECF5FFF-3D5F-4161-A0CE-F84E8FFFD58B}"/>
              </a:ext>
            </a:extLst>
          </p:cNvPr>
          <p:cNvSpPr txBox="1">
            <a:spLocks/>
          </p:cNvSpPr>
          <p:nvPr/>
        </p:nvSpPr>
        <p:spPr>
          <a:xfrm>
            <a:off x="9702904" y="4221230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2B0F725-325E-458E-958E-7AEAF12BE924}"/>
              </a:ext>
            </a:extLst>
          </p:cNvPr>
          <p:cNvGrpSpPr/>
          <p:nvPr/>
        </p:nvGrpSpPr>
        <p:grpSpPr>
          <a:xfrm>
            <a:off x="3871595" y="941670"/>
            <a:ext cx="5982366" cy="815608"/>
            <a:chOff x="4102400" y="354153"/>
            <a:chExt cx="5982366" cy="815607"/>
          </a:xfrm>
        </p:grpSpPr>
        <p:sp>
          <p:nvSpPr>
            <p:cNvPr id="20" name="Content Placeholder 2">
              <a:extLst>
                <a:ext uri="{FF2B5EF4-FFF2-40B4-BE49-F238E27FC236}">
                  <a16:creationId xmlns="" xmlns:a16="http://schemas.microsoft.com/office/drawing/2014/main" id="{4C044659-5749-4ACE-A699-E40777FD8932}"/>
                </a:ext>
              </a:extLst>
            </p:cNvPr>
            <p:cNvSpPr txBox="1">
              <a:spLocks/>
            </p:cNvSpPr>
            <p:nvPr/>
          </p:nvSpPr>
          <p:spPr>
            <a:xfrm>
              <a:off x="4855947" y="607547"/>
              <a:ext cx="5228819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vi-VN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a</a:t>
              </a:r>
              <a:r>
                <a:rPr lang="vi-VN" sz="2800" dirty="0" smtClean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,</a:t>
              </a:r>
              <a:r>
                <a:rPr lang="en-US" sz="2800" dirty="0" err="1" smtClean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Những</a:t>
              </a:r>
              <a:r>
                <a:rPr lang="en-US" sz="2800" dirty="0" smtClean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hình nào là hình tròn?</a:t>
              </a:r>
              <a:endParaRPr lang="en-GB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B75743F9-CECA-4B38-BE84-0E39515B3A4E}"/>
                </a:ext>
              </a:extLst>
            </p:cNvPr>
            <p:cNvGrpSpPr/>
            <p:nvPr/>
          </p:nvGrpSpPr>
          <p:grpSpPr>
            <a:xfrm>
              <a:off x="4102400" y="354153"/>
              <a:ext cx="708441" cy="815607"/>
              <a:chOff x="3174278" y="237323"/>
              <a:chExt cx="605826" cy="815607"/>
            </a:xfrm>
          </p:grpSpPr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FBE1663B-C0A8-4356-8AF1-6A5081711D63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54B68865-70CD-4D7D-A8D9-1D0C7EA14B01}"/>
                  </a:ext>
                </a:extLst>
              </p:cNvPr>
              <p:cNvSpPr txBox="1"/>
              <p:nvPr/>
            </p:nvSpPr>
            <p:spPr>
              <a:xfrm>
                <a:off x="3228648" y="237323"/>
                <a:ext cx="329546" cy="81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7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x-none" sz="47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DA0458D-4FDC-489A-9ABB-3B8940926CDB}"/>
              </a:ext>
            </a:extLst>
          </p:cNvPr>
          <p:cNvSpPr/>
          <p:nvPr/>
        </p:nvSpPr>
        <p:spPr>
          <a:xfrm>
            <a:off x="4192717" y="3987435"/>
            <a:ext cx="1095043" cy="9467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E37F32D5-7722-4BE8-BF20-93C449CCA652}"/>
              </a:ext>
            </a:extLst>
          </p:cNvPr>
          <p:cNvSpPr/>
          <p:nvPr/>
        </p:nvSpPr>
        <p:spPr>
          <a:xfrm>
            <a:off x="7714385" y="3987435"/>
            <a:ext cx="1095043" cy="9467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3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3" grpId="0" animBg="1"/>
      <p:bldP spid="14" grpId="0"/>
      <p:bldP spid="15" grpId="0"/>
      <p:bldP spid="16" grpId="0"/>
      <p:bldP spid="17" grpId="0"/>
      <p:bldP spid="18" grpId="0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739E6F7-50F2-4B4E-B537-75BF04491A0D}"/>
              </a:ext>
            </a:extLst>
          </p:cNvPr>
          <p:cNvGrpSpPr/>
          <p:nvPr/>
        </p:nvGrpSpPr>
        <p:grpSpPr>
          <a:xfrm>
            <a:off x="2981843" y="941670"/>
            <a:ext cx="7113456" cy="815608"/>
            <a:chOff x="4102400" y="354153"/>
            <a:chExt cx="6180954" cy="815607"/>
          </a:xfrm>
        </p:grpSpPr>
        <p:sp>
          <p:nvSpPr>
            <p:cNvPr id="4" name="Content Placeholder 2">
              <a:extLst>
                <a:ext uri="{FF2B5EF4-FFF2-40B4-BE49-F238E27FC236}">
                  <a16:creationId xmlns="" xmlns:a16="http://schemas.microsoft.com/office/drawing/2014/main" id="{E38FF737-E1AD-4F8A-B62F-C66CBA48F412}"/>
                </a:ext>
              </a:extLst>
            </p:cNvPr>
            <p:cNvSpPr txBox="1">
              <a:spLocks/>
            </p:cNvSpPr>
            <p:nvPr/>
          </p:nvSpPr>
          <p:spPr>
            <a:xfrm>
              <a:off x="4855948" y="607547"/>
              <a:ext cx="5427406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vi-VN" sz="2800" dirty="0" smtClean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b,</a:t>
              </a:r>
              <a:r>
                <a:rPr lang="en-US" sz="2800" dirty="0" err="1" smtClean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Những</a:t>
              </a:r>
              <a:r>
                <a:rPr lang="en-US" sz="2800" dirty="0" smtClean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hình nào là hình tam giác?</a:t>
              </a:r>
              <a:endParaRPr lang="en-GB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AB5CFC1C-53A2-4C2A-89DD-AC2D117AFC3A}"/>
                </a:ext>
              </a:extLst>
            </p:cNvPr>
            <p:cNvGrpSpPr/>
            <p:nvPr/>
          </p:nvGrpSpPr>
          <p:grpSpPr>
            <a:xfrm>
              <a:off x="4102400" y="354153"/>
              <a:ext cx="708441" cy="815607"/>
              <a:chOff x="3174278" y="237323"/>
              <a:chExt cx="605826" cy="815607"/>
            </a:xfrm>
          </p:grpSpPr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9F8318A7-AA85-44B1-9D3F-07428581B522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1E1B5B5B-D49A-4D99-9E71-2F55672F1C2E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1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7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x-none" sz="47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6AF1C0D-9FE9-4417-9CB9-ED37DF29E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6" y="315549"/>
            <a:ext cx="2083239" cy="104162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FCA51623-F3B8-43A0-9B95-3DCBF934D938}"/>
              </a:ext>
            </a:extLst>
          </p:cNvPr>
          <p:cNvSpPr/>
          <p:nvPr/>
        </p:nvSpPr>
        <p:spPr>
          <a:xfrm>
            <a:off x="3854877" y="3150159"/>
            <a:ext cx="1087331" cy="11413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8155AE1-3153-439E-99BA-E422B04A34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58" y="3150156"/>
            <a:ext cx="1113671" cy="11116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0A047CF-9DC2-4013-B319-21C930CAB5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6428" y="3084509"/>
            <a:ext cx="1654490" cy="676749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="" xmlns:a16="http://schemas.microsoft.com/office/drawing/2014/main" id="{2DAE5FE2-FF86-43D2-9389-05918CDFDF1E}"/>
              </a:ext>
            </a:extLst>
          </p:cNvPr>
          <p:cNvSpPr/>
          <p:nvPr/>
        </p:nvSpPr>
        <p:spPr>
          <a:xfrm>
            <a:off x="8016331" y="2970669"/>
            <a:ext cx="1572215" cy="1291130"/>
          </a:xfrm>
          <a:prstGeom prst="rtTriangle">
            <a:avLst/>
          </a:prstGeom>
          <a:solidFill>
            <a:srgbClr val="FA0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="" xmlns:a16="http://schemas.microsoft.com/office/drawing/2014/main" id="{CD784712-EA49-4DCE-90A9-24420150F99F}"/>
              </a:ext>
            </a:extLst>
          </p:cNvPr>
          <p:cNvSpPr/>
          <p:nvPr/>
        </p:nvSpPr>
        <p:spPr>
          <a:xfrm flipH="1">
            <a:off x="1240193" y="3000366"/>
            <a:ext cx="1572215" cy="1291130"/>
          </a:xfrm>
          <a:prstGeom prst="rtTriangle">
            <a:avLst/>
          </a:prstGeom>
          <a:solidFill>
            <a:srgbClr val="FDE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D0A0D3D8-B475-425E-BC99-A83AD5F0AF9E}"/>
              </a:ext>
            </a:extLst>
          </p:cNvPr>
          <p:cNvSpPr txBox="1">
            <a:spLocks/>
          </p:cNvSpPr>
          <p:nvPr/>
        </p:nvSpPr>
        <p:spPr>
          <a:xfrm>
            <a:off x="2129932" y="4658694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30135FB8-908E-4844-95BD-25E6D89EE541}"/>
              </a:ext>
            </a:extLst>
          </p:cNvPr>
          <p:cNvSpPr txBox="1">
            <a:spLocks/>
          </p:cNvSpPr>
          <p:nvPr/>
        </p:nvSpPr>
        <p:spPr>
          <a:xfrm>
            <a:off x="4240816" y="4658684"/>
            <a:ext cx="302117" cy="405202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F10D13EE-727B-42AF-979C-92BA4BE9AB43}"/>
              </a:ext>
            </a:extLst>
          </p:cNvPr>
          <p:cNvSpPr txBox="1">
            <a:spLocks/>
          </p:cNvSpPr>
          <p:nvPr/>
        </p:nvSpPr>
        <p:spPr>
          <a:xfrm>
            <a:off x="6033920" y="4658692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7ADD1AE8-D639-43DB-8E27-873FB064175D}"/>
              </a:ext>
            </a:extLst>
          </p:cNvPr>
          <p:cNvSpPr txBox="1">
            <a:spLocks/>
          </p:cNvSpPr>
          <p:nvPr/>
        </p:nvSpPr>
        <p:spPr>
          <a:xfrm>
            <a:off x="8390548" y="4658692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E67BC7B1-9168-4E75-9694-7D387AB6819D}"/>
              </a:ext>
            </a:extLst>
          </p:cNvPr>
          <p:cNvSpPr txBox="1">
            <a:spLocks/>
          </p:cNvSpPr>
          <p:nvPr/>
        </p:nvSpPr>
        <p:spPr>
          <a:xfrm>
            <a:off x="10213584" y="4632325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743AED3D-AAFB-48A1-959B-7934B87A120F}"/>
              </a:ext>
            </a:extLst>
          </p:cNvPr>
          <p:cNvSpPr/>
          <p:nvPr/>
        </p:nvSpPr>
        <p:spPr>
          <a:xfrm>
            <a:off x="1837793" y="4401102"/>
            <a:ext cx="1095043" cy="9467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743AED3D-AAFB-48A1-959B-7934B87A120F}"/>
              </a:ext>
            </a:extLst>
          </p:cNvPr>
          <p:cNvSpPr/>
          <p:nvPr/>
        </p:nvSpPr>
        <p:spPr>
          <a:xfrm>
            <a:off x="8145143" y="4553502"/>
            <a:ext cx="1095043" cy="9467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4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739E6F7-50F2-4B4E-B537-75BF04491A0D}"/>
              </a:ext>
            </a:extLst>
          </p:cNvPr>
          <p:cNvGrpSpPr/>
          <p:nvPr/>
        </p:nvGrpSpPr>
        <p:grpSpPr>
          <a:xfrm>
            <a:off x="3482009" y="949745"/>
            <a:ext cx="6406264" cy="815608"/>
            <a:chOff x="4102400" y="354153"/>
            <a:chExt cx="5566468" cy="815607"/>
          </a:xfrm>
        </p:grpSpPr>
        <p:sp>
          <p:nvSpPr>
            <p:cNvPr id="4" name="Content Placeholder 2">
              <a:extLst>
                <a:ext uri="{FF2B5EF4-FFF2-40B4-BE49-F238E27FC236}">
                  <a16:creationId xmlns="" xmlns:a16="http://schemas.microsoft.com/office/drawing/2014/main" id="{E38FF737-E1AD-4F8A-B62F-C66CBA48F412}"/>
                </a:ext>
              </a:extLst>
            </p:cNvPr>
            <p:cNvSpPr txBox="1">
              <a:spLocks/>
            </p:cNvSpPr>
            <p:nvPr/>
          </p:nvSpPr>
          <p:spPr>
            <a:xfrm>
              <a:off x="4855948" y="607547"/>
              <a:ext cx="4812920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c) Những hình nào là hình vuông?</a:t>
              </a:r>
              <a:endParaRPr lang="en-GB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AB5CFC1C-53A2-4C2A-89DD-AC2D117AFC3A}"/>
                </a:ext>
              </a:extLst>
            </p:cNvPr>
            <p:cNvGrpSpPr/>
            <p:nvPr/>
          </p:nvGrpSpPr>
          <p:grpSpPr>
            <a:xfrm>
              <a:off x="4102400" y="354153"/>
              <a:ext cx="708441" cy="815607"/>
              <a:chOff x="3174278" y="237323"/>
              <a:chExt cx="605826" cy="815607"/>
            </a:xfrm>
          </p:grpSpPr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9F8318A7-AA85-44B1-9D3F-07428581B522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1E1B5B5B-D49A-4D99-9E71-2F55672F1C2E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1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7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x-none" sz="47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6AF1C0D-9FE9-4417-9CB9-ED37DF29E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6" y="315549"/>
            <a:ext cx="2083239" cy="1041620"/>
          </a:xfrm>
          <a:prstGeom prst="rect">
            <a:avLst/>
          </a:prstGeom>
        </p:spPr>
      </p:pic>
      <p:sp>
        <p:nvSpPr>
          <p:cNvPr id="9" name="Rounded Rectangle 4">
            <a:extLst>
              <a:ext uri="{FF2B5EF4-FFF2-40B4-BE49-F238E27FC236}">
                <a16:creationId xmlns="" xmlns:a16="http://schemas.microsoft.com/office/drawing/2014/main" id="{F1981F03-5FC9-4DD9-98C5-58B1EA91D879}"/>
              </a:ext>
            </a:extLst>
          </p:cNvPr>
          <p:cNvSpPr/>
          <p:nvPr/>
        </p:nvSpPr>
        <p:spPr>
          <a:xfrm>
            <a:off x="2117849" y="239086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11" name="Rounded Rectangle 6">
            <a:extLst>
              <a:ext uri="{FF2B5EF4-FFF2-40B4-BE49-F238E27FC236}">
                <a16:creationId xmlns="" xmlns:a16="http://schemas.microsoft.com/office/drawing/2014/main" id="{DE69074F-B475-496A-ABD5-FB86C19E3394}"/>
              </a:ext>
            </a:extLst>
          </p:cNvPr>
          <p:cNvSpPr/>
          <p:nvPr/>
        </p:nvSpPr>
        <p:spPr>
          <a:xfrm>
            <a:off x="5586765" y="239086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13" name="Rounded Rectangle 8">
            <a:extLst>
              <a:ext uri="{FF2B5EF4-FFF2-40B4-BE49-F238E27FC236}">
                <a16:creationId xmlns="" xmlns:a16="http://schemas.microsoft.com/office/drawing/2014/main" id="{BE443F36-F61D-4B8A-AD00-2412DDD02BA4}"/>
              </a:ext>
            </a:extLst>
          </p:cNvPr>
          <p:cNvSpPr/>
          <p:nvPr/>
        </p:nvSpPr>
        <p:spPr>
          <a:xfrm>
            <a:off x="9055677" y="239086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8A9BCFF-75E2-4643-83DD-DFE651F748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092" y="2624651"/>
            <a:ext cx="1295637" cy="11250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06BE1E7-F003-4D20-B45D-1703373876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24" y="3310694"/>
            <a:ext cx="1295637" cy="4567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98D6A83-281F-4FA3-A8B0-E4AFF672F0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35" y="2999173"/>
            <a:ext cx="834316" cy="832798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61E2BBA3-5D1F-4229-8CBD-30C00CED5117}"/>
              </a:ext>
            </a:extLst>
          </p:cNvPr>
          <p:cNvSpPr txBox="1">
            <a:spLocks/>
          </p:cNvSpPr>
          <p:nvPr/>
        </p:nvSpPr>
        <p:spPr>
          <a:xfrm>
            <a:off x="2765076" y="4221232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5F44AD96-063C-475B-9777-3F5DB2D4484A}"/>
              </a:ext>
            </a:extLst>
          </p:cNvPr>
          <p:cNvSpPr txBox="1">
            <a:spLocks/>
          </p:cNvSpPr>
          <p:nvPr/>
        </p:nvSpPr>
        <p:spPr>
          <a:xfrm>
            <a:off x="4496648" y="4221231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8B63D55A-AF03-4437-A1B0-739F2EC5D72B}"/>
              </a:ext>
            </a:extLst>
          </p:cNvPr>
          <p:cNvSpPr txBox="1">
            <a:spLocks/>
          </p:cNvSpPr>
          <p:nvPr/>
        </p:nvSpPr>
        <p:spPr>
          <a:xfrm>
            <a:off x="6228220" y="4221232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07B751C-69C3-4FF6-B2B9-0877CC4131D8}"/>
              </a:ext>
            </a:extLst>
          </p:cNvPr>
          <p:cNvSpPr txBox="1">
            <a:spLocks/>
          </p:cNvSpPr>
          <p:nvPr/>
        </p:nvSpPr>
        <p:spPr>
          <a:xfrm>
            <a:off x="7959788" y="4221231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D879A35D-320F-4431-B4A7-0DF1D3E671E8}"/>
              </a:ext>
            </a:extLst>
          </p:cNvPr>
          <p:cNvSpPr txBox="1">
            <a:spLocks/>
          </p:cNvSpPr>
          <p:nvPr/>
        </p:nvSpPr>
        <p:spPr>
          <a:xfrm>
            <a:off x="9702904" y="4221230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2B3D076-FD3E-4DBC-A9AC-970697211BDB}"/>
              </a:ext>
            </a:extLst>
          </p:cNvPr>
          <p:cNvSpPr/>
          <p:nvPr/>
        </p:nvSpPr>
        <p:spPr>
          <a:xfrm>
            <a:off x="5841385" y="2846097"/>
            <a:ext cx="1087331" cy="11413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D4145C4-4D09-40A0-A36A-946992501C24}"/>
              </a:ext>
            </a:extLst>
          </p:cNvPr>
          <p:cNvSpPr/>
          <p:nvPr/>
        </p:nvSpPr>
        <p:spPr>
          <a:xfrm>
            <a:off x="9335621" y="2642405"/>
            <a:ext cx="1105307" cy="1125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1CB2A53A-F285-4352-AE1E-FBD951B03C36}"/>
              </a:ext>
            </a:extLst>
          </p:cNvPr>
          <p:cNvSpPr/>
          <p:nvPr/>
        </p:nvSpPr>
        <p:spPr>
          <a:xfrm>
            <a:off x="4174657" y="3987435"/>
            <a:ext cx="1095043" cy="9467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63C5324F-A9FF-4240-A6E6-477AB86BA3F3}"/>
              </a:ext>
            </a:extLst>
          </p:cNvPr>
          <p:cNvSpPr/>
          <p:nvPr/>
        </p:nvSpPr>
        <p:spPr>
          <a:xfrm>
            <a:off x="9426929" y="3963640"/>
            <a:ext cx="1095043" cy="9467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1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739E6F7-50F2-4B4E-B537-75BF04491A0D}"/>
              </a:ext>
            </a:extLst>
          </p:cNvPr>
          <p:cNvGrpSpPr/>
          <p:nvPr/>
        </p:nvGrpSpPr>
        <p:grpSpPr>
          <a:xfrm>
            <a:off x="3012082" y="935334"/>
            <a:ext cx="6956388" cy="815608"/>
            <a:chOff x="4102400" y="354153"/>
            <a:chExt cx="6044476" cy="815607"/>
          </a:xfrm>
        </p:grpSpPr>
        <p:sp>
          <p:nvSpPr>
            <p:cNvPr id="4" name="Content Placeholder 2">
              <a:extLst>
                <a:ext uri="{FF2B5EF4-FFF2-40B4-BE49-F238E27FC236}">
                  <a16:creationId xmlns="" xmlns:a16="http://schemas.microsoft.com/office/drawing/2014/main" id="{E38FF737-E1AD-4F8A-B62F-C66CBA48F412}"/>
                </a:ext>
              </a:extLst>
            </p:cNvPr>
            <p:cNvSpPr txBox="1">
              <a:spLocks/>
            </p:cNvSpPr>
            <p:nvPr/>
          </p:nvSpPr>
          <p:spPr>
            <a:xfrm>
              <a:off x="4855948" y="607547"/>
              <a:ext cx="5290928" cy="4705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d) Những hình nào là hình chữ nhật?</a:t>
              </a:r>
              <a:endParaRPr lang="en-GB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AB5CFC1C-53A2-4C2A-89DD-AC2D117AFC3A}"/>
                </a:ext>
              </a:extLst>
            </p:cNvPr>
            <p:cNvGrpSpPr/>
            <p:nvPr/>
          </p:nvGrpSpPr>
          <p:grpSpPr>
            <a:xfrm>
              <a:off x="4102400" y="354153"/>
              <a:ext cx="708441" cy="815607"/>
              <a:chOff x="3174278" y="237323"/>
              <a:chExt cx="605826" cy="815607"/>
            </a:xfrm>
          </p:grpSpPr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9F8318A7-AA85-44B1-9D3F-07428581B522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1E1B5B5B-D49A-4D99-9E71-2F55672F1C2E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1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7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x-none" sz="47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6AF1C0D-9FE9-4417-9CB9-ED37DF29E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6" y="315549"/>
            <a:ext cx="2083239" cy="1041620"/>
          </a:xfrm>
          <a:prstGeom prst="rect">
            <a:avLst/>
          </a:prstGeom>
        </p:spPr>
      </p:pic>
      <p:sp>
        <p:nvSpPr>
          <p:cNvPr id="9" name="Rounded Rectangle 4">
            <a:extLst>
              <a:ext uri="{FF2B5EF4-FFF2-40B4-BE49-F238E27FC236}">
                <a16:creationId xmlns="" xmlns:a16="http://schemas.microsoft.com/office/drawing/2014/main" id="{F1981F03-5FC9-4DD9-98C5-58B1EA91D879}"/>
              </a:ext>
            </a:extLst>
          </p:cNvPr>
          <p:cNvSpPr/>
          <p:nvPr/>
        </p:nvSpPr>
        <p:spPr>
          <a:xfrm>
            <a:off x="2136137" y="2829745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11" name="Rounded Rectangle 6">
            <a:extLst>
              <a:ext uri="{FF2B5EF4-FFF2-40B4-BE49-F238E27FC236}">
                <a16:creationId xmlns="" xmlns:a16="http://schemas.microsoft.com/office/drawing/2014/main" id="{DE69074F-B475-496A-ABD5-FB86C19E3394}"/>
              </a:ext>
            </a:extLst>
          </p:cNvPr>
          <p:cNvSpPr/>
          <p:nvPr/>
        </p:nvSpPr>
        <p:spPr>
          <a:xfrm>
            <a:off x="5605053" y="2829744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13" name="Rounded Rectangle 8">
            <a:extLst>
              <a:ext uri="{FF2B5EF4-FFF2-40B4-BE49-F238E27FC236}">
                <a16:creationId xmlns="" xmlns:a16="http://schemas.microsoft.com/office/drawing/2014/main" id="{BE443F36-F61D-4B8A-AD00-2412DDD02BA4}"/>
              </a:ext>
            </a:extLst>
          </p:cNvPr>
          <p:cNvSpPr/>
          <p:nvPr/>
        </p:nvSpPr>
        <p:spPr>
          <a:xfrm>
            <a:off x="9073965" y="2829744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61E2BBA3-5D1F-4229-8CBD-30C00CED5117}"/>
              </a:ext>
            </a:extLst>
          </p:cNvPr>
          <p:cNvSpPr txBox="1">
            <a:spLocks/>
          </p:cNvSpPr>
          <p:nvPr/>
        </p:nvSpPr>
        <p:spPr>
          <a:xfrm>
            <a:off x="2129932" y="4658694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A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5F44AD96-063C-475B-9777-3F5DB2D4484A}"/>
              </a:ext>
            </a:extLst>
          </p:cNvPr>
          <p:cNvSpPr txBox="1">
            <a:spLocks/>
          </p:cNvSpPr>
          <p:nvPr/>
        </p:nvSpPr>
        <p:spPr>
          <a:xfrm>
            <a:off x="4391876" y="4658692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8B63D55A-AF03-4437-A1B0-739F2EC5D72B}"/>
              </a:ext>
            </a:extLst>
          </p:cNvPr>
          <p:cNvSpPr txBox="1">
            <a:spLocks/>
          </p:cNvSpPr>
          <p:nvPr/>
        </p:nvSpPr>
        <p:spPr>
          <a:xfrm>
            <a:off x="6033920" y="4658692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C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07B751C-69C3-4FF6-B2B9-0877CC4131D8}"/>
              </a:ext>
            </a:extLst>
          </p:cNvPr>
          <p:cNvSpPr txBox="1">
            <a:spLocks/>
          </p:cNvSpPr>
          <p:nvPr/>
        </p:nvSpPr>
        <p:spPr>
          <a:xfrm>
            <a:off x="7978076" y="4660112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D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D879A35D-320F-4431-B4A7-0DF1D3E671E8}"/>
              </a:ext>
            </a:extLst>
          </p:cNvPr>
          <p:cNvSpPr txBox="1">
            <a:spLocks/>
          </p:cNvSpPr>
          <p:nvPr/>
        </p:nvSpPr>
        <p:spPr>
          <a:xfrm>
            <a:off x="10213584" y="4632325"/>
            <a:ext cx="302117" cy="431569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2B3D076-FD3E-4DBC-A9AC-970697211BDB}"/>
              </a:ext>
            </a:extLst>
          </p:cNvPr>
          <p:cNvSpPr/>
          <p:nvPr/>
        </p:nvSpPr>
        <p:spPr>
          <a:xfrm>
            <a:off x="9737241" y="3251529"/>
            <a:ext cx="1087331" cy="11413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D4145C4-4D09-40A0-A36A-946992501C24}"/>
              </a:ext>
            </a:extLst>
          </p:cNvPr>
          <p:cNvSpPr/>
          <p:nvPr/>
        </p:nvSpPr>
        <p:spPr>
          <a:xfrm>
            <a:off x="5642774" y="2610723"/>
            <a:ext cx="967743" cy="17237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FDEA275-BDD9-4599-BE8C-BFB2FD6DE2B3}"/>
              </a:ext>
            </a:extLst>
          </p:cNvPr>
          <p:cNvSpPr/>
          <p:nvPr/>
        </p:nvSpPr>
        <p:spPr>
          <a:xfrm>
            <a:off x="1341116" y="3438052"/>
            <a:ext cx="1847088" cy="7682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C34D1CD1-AABE-4624-989D-040E71840123}"/>
              </a:ext>
            </a:extLst>
          </p:cNvPr>
          <p:cNvSpPr/>
          <p:nvPr/>
        </p:nvSpPr>
        <p:spPr>
          <a:xfrm>
            <a:off x="3809168" y="3165590"/>
            <a:ext cx="1165421" cy="114134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12" name="Trapezoid 11">
            <a:extLst>
              <a:ext uri="{FF2B5EF4-FFF2-40B4-BE49-F238E27FC236}">
                <a16:creationId xmlns="" xmlns:a16="http://schemas.microsoft.com/office/drawing/2014/main" id="{52308974-9DB5-4214-84E7-98DA79546725}"/>
              </a:ext>
            </a:extLst>
          </p:cNvPr>
          <p:cNvSpPr/>
          <p:nvPr/>
        </p:nvSpPr>
        <p:spPr>
          <a:xfrm>
            <a:off x="7020988" y="3438055"/>
            <a:ext cx="2231136" cy="958673"/>
          </a:xfrm>
          <a:prstGeom prst="trapezoid">
            <a:avLst>
              <a:gd name="adj" fmla="val 49799"/>
            </a:avLst>
          </a:prstGeom>
          <a:solidFill>
            <a:srgbClr val="FA0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9FC95E00-EE10-46E8-96CF-DFDFB3AA36CB}"/>
              </a:ext>
            </a:extLst>
          </p:cNvPr>
          <p:cNvSpPr/>
          <p:nvPr/>
        </p:nvSpPr>
        <p:spPr>
          <a:xfrm>
            <a:off x="1837733" y="4460625"/>
            <a:ext cx="1095043" cy="9467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F66F596-18BE-4507-B79E-4FD34FD64E0F}"/>
              </a:ext>
            </a:extLst>
          </p:cNvPr>
          <p:cNvSpPr/>
          <p:nvPr/>
        </p:nvSpPr>
        <p:spPr>
          <a:xfrm>
            <a:off x="5716133" y="4405264"/>
            <a:ext cx="1095043" cy="9467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51E8D90-CD91-42BE-B005-6EE6670BE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19" t="75927" r="27643" b="7777"/>
          <a:stretch/>
        </p:blipFill>
        <p:spPr>
          <a:xfrm>
            <a:off x="6096000" y="2465547"/>
            <a:ext cx="4700016" cy="276869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EA3D199-0858-4B41-9451-51C6A985D77B}"/>
              </a:ext>
            </a:extLst>
          </p:cNvPr>
          <p:cNvGrpSpPr/>
          <p:nvPr/>
        </p:nvGrpSpPr>
        <p:grpSpPr>
          <a:xfrm>
            <a:off x="2948715" y="980346"/>
            <a:ext cx="8261839" cy="1485202"/>
            <a:chOff x="3533921" y="1444752"/>
            <a:chExt cx="8261839" cy="1485201"/>
          </a:xfrm>
        </p:grpSpPr>
        <p:sp>
          <p:nvSpPr>
            <p:cNvPr id="4" name="Content Placeholder 2">
              <a:extLst>
                <a:ext uri="{FF2B5EF4-FFF2-40B4-BE49-F238E27FC236}">
                  <a16:creationId xmlns="" xmlns:a16="http://schemas.microsoft.com/office/drawing/2014/main" id="{CF4F735C-F969-40F8-9DC0-531FDA5E62E8}"/>
                </a:ext>
              </a:extLst>
            </p:cNvPr>
            <p:cNvSpPr txBox="1">
              <a:spLocks/>
            </p:cNvSpPr>
            <p:nvPr/>
          </p:nvSpPr>
          <p:spPr>
            <a:xfrm>
              <a:off x="4349242" y="1444752"/>
              <a:ext cx="7446518" cy="1485201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Trong hình sau có bao nhiêu hình vuông?</a:t>
              </a:r>
            </a:p>
            <a:p>
              <a:pPr algn="l"/>
              <a:r>
                <a:rPr lang="en-US" sz="28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Bao nhiêu hình tròn? Bao nhiêu hình tam giác?</a:t>
              </a:r>
              <a:endParaRPr lang="en-GB" sz="2800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07A2DB5E-9A84-4A5D-A4C3-59963F22BC6C}"/>
                </a:ext>
              </a:extLst>
            </p:cNvPr>
            <p:cNvGrpSpPr/>
            <p:nvPr/>
          </p:nvGrpSpPr>
          <p:grpSpPr>
            <a:xfrm>
              <a:off x="3533921" y="1444752"/>
              <a:ext cx="815321" cy="815607"/>
              <a:chOff x="3174278" y="237323"/>
              <a:chExt cx="605826" cy="815607"/>
            </a:xfrm>
          </p:grpSpPr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624F5D23-060C-4FDE-9EC4-DD4380324A40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42CA497C-3AEA-4512-8CE6-2011EF20751B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29547" cy="81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7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x-none" sz="47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F4AAC6-A853-4ECB-B493-AD55E30C0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6" y="315549"/>
            <a:ext cx="2083239" cy="104162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8C78C293-0035-49B0-8D2C-0D1998364525}"/>
              </a:ext>
            </a:extLst>
          </p:cNvPr>
          <p:cNvSpPr/>
          <p:nvPr/>
        </p:nvSpPr>
        <p:spPr>
          <a:xfrm>
            <a:off x="771160" y="2778777"/>
            <a:ext cx="1165421" cy="114134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5E2372E-7CBB-4119-A8AE-4B5071E8639E}"/>
              </a:ext>
            </a:extLst>
          </p:cNvPr>
          <p:cNvSpPr/>
          <p:nvPr/>
        </p:nvSpPr>
        <p:spPr>
          <a:xfrm>
            <a:off x="2405041" y="2746863"/>
            <a:ext cx="1087331" cy="11413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E6E8AB1-A49A-4D9B-A534-BE18F46C3C6D}"/>
              </a:ext>
            </a:extLst>
          </p:cNvPr>
          <p:cNvSpPr/>
          <p:nvPr/>
        </p:nvSpPr>
        <p:spPr>
          <a:xfrm>
            <a:off x="4222817" y="2842637"/>
            <a:ext cx="1105307" cy="11250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CE0190F-6AD5-4E62-A699-2D23AE7B24D0}"/>
              </a:ext>
            </a:extLst>
          </p:cNvPr>
          <p:cNvSpPr txBox="1"/>
          <p:nvPr/>
        </p:nvSpPr>
        <p:spPr>
          <a:xfrm>
            <a:off x="972496" y="4174342"/>
            <a:ext cx="964085" cy="1015628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r>
              <a:rPr lang="en-US" sz="6000" dirty="0"/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300445E-56B8-497E-9E17-855A619708AA}"/>
              </a:ext>
            </a:extLst>
          </p:cNvPr>
          <p:cNvSpPr txBox="1"/>
          <p:nvPr/>
        </p:nvSpPr>
        <p:spPr>
          <a:xfrm>
            <a:off x="2704456" y="4174342"/>
            <a:ext cx="964085" cy="1015628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r>
              <a:rPr lang="en-US" sz="60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C64603-CB6B-4735-9A10-F13CACC08D80}"/>
              </a:ext>
            </a:extLst>
          </p:cNvPr>
          <p:cNvSpPr txBox="1"/>
          <p:nvPr/>
        </p:nvSpPr>
        <p:spPr>
          <a:xfrm>
            <a:off x="4428192" y="4218586"/>
            <a:ext cx="964085" cy="1015628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r>
              <a:rPr lang="en-US" sz="6000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38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FD160BD-0F7F-4F61-9C3B-15BD314A7933}"/>
              </a:ext>
            </a:extLst>
          </p:cNvPr>
          <p:cNvSpPr txBox="1"/>
          <p:nvPr/>
        </p:nvSpPr>
        <p:spPr>
          <a:xfrm>
            <a:off x="3391949" y="2612318"/>
            <a:ext cx="5625259" cy="1446550"/>
          </a:xfrm>
          <a:prstGeom prst="rect">
            <a:avLst/>
          </a:prstGeom>
          <a:noFill/>
        </p:spPr>
        <p:txBody>
          <a:bodyPr wrap="none" lIns="91404" tIns="45703" rIns="91404" bIns="45703" rtlCol="0">
            <a:prstTxWarp prst="textWave1">
              <a:avLst/>
            </a:prstTxWarp>
            <a:spAutoFit/>
          </a:bodyPr>
          <a:lstStyle/>
          <a:p>
            <a:r>
              <a:rPr lang="vi-VN" sz="88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Cảm ơn các con</a:t>
            </a:r>
            <a:r>
              <a:rPr lang="en-US" sz="8800" b="1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!</a:t>
            </a:r>
            <a:endParaRPr lang="en-GB" sz="8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5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21" y="106017"/>
            <a:ext cx="2556113" cy="980662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79646">
                      <a:lumMod val="75000"/>
                    </a:srgbClr>
                  </a:solidFill>
                  <a:latin typeface="UTM Cookies"/>
                </a:rPr>
                <a:t>CHỦ ĐỀ </a:t>
              </a:r>
              <a:r>
                <a:rPr lang="vi-VN" sz="3200" dirty="0" smtClean="0">
                  <a:solidFill>
                    <a:srgbClr val="F79646">
                      <a:lumMod val="75000"/>
                    </a:srgbClr>
                  </a:solidFill>
                  <a:latin typeface="UTM Cookies"/>
                </a:rPr>
                <a:t>2</a:t>
              </a:r>
              <a:endParaRPr lang="vi-VN" sz="3200" dirty="0">
                <a:solidFill>
                  <a:srgbClr val="F79646">
                    <a:lumMod val="75000"/>
                  </a:srgbClr>
                </a:solidFill>
                <a:latin typeface="UTM Cookie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039BA51-6E4C-4540-BA95-3D5776FB6375}"/>
              </a:ext>
            </a:extLst>
          </p:cNvPr>
          <p:cNvSpPr txBox="1"/>
          <p:nvPr/>
        </p:nvSpPr>
        <p:spPr>
          <a:xfrm>
            <a:off x="3265339" y="403323"/>
            <a:ext cx="7645237" cy="646296"/>
          </a:xfrm>
          <a:prstGeom prst="rect">
            <a:avLst/>
          </a:prstGeom>
          <a:noFill/>
        </p:spPr>
        <p:txBody>
          <a:bodyPr wrap="square" lIns="91404" tIns="45703" rIns="91404" bIns="45703" rtlCol="0">
            <a:spAutoFit/>
          </a:bodyPr>
          <a:lstStyle/>
          <a:p>
            <a:pPr algn="ctr"/>
            <a:r>
              <a:rPr lang="en-GB" sz="3600" dirty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  <a:cs typeface="Lato Heavy" panose="020F0502020204030203" pitchFamily="34" charset="0"/>
              </a:rPr>
              <a:t>Làm quen với một số hình phẳng</a:t>
            </a:r>
            <a:endParaRPr lang="vi-VN" sz="3600" dirty="0">
              <a:ln>
                <a:solidFill>
                  <a:srgbClr val="F79646">
                    <a:lumMod val="75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UTM Cookie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0D25E03-720C-4B09-8BF4-667ECE8ACECE}"/>
              </a:ext>
            </a:extLst>
          </p:cNvPr>
          <p:cNvSpPr txBox="1"/>
          <p:nvPr/>
        </p:nvSpPr>
        <p:spPr>
          <a:xfrm>
            <a:off x="2552590" y="1704179"/>
            <a:ext cx="6623857" cy="2068224"/>
          </a:xfrm>
          <a:prstGeom prst="rect">
            <a:avLst/>
          </a:prstGeom>
          <a:noFill/>
          <a:ln>
            <a:noFill/>
          </a:ln>
        </p:spPr>
        <p:txBody>
          <a:bodyPr wrap="none" lIns="91404" tIns="45703" rIns="91404" bIns="45703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700" dirty="0">
                <a:ln>
                  <a:solidFill>
                    <a:srgbClr val="F79646">
                      <a:lumMod val="50000"/>
                    </a:srgbClr>
                  </a:solidFill>
                </a:ln>
                <a:latin typeface="UTM Cookies"/>
              </a:rPr>
              <a:t>BÀI </a:t>
            </a:r>
            <a:r>
              <a:rPr lang="en-US" sz="4700" dirty="0">
                <a:ln>
                  <a:solidFill>
                    <a:srgbClr val="F79646">
                      <a:lumMod val="50000"/>
                    </a:srgbClr>
                  </a:solidFill>
                </a:ln>
                <a:latin typeface="UTM Cookies"/>
              </a:rPr>
              <a:t>7</a:t>
            </a:r>
            <a:endParaRPr lang="vi-VN" sz="4700" dirty="0">
              <a:ln>
                <a:solidFill>
                  <a:srgbClr val="F79646">
                    <a:lumMod val="50000"/>
                  </a:srgbClr>
                </a:solidFill>
              </a:ln>
              <a:latin typeface="UTM Cookies"/>
            </a:endParaRP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Hình vuông, hình tròn,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hình tam giác, hình chữ nhật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4D7D725-D379-439F-8664-DBD4BB8EE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49" y="3625067"/>
            <a:ext cx="5539161" cy="2647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63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7149"/>
          <p:cNvSpPr txBox="1"/>
          <p:nvPr/>
        </p:nvSpPr>
        <p:spPr>
          <a:xfrm>
            <a:off x="3415784" y="592423"/>
            <a:ext cx="3911233" cy="826251"/>
          </a:xfrm>
          <a:prstGeom prst="rect">
            <a:avLst/>
          </a:prstGeom>
          <a:noFill/>
          <a:ln w="9525">
            <a:noFill/>
          </a:ln>
        </p:spPr>
        <p:txBody>
          <a:bodyPr wrap="square" lIns="117221" tIns="58610" rIns="117221" bIns="58610">
            <a:spAutoFit/>
          </a:bodyPr>
          <a:lstStyle/>
          <a:p>
            <a:pPr algn="ctr" defTabSz="117221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60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grpSp>
        <p:nvGrpSpPr>
          <p:cNvPr id="3" name="组合 47171"/>
          <p:cNvGrpSpPr/>
          <p:nvPr/>
        </p:nvGrpSpPr>
        <p:grpSpPr>
          <a:xfrm>
            <a:off x="765666" y="1761291"/>
            <a:ext cx="313769" cy="415282"/>
            <a:chOff x="2431" y="975"/>
            <a:chExt cx="272" cy="400"/>
          </a:xfrm>
        </p:grpSpPr>
        <p:sp>
          <p:nvSpPr>
            <p:cNvPr id="4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 rotWithShape="1">
              <a:gsLst>
                <a:gs pos="50000">
                  <a:srgbClr val="FFFFFF">
                    <a:lumMod val="85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5400000" scaled="0"/>
            </a:gradFill>
            <a:ln w="38100" cap="flat" cmpd="sng" algn="ctr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  <a:prstDash val="solid"/>
              <a:miter lim="800000"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2" indent="0" algn="ctr" defTabSz="1172215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85" algn="l"/>
                </a:tabLst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itchFamily="18" charset="0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TextBox 61"/>
            <p:cNvSpPr txBox="1"/>
            <p:nvPr/>
          </p:nvSpPr>
          <p:spPr>
            <a:xfrm>
              <a:off x="2464" y="975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117221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5" name="TextBox 71"/>
          <p:cNvSpPr txBox="1"/>
          <p:nvPr/>
        </p:nvSpPr>
        <p:spPr>
          <a:xfrm>
            <a:off x="1087337" y="1705545"/>
            <a:ext cx="9409045" cy="918584"/>
          </a:xfrm>
          <a:prstGeom prst="rect">
            <a:avLst/>
          </a:prstGeom>
          <a:noFill/>
          <a:ln w="9525">
            <a:noFill/>
          </a:ln>
        </p:spPr>
        <p:txBody>
          <a:bodyPr wrap="square" lIns="117221" tIns="58610" rIns="117221" bIns="58610">
            <a:spAutoFit/>
          </a:bodyPr>
          <a:lstStyle/>
          <a:p>
            <a:pPr defTabSz="1172215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600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Có biểu tượng ban đầu về hình vuông, hình tròn, hình tam giác, hình chữ nhật.</a:t>
            </a:r>
            <a:endParaRPr lang="zh-CN" altLang="en-US" sz="2600" dirty="0">
              <a:solidFill>
                <a:srgbClr val="000000"/>
              </a:solidFill>
              <a:latin typeface="UTM Avo" pitchFamily="18" charset="0"/>
            </a:endParaRPr>
          </a:p>
        </p:txBody>
      </p:sp>
      <p:grpSp>
        <p:nvGrpSpPr>
          <p:cNvPr id="16" name="组合 47171"/>
          <p:cNvGrpSpPr/>
          <p:nvPr/>
        </p:nvGrpSpPr>
        <p:grpSpPr>
          <a:xfrm>
            <a:off x="1079435" y="2876003"/>
            <a:ext cx="313769" cy="415282"/>
            <a:chOff x="2431" y="975"/>
            <a:chExt cx="272" cy="400"/>
          </a:xfrm>
        </p:grpSpPr>
        <p:sp>
          <p:nvSpPr>
            <p:cNvPr id="17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 rotWithShape="1">
              <a:gsLst>
                <a:gs pos="50000">
                  <a:srgbClr val="FFFFFF">
                    <a:lumMod val="85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5400000" scaled="0"/>
            </a:gradFill>
            <a:ln w="38100" cap="flat" cmpd="sng" algn="ctr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  <a:prstDash val="solid"/>
              <a:miter lim="800000"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2" indent="0" algn="ctr" defTabSz="1172215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85" algn="l"/>
                </a:tabLst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itchFamily="18" charset="0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8" name="TextBox 61"/>
            <p:cNvSpPr txBox="1"/>
            <p:nvPr/>
          </p:nvSpPr>
          <p:spPr>
            <a:xfrm>
              <a:off x="2464" y="975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117221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100" b="1" kern="0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  <a:endParaRPr kumimoji="0" lang="en-US" altLang="zh-CN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9" name="TextBox 71"/>
          <p:cNvSpPr txBox="1"/>
          <p:nvPr/>
        </p:nvSpPr>
        <p:spPr>
          <a:xfrm>
            <a:off x="1507796" y="2824133"/>
            <a:ext cx="9409045" cy="518474"/>
          </a:xfrm>
          <a:prstGeom prst="rect">
            <a:avLst/>
          </a:prstGeom>
          <a:noFill/>
          <a:ln w="9525">
            <a:noFill/>
          </a:ln>
        </p:spPr>
        <p:txBody>
          <a:bodyPr wrap="square" lIns="117221" tIns="58610" rIns="117221" bIns="58610">
            <a:spAutoFit/>
          </a:bodyPr>
          <a:lstStyle/>
          <a:p>
            <a:pPr defTabSz="1172215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600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Nhận biết được các hình thông qua một số đồ vật.</a:t>
            </a:r>
            <a:endParaRPr lang="zh-CN" altLang="en-US" sz="2600" dirty="0">
              <a:solidFill>
                <a:srgbClr val="000000"/>
              </a:solidFill>
              <a:latin typeface="UTM Avo" pitchFamily="18" charset="0"/>
            </a:endParaRPr>
          </a:p>
        </p:txBody>
      </p:sp>
      <p:grpSp>
        <p:nvGrpSpPr>
          <p:cNvPr id="20" name="组合 47171"/>
          <p:cNvGrpSpPr/>
          <p:nvPr/>
        </p:nvGrpSpPr>
        <p:grpSpPr>
          <a:xfrm>
            <a:off x="1543244" y="3708236"/>
            <a:ext cx="313769" cy="415282"/>
            <a:chOff x="2431" y="975"/>
            <a:chExt cx="272" cy="400"/>
          </a:xfrm>
        </p:grpSpPr>
        <p:sp>
          <p:nvSpPr>
            <p:cNvPr id="21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 rotWithShape="1">
              <a:gsLst>
                <a:gs pos="50000">
                  <a:srgbClr val="FFFFFF">
                    <a:lumMod val="85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5400000" scaled="0"/>
            </a:gradFill>
            <a:ln w="38100" cap="flat" cmpd="sng" algn="ctr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  <a:prstDash val="solid"/>
              <a:miter lim="800000"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2" indent="0" algn="ctr" defTabSz="1172215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85" algn="l"/>
                </a:tabLst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itchFamily="18" charset="0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TextBox 61"/>
            <p:cNvSpPr txBox="1"/>
            <p:nvPr/>
          </p:nvSpPr>
          <p:spPr>
            <a:xfrm>
              <a:off x="2464" y="975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117221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100" b="1" kern="0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3</a:t>
              </a:r>
              <a:endParaRPr kumimoji="0" lang="en-US" altLang="zh-CN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3" name="TextBox 71"/>
          <p:cNvSpPr txBox="1"/>
          <p:nvPr/>
        </p:nvSpPr>
        <p:spPr>
          <a:xfrm>
            <a:off x="1879870" y="3704744"/>
            <a:ext cx="9018877" cy="918584"/>
          </a:xfrm>
          <a:prstGeom prst="rect">
            <a:avLst/>
          </a:prstGeom>
          <a:noFill/>
          <a:ln w="9525">
            <a:noFill/>
          </a:ln>
        </p:spPr>
        <p:txBody>
          <a:bodyPr wrap="square" lIns="117221" tIns="58610" rIns="117221" bIns="58610">
            <a:spAutoFit/>
          </a:bodyPr>
          <a:lstStyle/>
          <a:p>
            <a:pPr defTabSz="1172215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600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Biết so sánh nhận dạng hình trong nhóm đồ vật. Làm quen với đếm hình.</a:t>
            </a:r>
            <a:endParaRPr lang="zh-CN" altLang="en-US" sz="2600" b="1" dirty="0">
              <a:solidFill>
                <a:srgbClr val="000000"/>
              </a:solidFill>
              <a:latin typeface="UTM Avo" pitchFamily="18" charset="0"/>
            </a:endParaRPr>
          </a:p>
        </p:txBody>
      </p:sp>
      <p:grpSp>
        <p:nvGrpSpPr>
          <p:cNvPr id="24" name="组合 47171"/>
          <p:cNvGrpSpPr/>
          <p:nvPr/>
        </p:nvGrpSpPr>
        <p:grpSpPr>
          <a:xfrm>
            <a:off x="1747894" y="4844618"/>
            <a:ext cx="313769" cy="415282"/>
            <a:chOff x="2431" y="975"/>
            <a:chExt cx="272" cy="400"/>
          </a:xfrm>
        </p:grpSpPr>
        <p:sp>
          <p:nvSpPr>
            <p:cNvPr id="25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 rotWithShape="1">
              <a:gsLst>
                <a:gs pos="50000">
                  <a:srgbClr val="FFFFFF">
                    <a:lumMod val="85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5400000" scaled="0"/>
            </a:gradFill>
            <a:ln w="38100" cap="flat" cmpd="sng" algn="ctr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  <a:prstDash val="solid"/>
              <a:miter lim="800000"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rgbClr val="FFFFFF"/>
              </a:contourClr>
            </a:sp3d>
          </p:spPr>
          <p:txBody>
            <a:bodyPr anchor="ctr"/>
            <a:lstStyle/>
            <a:p>
              <a:pPr marL="0" marR="0" lvl="2" indent="0" algn="ctr" defTabSz="1172215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95385" algn="l"/>
                </a:tabLst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itchFamily="18" charset="0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TextBox 61"/>
            <p:cNvSpPr txBox="1"/>
            <p:nvPr/>
          </p:nvSpPr>
          <p:spPr>
            <a:xfrm>
              <a:off x="2464" y="975"/>
              <a:ext cx="239" cy="4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1172215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100" b="1" kern="0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4</a:t>
              </a:r>
              <a:endParaRPr kumimoji="0" lang="en-US" altLang="zh-CN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7" name="TextBox 71"/>
          <p:cNvSpPr txBox="1"/>
          <p:nvPr/>
        </p:nvSpPr>
        <p:spPr>
          <a:xfrm>
            <a:off x="2147983" y="4873084"/>
            <a:ext cx="8482649" cy="518474"/>
          </a:xfrm>
          <a:prstGeom prst="rect">
            <a:avLst/>
          </a:prstGeom>
          <a:noFill/>
          <a:ln w="9525">
            <a:noFill/>
          </a:ln>
        </p:spPr>
        <p:txBody>
          <a:bodyPr wrap="square" lIns="117221" tIns="58610" rIns="117221" bIns="58610">
            <a:spAutoFit/>
          </a:bodyPr>
          <a:lstStyle/>
          <a:p>
            <a:pPr defTabSz="1172215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600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Gắn các hình đã học vào những đồ vật thực tế.</a:t>
            </a:r>
            <a:endParaRPr lang="zh-CN" altLang="en-US" sz="2600" dirty="0">
              <a:solidFill>
                <a:srgbClr val="00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4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2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2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8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32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82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9" grpId="0"/>
      <p:bldP spid="2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19" y="2830700"/>
            <a:ext cx="2846387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506" y="2998601"/>
            <a:ext cx="5657850" cy="34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8312" y="1438616"/>
            <a:ext cx="8302112" cy="1703420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en-US" sz="10300" b="1" dirty="0">
                <a:solidFill>
                  <a:srgbClr val="92D050"/>
                </a:solidFill>
                <a:latin typeface="UTM Avo" pitchFamily="18" charset="0"/>
                <a:cs typeface="Times New Roman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726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FA1B9CB-4BBB-4085-BC2D-DF87A86B9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" y="369711"/>
            <a:ext cx="2161821" cy="10809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47D92A7-7CE6-4A38-A0FE-D1898C0F7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88" y="1450618"/>
            <a:ext cx="3379605" cy="1524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7986C51-5D8A-4998-BFC8-5BCFAA45B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24" y="1463831"/>
            <a:ext cx="3379605" cy="1511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9A02D21-F371-4D6E-975F-E152D4371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57" y="3897291"/>
            <a:ext cx="3379605" cy="1510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92F06DE-9864-4ED7-8042-368154372A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20" y="3915437"/>
            <a:ext cx="3379605" cy="149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D02F68F-541C-41F4-A9A0-716F5A33B2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27" y="355911"/>
            <a:ext cx="1523776" cy="761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1E116AF-E48F-46EF-952A-C1BCEFE1D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9729"/>
            <a:ext cx="2757152" cy="2771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51B74E9-ADD0-49E0-9104-5A9212BD40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85" y="2456081"/>
            <a:ext cx="1918179" cy="19146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0EC6B7A-7785-4404-8B35-ED7926EA025B}"/>
              </a:ext>
            </a:extLst>
          </p:cNvPr>
          <p:cNvSpPr txBox="1">
            <a:spLocks/>
          </p:cNvSpPr>
          <p:nvPr/>
        </p:nvSpPr>
        <p:spPr>
          <a:xfrm>
            <a:off x="1358828" y="4370765"/>
            <a:ext cx="3286325" cy="660400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4000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vuông</a:t>
            </a:r>
            <a:endParaRPr lang="en-GB" sz="4000" b="1" dirty="0">
              <a:solidFill>
                <a:srgbClr val="0070C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D40AEAE-8C39-4DA3-ABDA-AAD9835C7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2" y="395252"/>
            <a:ext cx="2115816" cy="1057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B65FC05-5617-4E9D-9DD2-5804077F6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16" y="1785366"/>
            <a:ext cx="2944669" cy="2924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045AB71-C9CA-4BB0-9EEC-CCCEF6738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07" y="1950517"/>
            <a:ext cx="1914684" cy="19146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4FC7342-9D0B-4300-9789-07B366DB3FC5}"/>
              </a:ext>
            </a:extLst>
          </p:cNvPr>
          <p:cNvSpPr txBox="1">
            <a:spLocks/>
          </p:cNvSpPr>
          <p:nvPr/>
        </p:nvSpPr>
        <p:spPr>
          <a:xfrm>
            <a:off x="1764734" y="4180922"/>
            <a:ext cx="2725047" cy="1057907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4000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tròn</a:t>
            </a:r>
            <a:endParaRPr lang="en-GB" sz="4000" b="1" dirty="0">
              <a:solidFill>
                <a:srgbClr val="0070C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56EB078-8D4D-4C2B-93B2-D878E4668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5" y="129723"/>
            <a:ext cx="2412628" cy="1206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928BD3A-93CB-47AE-A83B-F86692073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65" y="1888310"/>
            <a:ext cx="2886104" cy="2529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497E74-EFC6-4E46-AC9D-10C498FD6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065" y="1756017"/>
            <a:ext cx="1918179" cy="166411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EC8C0626-0133-47CA-B2E7-A341EB6CDBA0}"/>
              </a:ext>
            </a:extLst>
          </p:cNvPr>
          <p:cNvSpPr txBox="1">
            <a:spLocks/>
          </p:cNvSpPr>
          <p:nvPr/>
        </p:nvSpPr>
        <p:spPr>
          <a:xfrm>
            <a:off x="1867632" y="3876990"/>
            <a:ext cx="3490755" cy="384115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4000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tam </a:t>
            </a:r>
            <a:r>
              <a:rPr lang="en-GB" sz="4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giác</a:t>
            </a:r>
            <a:endParaRPr lang="en-GB" sz="4000" b="1" dirty="0">
              <a:solidFill>
                <a:srgbClr val="0070C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B6F869E-E140-4EFC-B979-CE9DD4D6B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5" y="427113"/>
            <a:ext cx="1523776" cy="761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EFEF80A-8185-411B-B8F2-DA804990B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65" y="2366707"/>
            <a:ext cx="3647643" cy="2186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0D55B24-CC92-4D5B-8D8F-99814B3BD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81" y="2486860"/>
            <a:ext cx="3647643" cy="19459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CEB37E61-F507-4F02-9628-2FA163E66648}"/>
              </a:ext>
            </a:extLst>
          </p:cNvPr>
          <p:cNvSpPr txBox="1">
            <a:spLocks/>
          </p:cNvSpPr>
          <p:nvPr/>
        </p:nvSpPr>
        <p:spPr>
          <a:xfrm>
            <a:off x="1940781" y="4901121"/>
            <a:ext cx="3647643" cy="761888"/>
          </a:xfrm>
          <a:prstGeom prst="rect">
            <a:avLst/>
          </a:prstGeom>
        </p:spPr>
        <p:txBody>
          <a:bodyPr vert="horz" lIns="68579" tIns="34290" rIns="68579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4000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chữ</a:t>
            </a:r>
            <a:r>
              <a:rPr lang="en-GB" sz="4000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nhật</a:t>
            </a:r>
            <a:endParaRPr lang="en-GB" sz="4000" b="1" dirty="0">
              <a:solidFill>
                <a:srgbClr val="0070C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34.7|2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5.4|10.8|12.6|9.2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230</Words>
  <Application>Microsoft Office PowerPoint</Application>
  <PresentationFormat>Custom</PresentationFormat>
  <Paragraphs>66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168</cp:revision>
  <dcterms:created xsi:type="dcterms:W3CDTF">2021-06-02T01:34:28Z</dcterms:created>
  <dcterms:modified xsi:type="dcterms:W3CDTF">2024-10-24T08:38:07Z</dcterms:modified>
</cp:coreProperties>
</file>