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58" r:id="rId7"/>
    <p:sldId id="259" r:id="rId8"/>
    <p:sldId id="272" r:id="rId9"/>
    <p:sldId id="260" r:id="rId10"/>
    <p:sldId id="261" r:id="rId11"/>
    <p:sldId id="26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798-9DFF-4E3A-A8D2-A78C78DC6B9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037" y="1683756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54" y="3283873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433" y="4784008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1120" y="0"/>
            <a:ext cx="9144000" cy="1058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  <a:endParaRPr lang="en-US" sz="6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Cốc nào có nhiều hạt sen nhất?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1" y="2337246"/>
            <a:ext cx="10268715" cy="356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9819955" y="526556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3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Cốc nào có ít hạt sen nhất?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2" y="2302800"/>
            <a:ext cx="10197538" cy="34903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99430" y="518042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4217" cy="7623659"/>
          </a:xfrm>
        </p:spPr>
      </p:pic>
    </p:spTree>
    <p:extLst>
      <p:ext uri="{BB962C8B-B14F-4D97-AF65-F5344CB8AC3E}">
        <p14:creationId xmlns:p14="http://schemas.microsoft.com/office/powerpoint/2010/main" val="1772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2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46270"/>
            <a:ext cx="647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5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năm.</a:t>
            </a:r>
            <a:endParaRPr lang="en-US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44800" y="2973845"/>
            <a:ext cx="838200" cy="4572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117587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209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799" y="2992770"/>
            <a:ext cx="493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26090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386979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28" name="Picture 4" descr="Gấu bông Line friends cosplay đeo túi – The Gom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4826000" cy="482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03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5521"/>
            <a:ext cx="4902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 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474" y="176991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0117" y="29918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45088" y="302821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107203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02868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063800" y="326128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09755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53067" y="301817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05909" y="3018174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27957" y="302821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06990" y="302460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59246" y="3015147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26828" y="302821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1108176"/>
            <a:ext cx="4694603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68" y="1108176"/>
            <a:ext cx="4425879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33" y="2814714"/>
            <a:ext cx="4694603" cy="14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69" y="2868198"/>
            <a:ext cx="4392668" cy="13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" y="4688395"/>
            <a:ext cx="4694603" cy="143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69" y="4688395"/>
            <a:ext cx="4392668" cy="144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798279" y="2868198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27811" y="4724385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27812" y="286819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27812" y="112057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6141" y="4776042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7" y="943714"/>
            <a:ext cx="8238095" cy="5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8054"/>
          <a:stretch/>
        </p:blipFill>
        <p:spPr>
          <a:xfrm>
            <a:off x="9461148" y="852582"/>
            <a:ext cx="2492496" cy="10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32" t="-1164" r="48683" b="-1"/>
          <a:stretch/>
        </p:blipFill>
        <p:spPr>
          <a:xfrm>
            <a:off x="9493384" y="2386745"/>
            <a:ext cx="2492496" cy="110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4752" r="22747"/>
          <a:stretch/>
        </p:blipFill>
        <p:spPr>
          <a:xfrm>
            <a:off x="9493384" y="3931737"/>
            <a:ext cx="2492496" cy="106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9828"/>
          <a:stretch/>
        </p:blipFill>
        <p:spPr>
          <a:xfrm>
            <a:off x="9461148" y="5438925"/>
            <a:ext cx="2492496" cy="1192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9566035" y="2656569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934" y="4175303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66035" y="5794362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93384" y="1111577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2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01566" y="229064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9000" b="1" i="1">
              <a:ln/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7" y="1150363"/>
            <a:ext cx="4513386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93" y="1150363"/>
            <a:ext cx="4265898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3157898" y="3214698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16184" y="3926403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38526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72755" y="3567791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46629" y="484599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56321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158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SVN-Cookies</vt:lpstr>
      <vt:lpstr>SVN-The Voice Light</vt:lpstr>
      <vt:lpstr>Times New Roman</vt:lpstr>
      <vt:lpstr>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Administrator</cp:lastModifiedBy>
  <cp:revision>24</cp:revision>
  <dcterms:created xsi:type="dcterms:W3CDTF">2020-08-17T08:56:55Z</dcterms:created>
  <dcterms:modified xsi:type="dcterms:W3CDTF">2024-10-17T06:19:34Z</dcterms:modified>
</cp:coreProperties>
</file>