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82" r:id="rId3"/>
    <p:sldId id="281" r:id="rId4"/>
    <p:sldId id="257" r:id="rId5"/>
    <p:sldId id="271" r:id="rId6"/>
    <p:sldId id="284" r:id="rId7"/>
    <p:sldId id="272" r:id="rId8"/>
    <p:sldId id="283" r:id="rId9"/>
    <p:sldId id="273" r:id="rId10"/>
    <p:sldId id="274" r:id="rId11"/>
    <p:sldId id="276" r:id="rId12"/>
    <p:sldId id="278" r:id="rId13"/>
    <p:sldId id="277" r:id="rId14"/>
    <p:sldId id="279" r:id="rId15"/>
    <p:sldId id="280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Khởi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85729" y="2786394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36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275856" y="3399262"/>
            <a:ext cx="432048" cy="469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779912" y="3399262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01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4" y="1118838"/>
            <a:ext cx="7179582" cy="3857685"/>
          </a:xfrm>
        </p:spPr>
      </p:pic>
      <p:pic>
        <p:nvPicPr>
          <p:cNvPr id="5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1640" y="398758"/>
            <a:ext cx="6719114" cy="720080"/>
            <a:chOff x="827584" y="1491630"/>
            <a:chExt cx="6719114" cy="720080"/>
          </a:xfrm>
        </p:grpSpPr>
        <p:sp>
          <p:nvSpPr>
            <p:cNvPr id="7" name="Oval 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0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9542"/>
            <a:ext cx="7579225" cy="3672408"/>
          </a:xfrm>
        </p:spPr>
      </p:pic>
      <p:sp>
        <p:nvSpPr>
          <p:cNvPr id="6" name="Rounded Rectangle 5"/>
          <p:cNvSpPr/>
          <p:nvPr/>
        </p:nvSpPr>
        <p:spPr>
          <a:xfrm>
            <a:off x="2123728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96336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9362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11510"/>
            <a:ext cx="7560841" cy="4032448"/>
          </a:xfrm>
        </p:spPr>
      </p:pic>
      <p:sp>
        <p:nvSpPr>
          <p:cNvPr id="6" name="Rounded Rectangle 5"/>
          <p:cNvSpPr/>
          <p:nvPr/>
        </p:nvSpPr>
        <p:spPr>
          <a:xfrm>
            <a:off x="2195736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68344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294073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4658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 2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67744" y="276270"/>
            <a:ext cx="4968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altLang="ko-KR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맑은 고딕" pitchFamily="50" charset="-127"/>
                <a:cs typeface="Arial" pitchFamily="34" charset="0"/>
              </a:rPr>
              <a:t>MÔN TOÁN LỚP 1</a:t>
            </a:r>
            <a:endParaRPr lang="en-US" altLang="ko-K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97356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6" y="1681455"/>
            <a:ext cx="4267796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1923678"/>
            <a:ext cx="3030244" cy="29956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029902" cy="283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71750"/>
            <a:ext cx="4725059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973569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theo kích thước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6" y="1681455"/>
            <a:ext cx="4267796" cy="33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7466615" cy="41044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7774"/>
            <a:ext cx="552527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1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0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40" y="1851670"/>
            <a:ext cx="7435078" cy="2930295"/>
          </a:xfrm>
        </p:spPr>
      </p:pic>
      <p:pic>
        <p:nvPicPr>
          <p:cNvPr id="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4809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270491" y="757769"/>
            <a:ext cx="6719114" cy="720080"/>
            <a:chOff x="827584" y="1491630"/>
            <a:chExt cx="6719114" cy="720080"/>
          </a:xfrm>
        </p:grpSpPr>
        <p:sp>
          <p:nvSpPr>
            <p:cNvPr id="10" name="Oval 9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SỐ 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7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53</Words>
  <Application>Microsoft Office PowerPoint</Application>
  <PresentationFormat>On-screen Show (16:9)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맑은 고딕</vt:lpstr>
      <vt:lpstr>Aharoni</vt:lpstr>
      <vt:lpstr>Arial</vt:lpstr>
      <vt:lpstr>Calibri</vt:lpstr>
      <vt:lpstr>Constantia</vt:lpstr>
      <vt:lpstr>Times New Roman</vt:lpstr>
      <vt:lpstr>Office Theme</vt:lpstr>
      <vt:lpstr>Custom Design</vt:lpstr>
      <vt:lpstr>Khởi động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Nghỉ giải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Administrator</cp:lastModifiedBy>
  <cp:revision>137</cp:revision>
  <dcterms:created xsi:type="dcterms:W3CDTF">2014-04-01T16:27:38Z</dcterms:created>
  <dcterms:modified xsi:type="dcterms:W3CDTF">2024-10-09T06:31:32Z</dcterms:modified>
</cp:coreProperties>
</file>