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699" r:id="rId3"/>
  </p:sldMasterIdLst>
  <p:notesMasterIdLst>
    <p:notesMasterId r:id="rId13"/>
  </p:notesMasterIdLst>
  <p:sldIdLst>
    <p:sldId id="2007577118" r:id="rId4"/>
    <p:sldId id="2007577119" r:id="rId5"/>
    <p:sldId id="289" r:id="rId6"/>
    <p:sldId id="291" r:id="rId7"/>
    <p:sldId id="295" r:id="rId8"/>
    <p:sldId id="296" r:id="rId9"/>
    <p:sldId id="2007577120" r:id="rId10"/>
    <p:sldId id="514" r:id="rId11"/>
    <p:sldId id="2895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2FB"/>
    <a:srgbClr val="FFDDDE"/>
    <a:srgbClr val="C6EAFA"/>
    <a:srgbClr val="FF0066"/>
    <a:srgbClr val="F299D1"/>
    <a:srgbClr val="FFF79A"/>
    <a:srgbClr val="FFFBCD"/>
    <a:srgbClr val="FDDEEB"/>
    <a:srgbClr val="FFF789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CCA79-85A5-49CB-ACF4-9DE27C43A3F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99A81-2108-4234-B551-F7C38374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2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6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70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925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43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55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62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867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4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065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0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3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7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421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7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8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7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36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87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65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2451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558495" y="75470"/>
            <a:ext cx="8343555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-21213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89430" y="803078"/>
            <a:ext cx="727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CHIA, SỐ CHIA, THƯƠNG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5360" y="3041835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Luyện tập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54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cố, n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hận biết được số bị chia, số chia, thương của phép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cách tìm thương khi biết số bị chia, số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 được phép chia khi biết số bị chia, số chia, thương tương ứng.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2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A965D74-ADD9-438A-A033-3BB319D45C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8365624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8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9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7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A965D74-ADD9-438A-A033-3BB319D45C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8365624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5" t="-38182" r="-401563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5" t="-137557" r="-401563" b="-10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5" t="-237557" r="-401563" b="-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A77F8E8-C62F-4C2C-9797-AF4016C62A1B}"/>
              </a:ext>
            </a:extLst>
          </p:cNvPr>
          <p:cNvSpPr/>
          <p:nvPr/>
        </p:nvSpPr>
        <p:spPr>
          <a:xfrm>
            <a:off x="3175560" y="70239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A584E-F84F-402F-BDB4-E7D6212273BD}"/>
              </a:ext>
            </a:extLst>
          </p:cNvPr>
          <p:cNvGrpSpPr/>
          <p:nvPr/>
        </p:nvGrpSpPr>
        <p:grpSpPr>
          <a:xfrm>
            <a:off x="3793367" y="722354"/>
            <a:ext cx="1116312" cy="472051"/>
            <a:chOff x="1870518" y="1440653"/>
            <a:chExt cx="1116312" cy="4616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3430D3B-8385-4467-A124-5B22AC977B3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E169F0C-E2C4-49D1-972C-703109AF7DA9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80D783-331F-4818-A366-F258D6CF4B9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D210C2-3EF9-4C20-ABBB-25DEA28F731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E154CF-822E-4FEE-975F-4B2FA595C5E0}"/>
              </a:ext>
            </a:extLst>
          </p:cNvPr>
          <p:cNvSpPr/>
          <p:nvPr/>
        </p:nvSpPr>
        <p:spPr>
          <a:xfrm>
            <a:off x="2370740" y="3692600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A6082C-7129-47EE-A1DF-29A407E09CC7}"/>
              </a:ext>
            </a:extLst>
          </p:cNvPr>
          <p:cNvSpPr/>
          <p:nvPr/>
        </p:nvSpPr>
        <p:spPr>
          <a:xfrm>
            <a:off x="2349582" y="5044322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87E4BD-7DF3-42E9-8640-40B6DF87F5E2}"/>
              </a:ext>
            </a:extLst>
          </p:cNvPr>
          <p:cNvSpPr txBox="1"/>
          <p:nvPr/>
        </p:nvSpPr>
        <p:spPr>
          <a:xfrm>
            <a:off x="4353121" y="3375992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2BC708-CC1F-4156-831B-4C9E6DDFE2E4}"/>
              </a:ext>
            </a:extLst>
          </p:cNvPr>
          <p:cNvSpPr txBox="1"/>
          <p:nvPr/>
        </p:nvSpPr>
        <p:spPr>
          <a:xfrm>
            <a:off x="5581279" y="3375991"/>
            <a:ext cx="71949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42E870-1A69-48FD-91F2-085E28A4B5ED}"/>
              </a:ext>
            </a:extLst>
          </p:cNvPr>
          <p:cNvSpPr txBox="1"/>
          <p:nvPr/>
        </p:nvSpPr>
        <p:spPr>
          <a:xfrm>
            <a:off x="7668715" y="3375990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EAC56C-3B12-4CAD-B4C2-B405D1652C6E}"/>
              </a:ext>
            </a:extLst>
          </p:cNvPr>
          <p:cNvSpPr txBox="1"/>
          <p:nvPr/>
        </p:nvSpPr>
        <p:spPr>
          <a:xfrm>
            <a:off x="9643790" y="3375989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62F6EE-11C1-49F1-AFBC-4413212104D0}"/>
              </a:ext>
            </a:extLst>
          </p:cNvPr>
          <p:cNvSpPr txBox="1"/>
          <p:nvPr/>
        </p:nvSpPr>
        <p:spPr>
          <a:xfrm>
            <a:off x="4348517" y="4061593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3924EF-7A72-41DD-8E82-842D576D9E5F}"/>
              </a:ext>
            </a:extLst>
          </p:cNvPr>
          <p:cNvSpPr txBox="1"/>
          <p:nvPr/>
        </p:nvSpPr>
        <p:spPr>
          <a:xfrm>
            <a:off x="5576675" y="4061592"/>
            <a:ext cx="71949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1BE9E0-72DB-417C-8ADC-F7CED47EF6A1}"/>
              </a:ext>
            </a:extLst>
          </p:cNvPr>
          <p:cNvSpPr txBox="1"/>
          <p:nvPr/>
        </p:nvSpPr>
        <p:spPr>
          <a:xfrm>
            <a:off x="7664111" y="4061591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6A9583-D824-455F-89D7-A79798735A30}"/>
              </a:ext>
            </a:extLst>
          </p:cNvPr>
          <p:cNvSpPr txBox="1"/>
          <p:nvPr/>
        </p:nvSpPr>
        <p:spPr>
          <a:xfrm>
            <a:off x="9639186" y="4061590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328515-3E6A-4ABC-AEA4-1DEEE234B1B0}"/>
              </a:ext>
            </a:extLst>
          </p:cNvPr>
          <p:cNvSpPr txBox="1"/>
          <p:nvPr/>
        </p:nvSpPr>
        <p:spPr>
          <a:xfrm>
            <a:off x="4353121" y="4701050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0B0144-B7FB-4C66-AB00-99B1B7B0F772}"/>
              </a:ext>
            </a:extLst>
          </p:cNvPr>
          <p:cNvSpPr txBox="1"/>
          <p:nvPr/>
        </p:nvSpPr>
        <p:spPr>
          <a:xfrm>
            <a:off x="5581279" y="4701049"/>
            <a:ext cx="71949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FE3AE77-E891-4CF8-ADD3-33FF0D32692C}"/>
              </a:ext>
            </a:extLst>
          </p:cNvPr>
          <p:cNvSpPr txBox="1"/>
          <p:nvPr/>
        </p:nvSpPr>
        <p:spPr>
          <a:xfrm>
            <a:off x="7668715" y="4701048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437EEC-D32E-4A5B-A5B8-20EFA3A7B699}"/>
              </a:ext>
            </a:extLst>
          </p:cNvPr>
          <p:cNvSpPr txBox="1"/>
          <p:nvPr/>
        </p:nvSpPr>
        <p:spPr>
          <a:xfrm>
            <a:off x="9643790" y="4701047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44A987-3953-4FAF-BD25-2C4A75444F87}"/>
              </a:ext>
            </a:extLst>
          </p:cNvPr>
          <p:cNvSpPr txBox="1"/>
          <p:nvPr/>
        </p:nvSpPr>
        <p:spPr>
          <a:xfrm>
            <a:off x="4348517" y="5386651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0F3DB0-B858-4678-9E23-38EDC260BFD6}"/>
              </a:ext>
            </a:extLst>
          </p:cNvPr>
          <p:cNvSpPr txBox="1"/>
          <p:nvPr/>
        </p:nvSpPr>
        <p:spPr>
          <a:xfrm>
            <a:off x="5576675" y="5386650"/>
            <a:ext cx="71949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CFC20F-906A-4E84-9A29-A3B3B6BC9F27}"/>
              </a:ext>
            </a:extLst>
          </p:cNvPr>
          <p:cNvSpPr txBox="1"/>
          <p:nvPr/>
        </p:nvSpPr>
        <p:spPr>
          <a:xfrm>
            <a:off x="7664111" y="5386649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E71D22-7F21-4261-A258-391A30577516}"/>
              </a:ext>
            </a:extLst>
          </p:cNvPr>
          <p:cNvSpPr txBox="1"/>
          <p:nvPr/>
        </p:nvSpPr>
        <p:spPr>
          <a:xfrm>
            <a:off x="9639186" y="5386648"/>
            <a:ext cx="39725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22506F-4385-4C53-BC11-EB1C79F0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005" y="1846937"/>
            <a:ext cx="2466975" cy="397192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173B742-D850-4D8B-9BE9-724976478B45}"/>
              </a:ext>
            </a:extLst>
          </p:cNvPr>
          <p:cNvSpPr/>
          <p:nvPr/>
        </p:nvSpPr>
        <p:spPr>
          <a:xfrm>
            <a:off x="2968050" y="6614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23D091-6954-47F0-95CF-70A67D74F9AB}"/>
              </a:ext>
            </a:extLst>
          </p:cNvPr>
          <p:cNvSpPr txBox="1"/>
          <p:nvPr/>
        </p:nvSpPr>
        <p:spPr>
          <a:xfrm>
            <a:off x="3405373" y="678637"/>
            <a:ext cx="506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thương trong phép chia, biết: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8204D1-F42D-4885-9CC0-809D25C18183}"/>
              </a:ext>
            </a:extLst>
          </p:cNvPr>
          <p:cNvSpPr txBox="1"/>
          <p:nvPr/>
        </p:nvSpPr>
        <p:spPr>
          <a:xfrm>
            <a:off x="2178886" y="1327716"/>
            <a:ext cx="446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Số bị chia là 10, số chia là 2.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554EFD-9965-4EF4-B0D4-E0254B2AEDA1}"/>
              </a:ext>
            </a:extLst>
          </p:cNvPr>
          <p:cNvSpPr txBox="1"/>
          <p:nvPr/>
        </p:nvSpPr>
        <p:spPr>
          <a:xfrm>
            <a:off x="2178886" y="1899695"/>
            <a:ext cx="108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21081A-34DA-4705-B28F-5D5DA79A0FA4}"/>
              </a:ext>
            </a:extLst>
          </p:cNvPr>
          <p:cNvGrpSpPr/>
          <p:nvPr/>
        </p:nvGrpSpPr>
        <p:grpSpPr>
          <a:xfrm>
            <a:off x="3409643" y="1874860"/>
            <a:ext cx="1854200" cy="523220"/>
            <a:chOff x="2626169" y="2556949"/>
            <a:chExt cx="1854200" cy="5232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CB8A74-E1A2-4258-B235-40E2F7EE8B13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32CAB4-9BA3-4CFA-934D-CE056024C270}"/>
                </a:ext>
              </a:extLst>
            </p:cNvPr>
            <p:cNvSpPr txBox="1"/>
            <p:nvPr/>
          </p:nvSpPr>
          <p:spPr>
            <a:xfrm>
              <a:off x="2688727" y="2556949"/>
              <a:ext cx="16930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10 : 2 = 5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07E4022-7A40-4435-95CE-FA9F9ED3D3A1}"/>
              </a:ext>
            </a:extLst>
          </p:cNvPr>
          <p:cNvSpPr txBox="1"/>
          <p:nvPr/>
        </p:nvSpPr>
        <p:spPr>
          <a:xfrm>
            <a:off x="2190792" y="2376048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Vậy thương trong phép chia là 5.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F495F0-21C5-4059-87EE-8F28F3A15B3A}"/>
              </a:ext>
            </a:extLst>
          </p:cNvPr>
          <p:cNvSpPr txBox="1"/>
          <p:nvPr/>
        </p:nvSpPr>
        <p:spPr>
          <a:xfrm>
            <a:off x="2187660" y="2952174"/>
            <a:ext cx="4291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Số bị chia là 8, số chia là 2.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AF1C33-6DC4-480B-8AE5-57B93C644136}"/>
              </a:ext>
            </a:extLst>
          </p:cNvPr>
          <p:cNvSpPr txBox="1"/>
          <p:nvPr/>
        </p:nvSpPr>
        <p:spPr>
          <a:xfrm>
            <a:off x="2187660" y="3524153"/>
            <a:ext cx="108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có: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7AB161E-EFC7-4F3C-B293-87A4E4E534B1}"/>
              </a:ext>
            </a:extLst>
          </p:cNvPr>
          <p:cNvGrpSpPr/>
          <p:nvPr/>
        </p:nvGrpSpPr>
        <p:grpSpPr>
          <a:xfrm>
            <a:off x="3418417" y="3499318"/>
            <a:ext cx="1854200" cy="523220"/>
            <a:chOff x="2626169" y="2556949"/>
            <a:chExt cx="1854200" cy="52322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8E2EA1F-9E9F-4607-BB1B-3105FB243241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170CBA9-A795-4FE9-9B87-A4CCECC2A025}"/>
                </a:ext>
              </a:extLst>
            </p:cNvPr>
            <p:cNvSpPr txBox="1"/>
            <p:nvPr/>
          </p:nvSpPr>
          <p:spPr>
            <a:xfrm>
              <a:off x="2752227" y="2556949"/>
              <a:ext cx="1492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FF0000"/>
                  </a:solidFill>
                </a:rPr>
                <a:t>8 </a:t>
              </a:r>
              <a:r>
                <a:rPr lang="vi-VN" sz="2800" dirty="0">
                  <a:solidFill>
                    <a:srgbClr val="FF0000"/>
                  </a:solidFill>
                </a:rPr>
                <a:t>: 2 </a:t>
              </a:r>
              <a:r>
                <a:rPr lang="vi-VN" sz="2800">
                  <a:solidFill>
                    <a:srgbClr val="FF0000"/>
                  </a:solidFill>
                </a:rPr>
                <a:t>= 4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CB6BF8D-BE49-4768-81CE-6BC7D05EE019}"/>
              </a:ext>
            </a:extLst>
          </p:cNvPr>
          <p:cNvSpPr txBox="1"/>
          <p:nvPr/>
        </p:nvSpPr>
        <p:spPr>
          <a:xfrm>
            <a:off x="2199566" y="4000506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Vậy thương trong phép chia là 4.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5A23AB-E31F-4126-8CF6-C5CF2F55BE7E}"/>
              </a:ext>
            </a:extLst>
          </p:cNvPr>
          <p:cNvSpPr txBox="1"/>
          <p:nvPr/>
        </p:nvSpPr>
        <p:spPr>
          <a:xfrm>
            <a:off x="2187660" y="4596142"/>
            <a:ext cx="444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c) Số bị chia là 10, số chia là 5.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494EDD-7157-4F42-832B-B6E5ACAEC666}"/>
              </a:ext>
            </a:extLst>
          </p:cNvPr>
          <p:cNvSpPr txBox="1"/>
          <p:nvPr/>
        </p:nvSpPr>
        <p:spPr>
          <a:xfrm>
            <a:off x="2187660" y="5168121"/>
            <a:ext cx="108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có: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9BF0573-51A3-46BA-AAE4-E2C6E2A23B71}"/>
              </a:ext>
            </a:extLst>
          </p:cNvPr>
          <p:cNvGrpSpPr/>
          <p:nvPr/>
        </p:nvGrpSpPr>
        <p:grpSpPr>
          <a:xfrm>
            <a:off x="3418417" y="5143286"/>
            <a:ext cx="1854200" cy="523220"/>
            <a:chOff x="2626169" y="2556949"/>
            <a:chExt cx="1854200" cy="52322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D328D1C-8105-4D87-961A-F7C5E96E1899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84F3CB-1D9E-4D7F-8DC8-1780EE0D336C}"/>
                </a:ext>
              </a:extLst>
            </p:cNvPr>
            <p:cNvSpPr txBox="1"/>
            <p:nvPr/>
          </p:nvSpPr>
          <p:spPr>
            <a:xfrm>
              <a:off x="2688727" y="2556949"/>
              <a:ext cx="16930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10 : 5 = 2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FB50A00-D084-43C8-8B92-E7A95D2103DE}"/>
              </a:ext>
            </a:extLst>
          </p:cNvPr>
          <p:cNvSpPr txBox="1"/>
          <p:nvPr/>
        </p:nvSpPr>
        <p:spPr>
          <a:xfrm>
            <a:off x="2199566" y="5644474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Vậy thương trong phép chia là 2.</a:t>
            </a:r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3" grpId="0"/>
      <p:bldP spid="59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B0720DF-6EB5-4BCB-982E-C5311A77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97705-6D9A-42E9-9A09-DB97EFF5C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5625" y="1633088"/>
            <a:ext cx="3836877" cy="401451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E628BA-7872-4BE1-A0AB-2FDB19353E52}"/>
              </a:ext>
            </a:extLst>
          </p:cNvPr>
          <p:cNvSpPr/>
          <p:nvPr/>
        </p:nvSpPr>
        <p:spPr>
          <a:xfrm>
            <a:off x="3175560" y="70239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AAC037-AC5F-49C8-B680-A650329E8213}"/>
              </a:ext>
            </a:extLst>
          </p:cNvPr>
          <p:cNvGrpSpPr/>
          <p:nvPr/>
        </p:nvGrpSpPr>
        <p:grpSpPr>
          <a:xfrm>
            <a:off x="3793367" y="722354"/>
            <a:ext cx="1116312" cy="472051"/>
            <a:chOff x="1870518" y="1440653"/>
            <a:chExt cx="1116312" cy="4616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FB236E-03FF-4F6D-9CC9-9A7B8A8B614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5E5EE6B-F185-4D4F-963A-9B4F8152A92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571ADF-8C00-4D46-979F-F71D37330DD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75CD7C-38FF-4CC9-AA3D-50AB0ABE375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D90C5B-CB5D-4465-B34C-A7E6C56E47E2}"/>
              </a:ext>
            </a:extLst>
          </p:cNvPr>
          <p:cNvSpPr txBox="1"/>
          <p:nvPr/>
        </p:nvSpPr>
        <p:spPr>
          <a:xfrm>
            <a:off x="949157" y="120071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Từ ba thẻ số bên, em lập được hai phép chia sau: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FF20A-A593-45C7-B87A-E4B15492406C}"/>
              </a:ext>
            </a:extLst>
          </p:cNvPr>
          <p:cNvGrpSpPr/>
          <p:nvPr/>
        </p:nvGrpSpPr>
        <p:grpSpPr>
          <a:xfrm>
            <a:off x="2967936" y="1946126"/>
            <a:ext cx="2728632" cy="478938"/>
            <a:chOff x="4609114" y="4170771"/>
            <a:chExt cx="2728632" cy="478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7936D1-C0D1-4683-A4F5-C3AD24E5FD0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FF0066"/>
                  </a:solidFill>
                </a:rPr>
                <a:t>(A) </a:t>
              </a:r>
              <a:r>
                <a:rPr lang="vi-VN" sz="2400" dirty="0"/>
                <a:t>       :        =     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D2C37F2-BF67-4D2A-972D-0F7D9A9BCEE4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9B61BB2-C7C1-47A4-BAD7-6A15D30EB77F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9D5EC9-C610-4A4A-9B2C-41BC1D34F65F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3F5555-9510-4E28-991E-D26CAC11FCC4}"/>
              </a:ext>
            </a:extLst>
          </p:cNvPr>
          <p:cNvSpPr/>
          <p:nvPr/>
        </p:nvSpPr>
        <p:spPr>
          <a:xfrm>
            <a:off x="3500165" y="192618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AEE9FB-2625-45F0-BF22-2DF894496C61}"/>
              </a:ext>
            </a:extLst>
          </p:cNvPr>
          <p:cNvSpPr/>
          <p:nvPr/>
        </p:nvSpPr>
        <p:spPr>
          <a:xfrm>
            <a:off x="4301232" y="191754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93FEFD-C935-4209-B203-3C566B554F3D}"/>
              </a:ext>
            </a:extLst>
          </p:cNvPr>
          <p:cNvSpPr/>
          <p:nvPr/>
        </p:nvSpPr>
        <p:spPr>
          <a:xfrm>
            <a:off x="5094680" y="191653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683E44-0902-41AC-8FC1-D21C0D1757BA}"/>
              </a:ext>
            </a:extLst>
          </p:cNvPr>
          <p:cNvGrpSpPr/>
          <p:nvPr/>
        </p:nvGrpSpPr>
        <p:grpSpPr>
          <a:xfrm>
            <a:off x="2967936" y="2649396"/>
            <a:ext cx="2728632" cy="478938"/>
            <a:chOff x="4609114" y="4170771"/>
            <a:chExt cx="2728632" cy="4789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4F610F-C96B-4B12-A28E-9712E6D8796B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FF0066"/>
                  </a:solidFill>
                </a:rPr>
                <a:t>(B) </a:t>
              </a:r>
              <a:r>
                <a:rPr lang="vi-VN" sz="2400" dirty="0"/>
                <a:t>       :        =     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BE18F0C-6E22-4117-9700-E604658E8872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16C6257-CA31-4FBC-A4BC-FDF0FAF8FA7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7E2E518-2558-49DF-90AF-A35EB6B5E91E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BB8482-67AB-4F94-924D-91B5811A53A8}"/>
              </a:ext>
            </a:extLst>
          </p:cNvPr>
          <p:cNvSpPr/>
          <p:nvPr/>
        </p:nvSpPr>
        <p:spPr>
          <a:xfrm>
            <a:off x="3500165" y="262945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F88B24F-E6DD-4E7F-8945-722A7D1AC7A2}"/>
              </a:ext>
            </a:extLst>
          </p:cNvPr>
          <p:cNvSpPr/>
          <p:nvPr/>
        </p:nvSpPr>
        <p:spPr>
          <a:xfrm>
            <a:off x="4301232" y="262081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1E6CE1-694B-4BE7-95B7-5B30328E6CE7}"/>
              </a:ext>
            </a:extLst>
          </p:cNvPr>
          <p:cNvSpPr/>
          <p:nvPr/>
        </p:nvSpPr>
        <p:spPr>
          <a:xfrm>
            <a:off x="5094680" y="261980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F87F00-81A7-4B9F-AD3F-4512818193BC}"/>
              </a:ext>
            </a:extLst>
          </p:cNvPr>
          <p:cNvSpPr txBox="1"/>
          <p:nvPr/>
        </p:nvSpPr>
        <p:spPr>
          <a:xfrm>
            <a:off x="949157" y="3409512"/>
            <a:ext cx="56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07A8134-FB28-4024-B0D9-35BDB5E7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32168"/>
              </p:ext>
            </p:extLst>
          </p:nvPr>
        </p:nvGraphicFramePr>
        <p:xfrm>
          <a:off x="2835244" y="3688818"/>
          <a:ext cx="45516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23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2B43627-9325-4D9A-B1F5-C74AF742359B}"/>
              </a:ext>
            </a:extLst>
          </p:cNvPr>
          <p:cNvSpPr txBox="1"/>
          <p:nvPr/>
        </p:nvSpPr>
        <p:spPr>
          <a:xfrm>
            <a:off x="4929850" y="436489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0764A7-8E5C-4F54-B7A0-68E211D7E072}"/>
              </a:ext>
            </a:extLst>
          </p:cNvPr>
          <p:cNvSpPr txBox="1"/>
          <p:nvPr/>
        </p:nvSpPr>
        <p:spPr>
          <a:xfrm>
            <a:off x="4937255" y="492505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7C2F6-22F3-40E9-AECF-95F395ABC291}"/>
              </a:ext>
            </a:extLst>
          </p:cNvPr>
          <p:cNvSpPr txBox="1"/>
          <p:nvPr/>
        </p:nvSpPr>
        <p:spPr>
          <a:xfrm>
            <a:off x="4929850" y="55352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6DCE1-D88D-4403-A5AE-6262D5F75BF3}"/>
              </a:ext>
            </a:extLst>
          </p:cNvPr>
          <p:cNvSpPr txBox="1"/>
          <p:nvPr/>
        </p:nvSpPr>
        <p:spPr>
          <a:xfrm>
            <a:off x="6447500" y="436489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DC2023-3E80-4D57-8EB1-E1D89167E79F}"/>
              </a:ext>
            </a:extLst>
          </p:cNvPr>
          <p:cNvSpPr txBox="1"/>
          <p:nvPr/>
        </p:nvSpPr>
        <p:spPr>
          <a:xfrm>
            <a:off x="6454905" y="492505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77D56E-754F-4B84-9D02-60405B41C71B}"/>
              </a:ext>
            </a:extLst>
          </p:cNvPr>
          <p:cNvSpPr txBox="1"/>
          <p:nvPr/>
        </p:nvSpPr>
        <p:spPr>
          <a:xfrm>
            <a:off x="6447500" y="55352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70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8" grpId="0"/>
      <p:bldP spid="30" grpId="0" animBg="1"/>
      <p:bldP spid="31" grpId="0" animBg="1"/>
      <p:bldP spid="32" grpId="0" animBg="1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8A114-02A3-486D-A84A-73739F35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721" y="1357855"/>
            <a:ext cx="9285633" cy="4142290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122C2B4C-040E-4D9C-9D4A-019AC812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3908F3-319D-43B7-BE01-C012EC4073DF}"/>
              </a:ext>
            </a:extLst>
          </p:cNvPr>
          <p:cNvSpPr/>
          <p:nvPr/>
        </p:nvSpPr>
        <p:spPr>
          <a:xfrm>
            <a:off x="3056836" y="55020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5B2F9-730F-4A4B-80B2-3CC6A38AA6CB}"/>
              </a:ext>
            </a:extLst>
          </p:cNvPr>
          <p:cNvSpPr txBox="1"/>
          <p:nvPr/>
        </p:nvSpPr>
        <p:spPr>
          <a:xfrm>
            <a:off x="3494159" y="550206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Từ các số bị chia, số chia và thương dưới đây, em hãy lập các phép chia thích hợp.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3B8FCE-14C2-4816-97EC-883613F613B4}"/>
              </a:ext>
            </a:extLst>
          </p:cNvPr>
          <p:cNvCxnSpPr>
            <a:cxnSpLocks/>
          </p:cNvCxnSpPr>
          <p:nvPr/>
        </p:nvCxnSpPr>
        <p:spPr>
          <a:xfrm>
            <a:off x="3651302" y="3047285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7A4996-5C62-473A-BF43-194D957A891C}"/>
              </a:ext>
            </a:extLst>
          </p:cNvPr>
          <p:cNvCxnSpPr>
            <a:cxnSpLocks/>
          </p:cNvCxnSpPr>
          <p:nvPr/>
        </p:nvCxnSpPr>
        <p:spPr>
          <a:xfrm flipV="1">
            <a:off x="6787600" y="4401518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F89BBF-55CD-4464-B10C-B8C9EF79D5CD}"/>
              </a:ext>
            </a:extLst>
          </p:cNvPr>
          <p:cNvSpPr txBox="1"/>
          <p:nvPr/>
        </p:nvSpPr>
        <p:spPr>
          <a:xfrm>
            <a:off x="2786578" y="5476796"/>
            <a:ext cx="212109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10 : 2 = 5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C3B593-9C55-4CC4-9F44-2B61323DC5ED}"/>
              </a:ext>
            </a:extLst>
          </p:cNvPr>
          <p:cNvCxnSpPr>
            <a:cxnSpLocks/>
          </p:cNvCxnSpPr>
          <p:nvPr/>
        </p:nvCxnSpPr>
        <p:spPr>
          <a:xfrm flipV="1">
            <a:off x="3651302" y="3124692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6B1D31-8054-4308-A579-5CD420D6C3E0}"/>
              </a:ext>
            </a:extLst>
          </p:cNvPr>
          <p:cNvCxnSpPr>
            <a:cxnSpLocks/>
          </p:cNvCxnSpPr>
          <p:nvPr/>
        </p:nvCxnSpPr>
        <p:spPr>
          <a:xfrm flipV="1">
            <a:off x="6777882" y="3031724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00CC00-7CAA-485A-874D-C8ABFF8357A9}"/>
              </a:ext>
            </a:extLst>
          </p:cNvPr>
          <p:cNvSpPr txBox="1"/>
          <p:nvPr/>
        </p:nvSpPr>
        <p:spPr>
          <a:xfrm>
            <a:off x="6537146" y="5476796"/>
            <a:ext cx="2121093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005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cố, n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hận biết được số bị chia, số chia, thương của phép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cách tìm thương khi biết số bị chia, số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 được phép chia khi biết số bị chia, số chia, thương tương ứng.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588" y="223548"/>
            <a:ext cx="8135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Ôn lại tên gọi và xác định các thành phần của phép chia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679700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Chuẩn bị bài sau: Bảng chia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10EAA-938A-48DD-A9DD-CC342EB84643}"/>
              </a:ext>
            </a:extLst>
          </p:cNvPr>
          <p:cNvSpPr/>
          <p:nvPr/>
        </p:nvSpPr>
        <p:spPr>
          <a:xfrm>
            <a:off x="9124950" y="114011"/>
            <a:ext cx="2886075" cy="219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847453" y="1431697"/>
            <a:ext cx="10199331" cy="14338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456</Words>
  <Application>Microsoft Office PowerPoint</Application>
  <PresentationFormat>Widescreen</PresentationFormat>
  <Paragraphs>133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宋体</vt:lpstr>
      <vt:lpstr>.VnArial</vt:lpstr>
      <vt:lpstr>Arial</vt:lpstr>
      <vt:lpstr>Arial-Rounded</vt:lpstr>
      <vt:lpstr>Calibri</vt:lpstr>
      <vt:lpstr>Cambria Math</vt:lpstr>
      <vt:lpstr>等线</vt:lpstr>
      <vt:lpstr>Times New Roman</vt:lpstr>
      <vt:lpstr>UTM Cookies</vt:lpstr>
      <vt:lpstr>思源黑体 CN Bold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170</cp:revision>
  <dcterms:created xsi:type="dcterms:W3CDTF">2021-06-02T01:34:28Z</dcterms:created>
  <dcterms:modified xsi:type="dcterms:W3CDTF">2023-02-05T05:09:05Z</dcterms:modified>
</cp:coreProperties>
</file>