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256" r:id="rId3"/>
    <p:sldId id="257" r:id="rId4"/>
    <p:sldId id="283" r:id="rId5"/>
    <p:sldId id="291" r:id="rId6"/>
    <p:sldId id="284" r:id="rId7"/>
    <p:sldId id="285" r:id="rId8"/>
    <p:sldId id="286" r:id="rId9"/>
    <p:sldId id="287" r:id="rId10"/>
    <p:sldId id="288" r:id="rId11"/>
    <p:sldId id="292" r:id="rId12"/>
    <p:sldId id="262" r:id="rId13"/>
    <p:sldId id="26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45" d="100"/>
          <a:sy n="45" d="100"/>
        </p:scale>
        <p:origin x="7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66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54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35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5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66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54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35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714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52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01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2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7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hdphoto" Target="../media/hdphoto2.wdp"/><Relationship Id="rId7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11" Type="http://schemas.openxmlformats.org/officeDocument/2006/relationships/image" Target="../media/image16.png"/><Relationship Id="rId5" Type="http://schemas.microsoft.com/office/2007/relationships/hdphoto" Target="../media/hdphoto5.wdp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97455" y="1849424"/>
            <a:ext cx="2190751" cy="1118078"/>
            <a:chOff x="1523998" y="0"/>
            <a:chExt cx="2190751" cy="11180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38884" y="40860"/>
              <a:ext cx="19720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575463" y="1893451"/>
            <a:ext cx="8042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PHÉP NHÂN, PHÉP CHIA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80886" y="2649537"/>
            <a:ext cx="5874108" cy="224676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</a:t>
            </a:r>
          </a:p>
          <a:p>
            <a:pPr algn="ctr"/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88206" y="4896306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1 – TRANG 4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681644" y="288198"/>
            <a:ext cx="10474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2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1D9DB8AB-709B-4E97-908A-C65790597276}"/>
              </a:ext>
            </a:extLst>
          </p:cNvPr>
          <p:cNvSpPr txBox="1"/>
          <p:nvPr/>
        </p:nvSpPr>
        <p:spPr>
          <a:xfrm>
            <a:off x="3484880" y="61919"/>
            <a:ext cx="626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879A9-753A-46B6-8A6F-765DBF19F92A}"/>
              </a:ext>
            </a:extLst>
          </p:cNvPr>
          <p:cNvGrpSpPr/>
          <p:nvPr/>
        </p:nvGrpSpPr>
        <p:grpSpPr>
          <a:xfrm>
            <a:off x="1016009" y="940421"/>
            <a:ext cx="10356841" cy="1145930"/>
            <a:chOff x="1609618" y="940421"/>
            <a:chExt cx="9763232" cy="114593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664A8A-5718-487A-844E-5D2CA25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18" y="940421"/>
              <a:ext cx="1149033" cy="1145930"/>
            </a:xfrm>
            <a:prstGeom prst="rect">
              <a:avLst/>
            </a:prstGeom>
          </p:spPr>
        </p:pic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7F464FB6-0C3E-400A-84F5-671C0515CF67}"/>
                </a:ext>
              </a:extLst>
            </p:cNvPr>
            <p:cNvSpPr txBox="1"/>
            <p:nvPr/>
          </p:nvSpPr>
          <p:spPr>
            <a:xfrm>
              <a:off x="2819494" y="985249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 biết khái niệm ban đầu về phép nhân, đọc, viết phép nhân.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50696-DF80-48A8-8087-8B4F1ED7FAFD}"/>
              </a:ext>
            </a:extLst>
          </p:cNvPr>
          <p:cNvGrpSpPr/>
          <p:nvPr/>
        </p:nvGrpSpPr>
        <p:grpSpPr>
          <a:xfrm>
            <a:off x="408501" y="2328172"/>
            <a:ext cx="11350684" cy="1124712"/>
            <a:chOff x="2014929" y="1086226"/>
            <a:chExt cx="10700112" cy="1124712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6B0F462B-5096-4FB6-A96F-D783032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929" y="1086226"/>
              <a:ext cx="1080134" cy="1077217"/>
            </a:xfrm>
            <a:prstGeom prst="rect">
              <a:avLst/>
            </a:prstGeom>
          </p:spPr>
        </p:pic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F999BD3D-BF64-48DC-AFF0-06B11AAF19ED}"/>
                </a:ext>
              </a:extLst>
            </p:cNvPr>
            <p:cNvSpPr txBox="1"/>
            <p:nvPr/>
          </p:nvSpPr>
          <p:spPr>
            <a:xfrm>
              <a:off x="3090122" y="1133720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Thực hiện được phép nhân đơn giản dựa vào tổng các số hạng bằng nhau.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0AE48-D444-4C73-B4DF-D8BBF9992A4D}"/>
              </a:ext>
            </a:extLst>
          </p:cNvPr>
          <p:cNvGrpSpPr/>
          <p:nvPr/>
        </p:nvGrpSpPr>
        <p:grpSpPr>
          <a:xfrm>
            <a:off x="1950082" y="3670821"/>
            <a:ext cx="9809103" cy="1323439"/>
            <a:chOff x="1739359" y="1057585"/>
            <a:chExt cx="9246888" cy="1323439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F72DCBEB-06E9-45B3-A73A-FC038EFB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59" y="1057585"/>
              <a:ext cx="1080135" cy="107721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556D8274-B5AA-420B-A6CF-CCE2F3E07802}"/>
                </a:ext>
              </a:extLst>
            </p:cNvPr>
            <p:cNvSpPr txBox="1"/>
            <p:nvPr/>
          </p:nvSpPr>
          <p:spPr>
            <a:xfrm>
              <a:off x="2819494" y="1303806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Giải được bài toán đơn có nội dung liên quan đến phép nhân.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5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DE8A5-5BCE-471B-A689-4F27A3759627}"/>
              </a:ext>
            </a:extLst>
          </p:cNvPr>
          <p:cNvGrpSpPr/>
          <p:nvPr/>
        </p:nvGrpSpPr>
        <p:grpSpPr>
          <a:xfrm>
            <a:off x="2279189" y="174934"/>
            <a:ext cx="8077200" cy="1452557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81"/>
            <a:stretch/>
          </p:blipFill>
          <p:spPr>
            <a:xfrm>
              <a:off x="2270340" y="4024260"/>
              <a:ext cx="885808" cy="8259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61" y="3467493"/>
              <a:ext cx="2290244" cy="1373486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9D3CA5D-AAC5-4D2D-890A-517593917A71}"/>
              </a:ext>
            </a:extLst>
          </p:cNvPr>
          <p:cNvSpPr txBox="1"/>
          <p:nvPr/>
        </p:nvSpPr>
        <p:spPr>
          <a:xfrm>
            <a:off x="3481787" y="380227"/>
            <a:ext cx="656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656B3E-A110-4954-BBE6-5BBBA83AEB16}"/>
              </a:ext>
            </a:extLst>
          </p:cNvPr>
          <p:cNvSpPr txBox="1"/>
          <p:nvPr/>
        </p:nvSpPr>
        <p:spPr>
          <a:xfrm>
            <a:off x="1573651" y="2285802"/>
            <a:ext cx="9170631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Củng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cố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về phép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nhân.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Xem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“Phép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nhân – Luyện tập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23B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DE8A5-5BCE-471B-A689-4F27A3759627}"/>
              </a:ext>
            </a:extLst>
          </p:cNvPr>
          <p:cNvGrpSpPr/>
          <p:nvPr/>
        </p:nvGrpSpPr>
        <p:grpSpPr>
          <a:xfrm>
            <a:off x="1122045" y="1193263"/>
            <a:ext cx="10236200" cy="3740351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81"/>
            <a:stretch/>
          </p:blipFill>
          <p:spPr>
            <a:xfrm>
              <a:off x="2270340" y="4449860"/>
              <a:ext cx="885808" cy="4003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61" y="4175230"/>
              <a:ext cx="2290244" cy="665748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A5A287-80B1-42D8-84F7-54C4CA2794C1}"/>
              </a:ext>
            </a:extLst>
          </p:cNvPr>
          <p:cNvSpPr txBox="1"/>
          <p:nvPr/>
        </p:nvSpPr>
        <p:spPr>
          <a:xfrm>
            <a:off x="2342394" y="2150168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286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1D9DB8AB-709B-4E97-908A-C65790597276}"/>
              </a:ext>
            </a:extLst>
          </p:cNvPr>
          <p:cNvSpPr txBox="1"/>
          <p:nvPr/>
        </p:nvSpPr>
        <p:spPr>
          <a:xfrm>
            <a:off x="3484880" y="61919"/>
            <a:ext cx="626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879A9-753A-46B6-8A6F-765DBF19F92A}"/>
              </a:ext>
            </a:extLst>
          </p:cNvPr>
          <p:cNvGrpSpPr/>
          <p:nvPr/>
        </p:nvGrpSpPr>
        <p:grpSpPr>
          <a:xfrm>
            <a:off x="1016009" y="940421"/>
            <a:ext cx="10356841" cy="1145930"/>
            <a:chOff x="1609618" y="940421"/>
            <a:chExt cx="9763232" cy="114593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664A8A-5718-487A-844E-5D2CA25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18" y="940421"/>
              <a:ext cx="1149033" cy="1145930"/>
            </a:xfrm>
            <a:prstGeom prst="rect">
              <a:avLst/>
            </a:prstGeom>
          </p:spPr>
        </p:pic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7F464FB6-0C3E-400A-84F5-671C0515CF67}"/>
                </a:ext>
              </a:extLst>
            </p:cNvPr>
            <p:cNvSpPr txBox="1"/>
            <p:nvPr/>
          </p:nvSpPr>
          <p:spPr>
            <a:xfrm>
              <a:off x="2819494" y="985249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 biết khái niệm ban đầu về phép nhân, đọc, viết phép nhân.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50696-DF80-48A8-8087-8B4F1ED7FAFD}"/>
              </a:ext>
            </a:extLst>
          </p:cNvPr>
          <p:cNvGrpSpPr/>
          <p:nvPr/>
        </p:nvGrpSpPr>
        <p:grpSpPr>
          <a:xfrm>
            <a:off x="408501" y="2328172"/>
            <a:ext cx="11350684" cy="1124712"/>
            <a:chOff x="2014929" y="1086226"/>
            <a:chExt cx="10700112" cy="1124712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6B0F462B-5096-4FB6-A96F-D783032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929" y="1086226"/>
              <a:ext cx="1080134" cy="1077217"/>
            </a:xfrm>
            <a:prstGeom prst="rect">
              <a:avLst/>
            </a:prstGeom>
          </p:spPr>
        </p:pic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F999BD3D-BF64-48DC-AFF0-06B11AAF19ED}"/>
                </a:ext>
              </a:extLst>
            </p:cNvPr>
            <p:cNvSpPr txBox="1"/>
            <p:nvPr/>
          </p:nvSpPr>
          <p:spPr>
            <a:xfrm>
              <a:off x="3090122" y="1133720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Thực hiện được phép nhân đơn giản dựa vào tổng các số hạng bằng nhau.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0AE48-D444-4C73-B4DF-D8BBF9992A4D}"/>
              </a:ext>
            </a:extLst>
          </p:cNvPr>
          <p:cNvGrpSpPr/>
          <p:nvPr/>
        </p:nvGrpSpPr>
        <p:grpSpPr>
          <a:xfrm>
            <a:off x="1950082" y="3670821"/>
            <a:ext cx="9809103" cy="1323439"/>
            <a:chOff x="1739359" y="1057585"/>
            <a:chExt cx="9246888" cy="1323439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F72DCBEB-06E9-45B3-A73A-FC038EFB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59" y="1057585"/>
              <a:ext cx="1080135" cy="107721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556D8274-B5AA-420B-A6CF-CCE2F3E07802}"/>
                </a:ext>
              </a:extLst>
            </p:cNvPr>
            <p:cNvSpPr txBox="1"/>
            <p:nvPr/>
          </p:nvSpPr>
          <p:spPr>
            <a:xfrm>
              <a:off x="2819494" y="1303806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Giải được bài toán đơn có nội dung liên quan đến phép nhân.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9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" y="0"/>
            <a:ext cx="12192000" cy="6768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551027" y="946065"/>
            <a:ext cx="7813745" cy="619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80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6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Thứ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hai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ngày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3200" b="1" smtClean="0">
                <a:solidFill>
                  <a:srgbClr val="FFFFFF"/>
                </a:solidFill>
                <a:latin typeface="HP001 4 hàng"/>
                <a:ea typeface="Calibri" panose="020F0502020204030204" pitchFamily="34" charset="0"/>
                <a:cs typeface="Times New Roman"/>
              </a:rPr>
              <a:t>15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HP001 4 hàng"/>
                <a:ea typeface="Calibri" panose="020F0502020204030204" pitchFamily="34" charset="0"/>
                <a:cs typeface="Times New Roman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năm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202</a:t>
            </a:r>
            <a:r>
              <a:rPr lang="en-US" sz="3200" b="1" dirty="0">
                <a:solidFill>
                  <a:srgbClr val="FFFFFF"/>
                </a:solidFill>
                <a:latin typeface="HP001 4 hàng"/>
                <a:ea typeface="Calibri" panose="020F0502020204030204" pitchFamily="34" charset="0"/>
                <a:cs typeface="Times New Roman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A14355-88C9-4328-B899-C6DA64E46706}"/>
              </a:ext>
            </a:extLst>
          </p:cNvPr>
          <p:cNvSpPr txBox="1"/>
          <p:nvPr/>
        </p:nvSpPr>
        <p:spPr>
          <a:xfrm>
            <a:off x="3706744" y="1653719"/>
            <a:ext cx="4368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r>
              <a:rPr kumimoji="0" lang="vi-VN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22A75-22EB-481E-8CA2-69B773B0AAD2}"/>
              </a:ext>
            </a:extLst>
          </p:cNvPr>
          <p:cNvSpPr txBox="1"/>
          <p:nvPr/>
        </p:nvSpPr>
        <p:spPr>
          <a:xfrm>
            <a:off x="-26766" y="2253724"/>
            <a:ext cx="8647492" cy="6851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600" b="1">
                <a:solidFill>
                  <a:schemeClr val="bg1"/>
                </a:solidFill>
                <a:latin typeface="HP001 4 hàng"/>
                <a:ea typeface="Calibri" panose="020F0502020204030204" pitchFamily="34" charset="0"/>
                <a:cs typeface="Times New Roman"/>
              </a:rPr>
              <a:t>Phép nhân</a:t>
            </a:r>
            <a:endParaRPr lang="vi-VN" sz="3600" b="1" dirty="0" err="1">
              <a:solidFill>
                <a:schemeClr val="bg1"/>
              </a:solidFill>
              <a:effectLst/>
              <a:latin typeface="HP001 4 hàng" panose="020B0603050302020204" pitchFamily="34" charset="-9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8"/>
            <a:ext cx="5048250" cy="5238803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593314"/>
              <a:ext cx="368409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6211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37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6175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676202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308256" y="3427833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456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45635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523279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44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496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là: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nhân ba bằng sáu.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30396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 </a:t>
                </a:r>
                <a14:m>
                  <m:oMath xmlns:m="http://schemas.openxmlformats.org/officeDocument/2006/math">
                    <m:r>
                      <a:rPr lang="vi-VN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3039615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4008" t="-12791" r="-300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339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37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614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758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135935" y="325198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456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45635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503472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44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475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là: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nhân hai bằng sáu.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1"/>
            <a:ext cx="6049821" cy="3453998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776001"/>
              <a:ext cx="368409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8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3017173" cy="10772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= 2 + 2 + 2</a:t>
                </a:r>
              </a:p>
              <a:p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3017173" cy="1077218"/>
              </a:xfrm>
              <a:prstGeom prst="rect">
                <a:avLst/>
              </a:prstGeom>
              <a:blipFill rotWithShape="0">
                <a:blip r:embed="rId8"/>
                <a:stretch>
                  <a:fillRect l="-5242" t="-7865" r="-4032" b="-16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081046" cy="461666"/>
            <a:chOff x="1870518" y="1440653"/>
            <a:chExt cx="1081046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10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29899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1888659" cy="545510"/>
              <a:chOff x="1950093" y="3275604"/>
              <a:chExt cx="1888659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188865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2170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1888659" cy="545510"/>
              <a:chOff x="1950093" y="3275604"/>
              <a:chExt cx="1888659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188865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188311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58618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47513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320540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19497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04038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696983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555998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459464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348416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33896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566967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470794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30204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2203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008099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6921324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537936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441764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331075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261415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36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+ 4 + 4 + 4 + 4 = 20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+ 2 + 2 + 2 = 8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457</Words>
  <Application>Microsoft Office PowerPoint</Application>
  <PresentationFormat>Widescreen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HP001 4 hàng</vt:lpstr>
      <vt:lpstr>Times New Roman</vt:lpstr>
      <vt:lpstr>UTM Cookies</vt:lpstr>
      <vt:lpstr>思源黑体 CN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145</cp:revision>
  <dcterms:created xsi:type="dcterms:W3CDTF">2021-06-02T01:34:28Z</dcterms:created>
  <dcterms:modified xsi:type="dcterms:W3CDTF">2024-01-16T00:24:40Z</dcterms:modified>
</cp:coreProperties>
</file>