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98" r:id="rId2"/>
    <p:sldId id="299" r:id="rId3"/>
    <p:sldId id="300" r:id="rId4"/>
    <p:sldId id="301" r:id="rId5"/>
    <p:sldId id="297" r:id="rId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0845EED5-CF0B-418D-B5D5-ED52136E78BC}">
          <p14:sldIdLst>
            <p14:sldId id="298"/>
          </p14:sldIdLst>
        </p14:section>
        <p14:section name="TIẾT 3" id="{65595C27-BC07-4CF7-BD6D-B3204E470772}">
          <p14:sldIdLst>
            <p14:sldId id="299"/>
            <p14:sldId id="300"/>
            <p14:sldId id="301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7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E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27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4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45271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9635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302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5012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0979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VERTICAL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VERTICAL_TITLE_AND_VERTICAL_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"/>
          <p:cNvSpPr txBox="1">
            <a:spLocks noGrp="1"/>
          </p:cNvSpPr>
          <p:nvPr>
            <p:ph type="title"/>
          </p:nvPr>
        </p:nvSpPr>
        <p:spPr>
          <a:xfrm rot="5400000">
            <a:off x="5350073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8"/>
          <p:cNvSpPr txBox="1">
            <a:spLocks noGrp="1"/>
          </p:cNvSpPr>
          <p:nvPr>
            <p:ph type="body" idx="1"/>
          </p:nvPr>
        </p:nvSpPr>
        <p:spPr>
          <a:xfrm rot="5400000">
            <a:off x="1349573" y="-447079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7"/>
          <p:cNvSpPr/>
          <p:nvPr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27"/>
          <p:cNvPicPr preferRelativeResize="0"/>
          <p:nvPr/>
        </p:nvPicPr>
        <p:blipFill rotWithShape="1">
          <a:blip r:embed="rId2">
            <a:alphaModFix/>
          </a:blip>
          <a:srcRect l="136" t="73054" r="17724" b="-1"/>
          <a:stretch/>
        </p:blipFill>
        <p:spPr>
          <a:xfrm>
            <a:off x="0" y="0"/>
            <a:ext cx="9144000" cy="1852858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2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7" name="Google Shape;27;p27"/>
          <p:cNvPicPr preferRelativeResize="0"/>
          <p:nvPr/>
        </p:nvPicPr>
        <p:blipFill rotWithShape="1">
          <a:blip r:embed="rId3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339253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27"/>
          <p:cNvPicPr preferRelativeResize="0"/>
          <p:nvPr/>
        </p:nvPicPr>
        <p:blipFill rotWithShape="1">
          <a:blip r:embed="rId5">
            <a:alphaModFix/>
          </a:blip>
          <a:srcRect l="1" r="152"/>
          <a:stretch/>
        </p:blipFill>
        <p:spPr>
          <a:xfrm>
            <a:off x="-1210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2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3904583"/>
            <a:ext cx="9144000" cy="1238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7"/>
          <p:cNvPicPr preferRelativeResize="0"/>
          <p:nvPr/>
        </p:nvPicPr>
        <p:blipFill rotWithShape="1">
          <a:blip r:embed="rId7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OBJEC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0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1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1"/>
          <p:cNvSpPr txBox="1"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3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TWO_OBJECTS_WITH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3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5" name="Google Shape;65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3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4"/>
          <p:cNvPicPr preferRelativeResize="0"/>
          <p:nvPr/>
        </p:nvPicPr>
        <p:blipFill rotWithShape="1">
          <a:blip r:embed="rId2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34"/>
          <p:cNvPicPr preferRelativeResize="0"/>
          <p:nvPr/>
        </p:nvPicPr>
        <p:blipFill rotWithShape="1">
          <a:blip r:embed="rId4">
            <a:alphaModFix/>
          </a:blip>
          <a:srcRect l="1" r="152"/>
          <a:stretch/>
        </p:blipFill>
        <p:spPr>
          <a:xfrm>
            <a:off x="-93027" y="3505218"/>
            <a:ext cx="9130145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3856" y="4017444"/>
            <a:ext cx="9157856" cy="11260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" name="Google Shape;76;p34"/>
          <p:cNvGrpSpPr/>
          <p:nvPr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77" name="Google Shape;77;p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" name="Google Shape;78;p3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9" name="Google Shape;79;p3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0" name="Google Shape;80;p34"/>
          <p:cNvPicPr preferRelativeResize="0"/>
          <p:nvPr/>
        </p:nvPicPr>
        <p:blipFill rotWithShape="1">
          <a:blip r:embed="rId9">
            <a:alphaModFix/>
          </a:blip>
          <a:srcRect r="45910"/>
          <a:stretch/>
        </p:blipFill>
        <p:spPr>
          <a:xfrm>
            <a:off x="8460597" y="3435861"/>
            <a:ext cx="618427" cy="959575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3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OBJECT_WITH_CAPTION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88" name="Google Shape;8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89" name="Google Shape;89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PICTURE_WITH_CAPTIO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5pPr>
            <a:lvl6pPr marL="2743200" lvl="5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6pPr>
            <a:lvl7pPr marL="3200400" lvl="6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7pPr>
            <a:lvl8pPr marL="3657600" lvl="7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8pPr>
            <a:lvl9pPr marL="4114800" lvl="8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9pPr>
          </a:lstStyle>
          <a:p>
            <a:endParaRPr/>
          </a:p>
        </p:txBody>
      </p:sp>
      <p:sp>
        <p:nvSpPr>
          <p:cNvPr id="96" name="Google Shape;96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6.png"/><Relationship Id="rId3" Type="http://schemas.openxmlformats.org/officeDocument/2006/relationships/image" Target="../media/image10.png"/><Relationship Id="rId7" Type="http://schemas.openxmlformats.org/officeDocument/2006/relationships/image" Target="../media/image2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/>
            <a:ahLst/>
            <a:cxnLst/>
            <a:rect l="l" t="t" r="r" b="b"/>
            <a:pathLst>
              <a:path w="5387546" h="2967166" extrusionOk="0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" name="Google Shape;121;p1"/>
          <p:cNvGrpSpPr/>
          <p:nvPr/>
        </p:nvGrpSpPr>
        <p:grpSpPr>
          <a:xfrm>
            <a:off x="1828801" y="1401208"/>
            <a:ext cx="5226908" cy="1861348"/>
            <a:chOff x="1910762" y="1815065"/>
            <a:chExt cx="5226908" cy="1460466"/>
          </a:xfrm>
        </p:grpSpPr>
        <p:sp>
          <p:nvSpPr>
            <p:cNvPr id="122" name="Google Shape;122;p1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5400" b="1" i="0" u="none" strike="noStrike" cap="none" dirty="0" err="1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Bài</a:t>
              </a:r>
              <a:r>
                <a:rPr lang="en-US" sz="5400" b="1" i="0" u="none" strike="noStrike" cap="none" dirty="0">
                  <a:solidFill>
                    <a:schemeClr val="lt1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1</a:t>
              </a:r>
              <a:endParaRPr sz="4800" b="1" dirty="0">
                <a:solidFill>
                  <a:schemeClr val="lt1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  <p:sp>
          <p:nvSpPr>
            <p:cNvPr id="124" name="Google Shape;124;p1"/>
            <p:cNvSpPr/>
            <p:nvPr/>
          </p:nvSpPr>
          <p:spPr>
            <a:xfrm>
              <a:off x="1910762" y="2526943"/>
              <a:ext cx="5226908" cy="7485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FF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4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Cuộc</a:t>
              </a:r>
              <a:r>
                <a:rPr lang="en-US" sz="2800" b="1" dirty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thi</a:t>
              </a:r>
              <a:r>
                <a:rPr lang="en-US" sz="2800" b="1" dirty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tài</a:t>
              </a:r>
              <a:r>
                <a:rPr lang="en-US" sz="2800" b="1" dirty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năng</a:t>
              </a:r>
              <a:r>
                <a:rPr lang="en-US" sz="2800" b="1" dirty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rừng</a:t>
              </a:r>
              <a:r>
                <a:rPr lang="en-US" sz="2800" b="1" dirty="0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lang="en-US" sz="2800" b="1" dirty="0" err="1">
                  <a:solidFill>
                    <a:srgbClr val="00B050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xanh</a:t>
              </a:r>
              <a:endParaRPr sz="2400" b="1" dirty="0">
                <a:solidFill>
                  <a:srgbClr val="00B050"/>
                </a:solidFill>
                <a:latin typeface="Arial Rounded"/>
                <a:ea typeface="Arial Rounded"/>
                <a:cs typeface="Arial Rounded"/>
                <a:sym typeface="Arial Rounded"/>
              </a:endParaRPr>
            </a:p>
          </p:txBody>
        </p:sp>
      </p:grpSp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"/>
          <p:cNvSpPr/>
          <p:nvPr/>
        </p:nvSpPr>
        <p:spPr>
          <a:xfrm>
            <a:off x="3500492" y="3259369"/>
            <a:ext cx="1985908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Tiết 3</a:t>
            </a:r>
            <a:endParaRPr sz="28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875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1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824446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450196" y="1900973"/>
            <a:ext cx="3588404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</a:t>
            </a:r>
            <a:r>
              <a:rPr lang="en-US" sz="4400" b="1" dirty="0" err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động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3025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Cùng múa hát dưới tră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20955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19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824446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543091" y="2145201"/>
            <a:ext cx="358840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Hoàn thiện câu</a:t>
            </a:r>
            <a:endParaRPr sz="36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807670" y="1090952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31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319178" y="905321"/>
            <a:ext cx="8693604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5434" y="114025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5.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4CA42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rgbClr val="4CA42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319178" y="908186"/>
            <a:ext cx="19571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cuộc</a:t>
            </a:r>
            <a:r>
              <a:rPr lang="en-US" altLang="zh-CN" sz="28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99423" y="1829920"/>
            <a:ext cx="9133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Cô bé  </a:t>
            </a:r>
            <a:r>
              <a:rPr lang="vi-VN" altLang="zh-CN" sz="280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280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</a:t>
            </a:r>
            <a:r>
              <a:rPr lang="en-US" altLang="zh-CN" sz="280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miệng </a:t>
            </a:r>
            <a:r>
              <a:rPr lang="en-US" altLang="zh-CN" sz="2800" dirty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 khi thấy anh đi học về.</a:t>
            </a:r>
            <a:endParaRPr lang="zh-CN" altLang="en-US" sz="2800" dirty="0">
              <a:solidFill>
                <a:srgbClr val="0070C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7420993" y="918478"/>
            <a:ext cx="18357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bắt</a:t>
            </a:r>
            <a:r>
              <a:rPr lang="en-US" altLang="zh-CN" sz="28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72663" y="891817"/>
            <a:ext cx="15094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nhoẻn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5922002" y="882955"/>
            <a:ext cx="14920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2800" b="1" dirty="0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0" y="2388995"/>
            <a:ext cx="91948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280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Nhà </a:t>
            </a:r>
            <a:r>
              <a:rPr lang="en-US" altLang="zh-CN" sz="280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       </a:t>
            </a:r>
            <a:r>
              <a:rPr lang="vi-VN" altLang="zh-CN" sz="280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2800" smtClean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chương </a:t>
            </a:r>
            <a:r>
              <a:rPr lang="en-US" altLang="zh-CN" sz="2800" dirty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 văn nghệ trên bản</a:t>
            </a:r>
            <a:r>
              <a:rPr lang="vi-VN" altLang="zh-CN" sz="2800" dirty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</a:t>
            </a:r>
            <a:r>
              <a:rPr lang="en-US" altLang="zh-CN" sz="2800" dirty="0">
                <a:solidFill>
                  <a:srgbClr val="0070C0"/>
                </a:solidFill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tin.</a:t>
            </a:r>
            <a:endParaRPr lang="zh-CN" altLang="en-US" sz="2800" dirty="0">
              <a:solidFill>
                <a:srgbClr val="0070C0"/>
              </a:solidFill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68713" y="1794679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11725" y="2272614"/>
            <a:ext cx="124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70C0"/>
                </a:solidFill>
                <a:latin typeface="Arial-Rounded" charset="0"/>
                <a:ea typeface="Arial-Rounded" charset="0"/>
                <a:cs typeface="Arial-Rounded" charset="0"/>
              </a:rPr>
              <a:t>(…..)</a:t>
            </a:r>
            <a:endParaRPr lang="en-US" sz="3200" dirty="0">
              <a:solidFill>
                <a:srgbClr val="0070C0"/>
              </a:solidFill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2196922" y="872331"/>
            <a:ext cx="21551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>
                <a:latin typeface="+mn-lt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niêm yết</a:t>
            </a:r>
            <a:endParaRPr lang="zh-CN" altLang="en-US" sz="2800" b="1" dirty="0">
              <a:latin typeface="+mn-lt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92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2 -0.00432 L -0.28541 0.1808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97" y="92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3.7037E-7 L 0.02691 0.2944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7" y="1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1" grpId="0"/>
      <p:bldP spid="14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79</Words>
  <Application>Microsoft Office PowerPoint</Application>
  <PresentationFormat>On-screen Show (16:9)</PresentationFormat>
  <Paragraphs>22</Paragraphs>
  <Slides>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Arial Rounded</vt:lpstr>
      <vt:lpstr>Arial-Rounded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MyPC</cp:lastModifiedBy>
  <cp:revision>33</cp:revision>
  <dcterms:created xsi:type="dcterms:W3CDTF">2020-08-13T09:19:08Z</dcterms:created>
  <dcterms:modified xsi:type="dcterms:W3CDTF">2022-04-16T11:20:11Z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