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86" r:id="rId4"/>
    <p:sldId id="285" r:id="rId5"/>
    <p:sldId id="288" r:id="rId6"/>
    <p:sldId id="268" r:id="rId7"/>
    <p:sldId id="27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9C9DA-7FB8-4215-9F3B-3112D3EB8C5D}" type="datetimeFigureOut">
              <a:rPr lang="en-US" smtClean="0"/>
              <a:t>01-Apr-24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85894-4695-4025-95AA-EA06E4156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811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9C9DA-7FB8-4215-9F3B-3112D3EB8C5D}" type="datetimeFigureOut">
              <a:rPr lang="en-US" smtClean="0"/>
              <a:t>01-Apr-24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85894-4695-4025-95AA-EA06E4156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091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9C9DA-7FB8-4215-9F3B-3112D3EB8C5D}" type="datetimeFigureOut">
              <a:rPr lang="en-US" smtClean="0"/>
              <a:t>01-Apr-24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85894-4695-4025-95AA-EA06E4156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582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9C9DA-7FB8-4215-9F3B-3112D3EB8C5D}" type="datetimeFigureOut">
              <a:rPr lang="en-US" smtClean="0"/>
              <a:t>01-Apr-24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85894-4695-4025-95AA-EA06E4156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569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9C9DA-7FB8-4215-9F3B-3112D3EB8C5D}" type="datetimeFigureOut">
              <a:rPr lang="en-US" smtClean="0"/>
              <a:t>01-Apr-24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85894-4695-4025-95AA-EA06E4156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9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9C9DA-7FB8-4215-9F3B-3112D3EB8C5D}" type="datetimeFigureOut">
              <a:rPr lang="en-US" smtClean="0"/>
              <a:t>01-Apr-24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85894-4695-4025-95AA-EA06E4156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267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9C9DA-7FB8-4215-9F3B-3112D3EB8C5D}" type="datetimeFigureOut">
              <a:rPr lang="en-US" smtClean="0"/>
              <a:t>01-Apr-24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85894-4695-4025-95AA-EA06E4156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353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9C9DA-7FB8-4215-9F3B-3112D3EB8C5D}" type="datetimeFigureOut">
              <a:rPr lang="en-US" smtClean="0"/>
              <a:t>01-Apr-24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85894-4695-4025-95AA-EA06E4156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464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9C9DA-7FB8-4215-9F3B-3112D3EB8C5D}" type="datetimeFigureOut">
              <a:rPr lang="en-US" smtClean="0"/>
              <a:t>01-Apr-24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85894-4695-4025-95AA-EA06E4156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033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9C9DA-7FB8-4215-9F3B-3112D3EB8C5D}" type="datetimeFigureOut">
              <a:rPr lang="en-US" smtClean="0"/>
              <a:t>01-Apr-24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85894-4695-4025-95AA-EA06E4156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9714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9C9DA-7FB8-4215-9F3B-3112D3EB8C5D}" type="datetimeFigureOut">
              <a:rPr lang="en-US" smtClean="0"/>
              <a:t>01-Apr-24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85894-4695-4025-95AA-EA06E4156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672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19C9DA-7FB8-4215-9F3B-3112D3EB8C5D}" type="datetimeFigureOut">
              <a:rPr lang="en-US" smtClean="0"/>
              <a:t>01-Apr-24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D85894-4695-4025-95AA-EA06E4156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377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\Desktop\Slide PP\hinh-nen-powerpoint-de-thuong-2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485900" y="1981200"/>
            <a:ext cx="6172200" cy="156966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Tự nhiên và xã hội</a:t>
            </a:r>
          </a:p>
          <a:p>
            <a:pPr algn="ctr"/>
            <a:r>
              <a:rPr lang="en-US" sz="4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Lớp 1</a:t>
            </a:r>
            <a:endParaRPr lang="en-US" sz="4800" b="1" dirty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0" y="2973050"/>
            <a:ext cx="9067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25: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Ôn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tập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chủ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đề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Con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người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sức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khỏe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Tiết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3)</a:t>
            </a:r>
            <a:endParaRPr lang="en-US" sz="4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0249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C:\Users\admin\Desktop\Slide PP\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0500" y="-119063"/>
            <a:ext cx="9525000" cy="7096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676400" y="2133600"/>
            <a:ext cx="5943600" cy="769441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r>
              <a:rPr lang="en-US" sz="8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Hoạt </a:t>
            </a:r>
            <a:r>
              <a:rPr lang="en-US" sz="8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động</a:t>
            </a:r>
            <a:r>
              <a:rPr lang="en-US" sz="8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8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vận</a:t>
            </a:r>
            <a:r>
              <a:rPr lang="en-US" sz="8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8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dụng</a:t>
            </a:r>
            <a:endParaRPr lang="en-US" sz="8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4552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MTC\Desktop\5660865cac2b46201d70cddf49a0d90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52400"/>
            <a:ext cx="9144000" cy="701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8036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dmin\Desktop\Slide PP\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143000" y="3429000"/>
            <a:ext cx="7315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lang="en-US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iết</a:t>
            </a:r>
            <a:r>
              <a:rPr lang="en-US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cách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xử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lí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những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tình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huống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không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an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toàn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bản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thân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mình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bạn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bè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người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thân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xung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quanh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nhận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ra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được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sự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cần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thiết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phải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sự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giúp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đỡ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người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lớn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449322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MTC\Desktop\ac6531861871d2d555d3f303316246c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3605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C:\Users\admin\Desktop\Slide PP\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0500" y="-119063"/>
            <a:ext cx="9525000" cy="7096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600200" y="914400"/>
            <a:ext cx="5943600" cy="14784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MỘT CUỐN SÁCH HAY </a:t>
            </a:r>
          </a:p>
          <a:p>
            <a:pPr algn="ctr">
              <a:lnSpc>
                <a:spcPct val="150000"/>
              </a:lnSpc>
            </a:pPr>
            <a:r>
              <a:rPr lang="en-US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ĐỌC NGÀN CUỐN SÁCH HAY</a:t>
            </a:r>
            <a:endParaRPr lang="en-US" sz="3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Hình ảnh Vẽ Tay Hoạt Hình Thế Giới đọc Sách Ngày đọc Sách Của Trẻ Em Có Thể  được Sử Dụng Cho Minh Họa Thương Mại PNG , Tính Cách, Con Trai,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3047999"/>
            <a:ext cx="5181600" cy="3810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0237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admin\Desktop\Slide PP\hinh-nen-bai-giang-dien-tu-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6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81000" y="1828800"/>
            <a:ext cx="67818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  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Chỉ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nói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tên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bộ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phận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giác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  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quan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cơ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thể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457200" indent="-457200">
              <a:buFontTx/>
              <a:buChar char="-"/>
            </a:pP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Biết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cách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giữ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vệ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sinh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cơ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thể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bảo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vệ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giác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quan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457200" indent="-457200">
              <a:buFontTx/>
              <a:buChar char="-"/>
            </a:pP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Biết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cách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ăn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uống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;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vận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động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nghỉ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nghơi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hợp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lí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457200" indent="-457200">
              <a:buFontTx/>
              <a:buChar char="-"/>
            </a:pP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Biết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cách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tự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bảo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vệ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mình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046944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1321</TotalTime>
  <Words>125</Words>
  <Application>Microsoft Office PowerPoint</Application>
  <PresentationFormat>On-screen Show (4:3)</PresentationFormat>
  <Paragraphs>11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Tran Tuan Duy</cp:lastModifiedBy>
  <cp:revision>29</cp:revision>
  <dcterms:created xsi:type="dcterms:W3CDTF">2020-08-19T04:16:16Z</dcterms:created>
  <dcterms:modified xsi:type="dcterms:W3CDTF">2024-03-31T18:18:46Z</dcterms:modified>
</cp:coreProperties>
</file>