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01" r:id="rId3"/>
    <p:sldId id="377" r:id="rId4"/>
    <p:sldId id="302" r:id="rId5"/>
    <p:sldId id="365" r:id="rId6"/>
    <p:sldId id="342" r:id="rId7"/>
    <p:sldId id="378" r:id="rId8"/>
    <p:sldId id="356" r:id="rId9"/>
    <p:sldId id="366" r:id="rId10"/>
    <p:sldId id="367" r:id="rId11"/>
    <p:sldId id="368" r:id="rId12"/>
    <p:sldId id="363" r:id="rId13"/>
    <p:sldId id="3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4.xml"/><Relationship Id="rId7" Type="http://schemas.openxmlformats.org/officeDocument/2006/relationships/image" Target="../media/image15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377" y="1922957"/>
            <a:ext cx="8650287" cy="29238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4" y="2551208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7" y="3344091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7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4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8" y="856604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29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24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60929"/>
    </mc:Choice>
    <mc:Fallback>
      <p:transition spd="slow" advTm="36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6"/>
            <a:ext cx="3564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5" y="234924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570051" y="166783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4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7" y="363995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2" y="36530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1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5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0" y="235716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2" y="364787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7" y="366100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78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45610" y="4328160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</a:t>
            </a:r>
            <a:r>
              <a:rPr lang="en-US" sz="4000" dirty="0" smtClean="0"/>
              <a:t>0 + 50 = 80  </a:t>
            </a:r>
          </a:p>
          <a:p>
            <a:pPr algn="ctr"/>
            <a:r>
              <a:rPr lang="en-US" sz="4000" dirty="0" smtClean="0"/>
              <a:t>   20 + 50 = 70</a:t>
            </a:r>
          </a:p>
          <a:p>
            <a:pPr algn="ctr"/>
            <a:r>
              <a:rPr lang="en-US" sz="4000" dirty="0" smtClean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693216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3" y="515841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5910316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4" y="1502455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4" y="2537805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700" y="3101857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7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8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2" y="3698165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1"/>
            <a:ext cx="3425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cộng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6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882110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0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0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6" y="1887821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6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7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2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5" y="3333649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49" y="3658710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89" y="36880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0" y="368142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5" y="3684237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2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1" y="1517577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r>
              <a:rPr lang="vi-VN" altLang="en-US" dirty="0" smtClean="0"/>
              <a:t>          </a:t>
            </a:r>
            <a:r>
              <a:rPr lang="vi-VN" altLang="en-US" dirty="0" smtClean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0" y="2716679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6" y="3280731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099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7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4" y="3851139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39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06505" y="2687155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6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8" y="47681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5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2" y="3706664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3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5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6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6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00088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2586039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6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7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6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6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339</Words>
  <Application>Microsoft Office PowerPoint</Application>
  <PresentationFormat>Widescreen</PresentationFormat>
  <Paragraphs>164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   Khám phá</vt:lpstr>
      <vt:lpstr> 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Tran Tuan Duy</cp:lastModifiedBy>
  <cp:revision>105</cp:revision>
  <dcterms:created xsi:type="dcterms:W3CDTF">2020-08-16T02:02:21Z</dcterms:created>
  <dcterms:modified xsi:type="dcterms:W3CDTF">2024-03-17T20:28:28Z</dcterms:modified>
</cp:coreProperties>
</file>