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A8345C-7EBB-498A-94E4-429236EF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5CB47-E236-41E2-B181-9459313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81FBA-EFA4-4268-A642-615EFF98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5EF177-6249-455E-9405-5A24B4DFD1B6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5ED18-1285-4445-A81F-C20516E0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5C3672-1B68-41E3-9ACA-D38443D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1E84BB1-C3C0-4DDD-9F53-F2704692BCE3}"/>
              </a:ext>
            </a:extLst>
          </p:cNvPr>
          <p:cNvSpPr/>
          <p:nvPr/>
        </p:nvSpPr>
        <p:spPr>
          <a:xfrm>
            <a:off x="309489" y="1012874"/>
            <a:ext cx="492369" cy="407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F9372-4D7E-40F3-8AE4-EB51C138B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93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FFFD5-A6AF-4883-A92E-D28B48B10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1" y="1112783"/>
            <a:ext cx="10993478" cy="492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535E4-01DC-4314-909C-6CDB6896557B}"/>
              </a:ext>
            </a:extLst>
          </p:cNvPr>
          <p:cNvSpPr txBox="1"/>
          <p:nvPr/>
        </p:nvSpPr>
        <p:spPr>
          <a:xfrm>
            <a:off x="2039816" y="6150114"/>
            <a:ext cx="81592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78357-5177-4A76-88C9-970FAED9644C}"/>
              </a:ext>
            </a:extLst>
          </p:cNvPr>
          <p:cNvSpPr txBox="1"/>
          <p:nvPr/>
        </p:nvSpPr>
        <p:spPr>
          <a:xfrm>
            <a:off x="1533377" y="6150114"/>
            <a:ext cx="955196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7787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A6C6F-9039-42EC-AF64-31458171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5" y="675249"/>
            <a:ext cx="11059810" cy="514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17BAE-EE64-4200-A408-87B0C814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5" y="772001"/>
            <a:ext cx="5277587" cy="634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3FAF0F-76C6-4244-8EC3-57DE24924DE3}"/>
              </a:ext>
            </a:extLst>
          </p:cNvPr>
          <p:cNvSpPr/>
          <p:nvPr/>
        </p:nvSpPr>
        <p:spPr>
          <a:xfrm>
            <a:off x="5542671" y="772001"/>
            <a:ext cx="225083" cy="63476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0C31B-601C-415E-A2BB-4845CD89691B}"/>
              </a:ext>
            </a:extLst>
          </p:cNvPr>
          <p:cNvSpPr txBox="1"/>
          <p:nvPr/>
        </p:nvSpPr>
        <p:spPr>
          <a:xfrm>
            <a:off x="2037470" y="5470082"/>
            <a:ext cx="867976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7466F-99D3-495B-8C68-2674A15D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8" y="604466"/>
            <a:ext cx="11059810" cy="443176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7D58A-E5C6-4470-B384-16850459623B}"/>
              </a:ext>
            </a:extLst>
          </p:cNvPr>
          <p:cNvSpPr txBox="1"/>
          <p:nvPr/>
        </p:nvSpPr>
        <p:spPr>
          <a:xfrm>
            <a:off x="1237957" y="4135902"/>
            <a:ext cx="669622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3F089-B2BE-467C-9FE7-C2430682EE6E}"/>
              </a:ext>
            </a:extLst>
          </p:cNvPr>
          <p:cNvSpPr txBox="1"/>
          <p:nvPr/>
        </p:nvSpPr>
        <p:spPr>
          <a:xfrm>
            <a:off x="1055077" y="5373859"/>
            <a:ext cx="109034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6767C-3755-4ACA-8D46-FBAECD98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43817"/>
            <a:ext cx="11713248" cy="3708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B7CB0-6E66-4492-B2FA-DA5E216BB67C}"/>
              </a:ext>
            </a:extLst>
          </p:cNvPr>
          <p:cNvSpPr txBox="1"/>
          <p:nvPr/>
        </p:nvSpPr>
        <p:spPr>
          <a:xfrm>
            <a:off x="7228635" y="1125415"/>
            <a:ext cx="29915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3ACCD-3CE6-4F0C-8647-4C4C0087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940148"/>
            <a:ext cx="11713248" cy="35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3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C2392F-BDDD-4D4E-8716-5E3001D4269B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43F7C4-5964-48F1-9238-75EB89C7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AE8FF7-C60A-469A-9B44-6E1B101F8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6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80F9-4DA6-4CBB-AF93-A6D662A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D975E-D8B5-47CD-89C7-03FD7DE4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80F9-4DA6-4CBB-AF93-A6D662A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91C51B-F744-4368-84F1-43A6A31DBBE2}"/>
              </a:ext>
            </a:extLst>
          </p:cNvPr>
          <p:cNvCxnSpPr/>
          <p:nvPr/>
        </p:nvCxnSpPr>
        <p:spPr>
          <a:xfrm>
            <a:off x="11099409" y="4529797"/>
            <a:ext cx="1092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80B44-54FB-4E2D-A993-C93AA7893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3BA67-2806-4650-A8ED-E568DFF1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593B8-9C01-4337-B748-6D36051C7062}"/>
              </a:ext>
            </a:extLst>
          </p:cNvPr>
          <p:cNvSpPr txBox="1"/>
          <p:nvPr/>
        </p:nvSpPr>
        <p:spPr>
          <a:xfrm>
            <a:off x="295422" y="30949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83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C20901-6E7E-4D84-B258-E9C53B96595A}"/>
              </a:ext>
            </a:extLst>
          </p:cNvPr>
          <p:cNvGrpSpPr/>
          <p:nvPr/>
        </p:nvGrpSpPr>
        <p:grpSpPr>
          <a:xfrm>
            <a:off x="0" y="12337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280F9-4DA6-4CBB-AF93-A6D662A2C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47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8E931F-4BDF-441B-A81C-C138E725C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ACFF824-49E9-463A-B893-9D61360867B0}"/>
              </a:ext>
            </a:extLst>
          </p:cNvPr>
          <p:cNvSpPr/>
          <p:nvPr/>
        </p:nvSpPr>
        <p:spPr>
          <a:xfrm>
            <a:off x="323557" y="97067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C22ED6-2B25-4BC5-9B53-285B713817AB}"/>
              </a:ext>
            </a:extLst>
          </p:cNvPr>
          <p:cNvSpPr/>
          <p:nvPr/>
        </p:nvSpPr>
        <p:spPr>
          <a:xfrm>
            <a:off x="323556" y="151931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1155F6-CB5D-4896-A4C1-355BF8D39939}"/>
              </a:ext>
            </a:extLst>
          </p:cNvPr>
          <p:cNvSpPr/>
          <p:nvPr/>
        </p:nvSpPr>
        <p:spPr>
          <a:xfrm>
            <a:off x="323556" y="2053829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1767B-3239-4611-9E4D-64FCEE5E8B87}"/>
              </a:ext>
            </a:extLst>
          </p:cNvPr>
          <p:cNvSpPr/>
          <p:nvPr/>
        </p:nvSpPr>
        <p:spPr>
          <a:xfrm>
            <a:off x="886262" y="2588346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875E23-0361-4511-AD65-B202F2408505}"/>
              </a:ext>
            </a:extLst>
          </p:cNvPr>
          <p:cNvSpPr/>
          <p:nvPr/>
        </p:nvSpPr>
        <p:spPr>
          <a:xfrm>
            <a:off x="886262" y="3136986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B2FDAF-07B3-4444-A2B7-8644228B849E}"/>
              </a:ext>
            </a:extLst>
          </p:cNvPr>
          <p:cNvSpPr/>
          <p:nvPr/>
        </p:nvSpPr>
        <p:spPr>
          <a:xfrm>
            <a:off x="886262" y="3625893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FFBCB1-2185-4D17-AA07-264DA4AA1754}"/>
              </a:ext>
            </a:extLst>
          </p:cNvPr>
          <p:cNvSpPr/>
          <p:nvPr/>
        </p:nvSpPr>
        <p:spPr>
          <a:xfrm>
            <a:off x="3092547" y="3625893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BA8280-7612-4ED3-A5AD-E3E3E21B1A4B}"/>
              </a:ext>
            </a:extLst>
          </p:cNvPr>
          <p:cNvSpPr/>
          <p:nvPr/>
        </p:nvSpPr>
        <p:spPr>
          <a:xfrm>
            <a:off x="886262" y="412340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4E554D-44CF-4118-A3AD-3B1A707192BA}"/>
              </a:ext>
            </a:extLst>
          </p:cNvPr>
          <p:cNvSpPr/>
          <p:nvPr/>
        </p:nvSpPr>
        <p:spPr>
          <a:xfrm>
            <a:off x="3373897" y="412340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79BC73-3FD5-423F-97CE-3E25EEBF619A}"/>
              </a:ext>
            </a:extLst>
          </p:cNvPr>
          <p:cNvSpPr/>
          <p:nvPr/>
        </p:nvSpPr>
        <p:spPr>
          <a:xfrm>
            <a:off x="7385538" y="4106989"/>
            <a:ext cx="59436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B243CC-3294-46DE-9DBA-95703DDB7F75}"/>
              </a:ext>
            </a:extLst>
          </p:cNvPr>
          <p:cNvSpPr/>
          <p:nvPr/>
        </p:nvSpPr>
        <p:spPr>
          <a:xfrm>
            <a:off x="2484114" y="4461190"/>
            <a:ext cx="59436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06FB61-11CA-4117-9774-08BE92E24068}"/>
              </a:ext>
            </a:extLst>
          </p:cNvPr>
          <p:cNvSpPr/>
          <p:nvPr/>
        </p:nvSpPr>
        <p:spPr>
          <a:xfrm>
            <a:off x="9194408" y="4461190"/>
            <a:ext cx="59436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ACDA8B-5FC6-4718-8C9F-4B576F6D9CF0}"/>
              </a:ext>
            </a:extLst>
          </p:cNvPr>
          <p:cNvSpPr/>
          <p:nvPr/>
        </p:nvSpPr>
        <p:spPr>
          <a:xfrm>
            <a:off x="2737336" y="5009830"/>
            <a:ext cx="59436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B1C74E-416F-44DF-B55B-3A332A2641EB}"/>
              </a:ext>
            </a:extLst>
          </p:cNvPr>
          <p:cNvSpPr/>
          <p:nvPr/>
        </p:nvSpPr>
        <p:spPr>
          <a:xfrm>
            <a:off x="6617085" y="5009830"/>
            <a:ext cx="59436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50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41004-DFA1-4279-AF4D-F1D9FB2720F8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C2D1A7-6614-4945-AEEB-3F5E872A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4D0471-4EFA-4C68-BB98-051B8768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CB2B6A-B884-48A4-B139-607E9FD564AC}"/>
              </a:ext>
            </a:extLst>
          </p:cNvPr>
          <p:cNvSpPr/>
          <p:nvPr/>
        </p:nvSpPr>
        <p:spPr>
          <a:xfrm>
            <a:off x="253218" y="914400"/>
            <a:ext cx="562708" cy="562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508D9-0C10-41B4-B575-E9F8E6F508C1}"/>
              </a:ext>
            </a:extLst>
          </p:cNvPr>
          <p:cNvSpPr/>
          <p:nvPr/>
        </p:nvSpPr>
        <p:spPr>
          <a:xfrm>
            <a:off x="815926" y="3988301"/>
            <a:ext cx="562708" cy="562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3" name="Straight Connector 12">
            <a:hlinkClick r:id="rId4" action="ppaction://hlinksldjump"/>
            <a:extLst>
              <a:ext uri="{FF2B5EF4-FFF2-40B4-BE49-F238E27FC236}">
                <a16:creationId xmlns:a16="http://schemas.microsoft.com/office/drawing/2014/main" id="{91E4B840-435C-4FFE-B385-2A62C92DED7B}"/>
              </a:ext>
            </a:extLst>
          </p:cNvPr>
          <p:cNvCxnSpPr>
            <a:cxnSpLocks/>
          </p:cNvCxnSpPr>
          <p:nvPr/>
        </p:nvCxnSpPr>
        <p:spPr>
          <a:xfrm flipV="1">
            <a:off x="8975188" y="4093698"/>
            <a:ext cx="16881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AAD634-7D59-48CD-B802-7FE37AA5A16D}"/>
              </a:ext>
            </a:extLst>
          </p:cNvPr>
          <p:cNvCxnSpPr/>
          <p:nvPr/>
        </p:nvCxnSpPr>
        <p:spPr>
          <a:xfrm>
            <a:off x="11376074" y="5022166"/>
            <a:ext cx="815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hlinkClick r:id="rId5" action="ppaction://hlinksldjump"/>
            <a:extLst>
              <a:ext uri="{FF2B5EF4-FFF2-40B4-BE49-F238E27FC236}">
                <a16:creationId xmlns:a16="http://schemas.microsoft.com/office/drawing/2014/main" id="{3F29A9EB-F301-4F38-B9F4-5EE5F72408A4}"/>
              </a:ext>
            </a:extLst>
          </p:cNvPr>
          <p:cNvCxnSpPr/>
          <p:nvPr/>
        </p:nvCxnSpPr>
        <p:spPr>
          <a:xfrm>
            <a:off x="253218" y="5500468"/>
            <a:ext cx="956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78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2022-02-08T03:53:13Z</dcterms:created>
  <dcterms:modified xsi:type="dcterms:W3CDTF">2022-02-08T05:13:36Z</dcterms:modified>
</cp:coreProperties>
</file>