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3" r:id="rId7"/>
  </p:sldMasterIdLst>
  <p:notesMasterIdLst>
    <p:notesMasterId r:id="rId17"/>
  </p:notesMasterIdLst>
  <p:sldIdLst>
    <p:sldId id="274" r:id="rId8"/>
    <p:sldId id="270" r:id="rId9"/>
    <p:sldId id="275" r:id="rId10"/>
    <p:sldId id="277" r:id="rId11"/>
    <p:sldId id="276" r:id="rId12"/>
    <p:sldId id="271" r:id="rId13"/>
    <p:sldId id="257" r:id="rId14"/>
    <p:sldId id="26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32" autoAdjust="0"/>
    <p:restoredTop sz="94660"/>
  </p:normalViewPr>
  <p:slideViewPr>
    <p:cSldViewPr snapToGrid="0">
      <p:cViewPr>
        <p:scale>
          <a:sx n="120" d="100"/>
          <a:sy n="120" d="100"/>
        </p:scale>
        <p:origin x="-50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B8F8-A3B6-4C37-A9AF-553CF6602A5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D5A0-BB7C-43B8-8987-68222E8C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3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1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5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3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2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0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6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37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7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0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2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2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5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6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0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2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9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9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8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4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2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9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7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2"/>
            <a:ext cx="9144173" cy="2387680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57"/>
            <a:ext cx="9144173" cy="1655818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587" indent="0" algn="ctr">
              <a:buNone/>
              <a:defRPr sz="1900"/>
            </a:lvl2pPr>
            <a:lvl3pPr marL="879175" indent="0" algn="ctr">
              <a:buNone/>
              <a:defRPr sz="1700"/>
            </a:lvl3pPr>
            <a:lvl4pPr marL="1318761" indent="0" algn="ctr">
              <a:buNone/>
              <a:defRPr sz="1500"/>
            </a:lvl4pPr>
            <a:lvl5pPr marL="1757905" indent="0" algn="ctr">
              <a:buNone/>
              <a:defRPr sz="1500"/>
            </a:lvl5pPr>
            <a:lvl6pPr marL="2197493" indent="0" algn="ctr">
              <a:buNone/>
              <a:defRPr sz="1500"/>
            </a:lvl6pPr>
            <a:lvl7pPr marL="2637079" indent="0" algn="ctr">
              <a:buNone/>
              <a:defRPr sz="1500"/>
            </a:lvl7pPr>
            <a:lvl8pPr marL="3076667" indent="0" algn="ctr">
              <a:buNone/>
              <a:defRPr sz="1500"/>
            </a:lvl8pPr>
            <a:lvl9pPr marL="351625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29270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5082296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20"/>
            <a:ext cx="10515799" cy="150023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7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0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66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9140716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0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1406111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40"/>
            <a:ext cx="10515799" cy="1325608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0" y="1778497"/>
            <a:ext cx="4873665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0" y="2665468"/>
            <a:ext cx="4873665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5320371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3006411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22557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18"/>
            <a:ext cx="3932311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9" y="987458"/>
            <a:ext cx="6172317" cy="48737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099"/>
            </a:lvl1pPr>
            <a:lvl2pPr>
              <a:defRPr sz="2699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0"/>
            <a:ext cx="3932311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587" indent="0">
              <a:buNone/>
              <a:defRPr sz="1300"/>
            </a:lvl2pPr>
            <a:lvl3pPr marL="879175" indent="0">
              <a:buNone/>
              <a:defRPr sz="1200"/>
            </a:lvl3pPr>
            <a:lvl4pPr marL="1318761" indent="0">
              <a:buNone/>
              <a:defRPr sz="1000"/>
            </a:lvl4pPr>
            <a:lvl5pPr marL="1757905" indent="0">
              <a:buNone/>
              <a:defRPr sz="1000"/>
            </a:lvl5pPr>
            <a:lvl6pPr marL="2197493" indent="0">
              <a:buNone/>
              <a:defRPr sz="1000"/>
            </a:lvl6pPr>
            <a:lvl7pPr marL="2637079" indent="0">
              <a:buNone/>
              <a:defRPr sz="1000"/>
            </a:lvl7pPr>
            <a:lvl8pPr marL="3076667" indent="0">
              <a:buNone/>
              <a:defRPr sz="1000"/>
            </a:lvl8pPr>
            <a:lvl9pPr marL="351625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4988861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8"/>
            <a:ext cx="4165428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9" y="457219"/>
            <a:ext cx="6172317" cy="540403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099"/>
            </a:lvl1pPr>
            <a:lvl2pPr marL="439587" indent="0">
              <a:buNone/>
              <a:defRPr sz="2699"/>
            </a:lvl2pPr>
            <a:lvl3pPr marL="879175" indent="0">
              <a:buNone/>
              <a:defRPr sz="2300"/>
            </a:lvl3pPr>
            <a:lvl4pPr marL="1318761" indent="0">
              <a:buNone/>
              <a:defRPr sz="1900"/>
            </a:lvl4pPr>
            <a:lvl5pPr marL="1757905" indent="0">
              <a:buNone/>
              <a:defRPr sz="1900"/>
            </a:lvl5pPr>
            <a:lvl6pPr marL="2197493" indent="0">
              <a:buNone/>
              <a:defRPr sz="1900"/>
            </a:lvl6pPr>
            <a:lvl7pPr marL="2637079" indent="0">
              <a:buNone/>
              <a:defRPr sz="1900"/>
            </a:lvl7pPr>
            <a:lvl8pPr marL="3076667" indent="0">
              <a:buNone/>
              <a:defRPr sz="1900"/>
            </a:lvl8pPr>
            <a:lvl9pPr marL="351625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587" indent="0">
              <a:buNone/>
              <a:defRPr sz="1700"/>
            </a:lvl2pPr>
            <a:lvl3pPr marL="879175" indent="0">
              <a:buNone/>
              <a:defRPr sz="1500"/>
            </a:lvl3pPr>
            <a:lvl4pPr marL="1318761" indent="0">
              <a:buNone/>
              <a:defRPr sz="1300"/>
            </a:lvl4pPr>
            <a:lvl5pPr marL="1757905" indent="0">
              <a:buNone/>
              <a:defRPr sz="1300"/>
            </a:lvl5pPr>
            <a:lvl6pPr marL="2197493" indent="0">
              <a:buNone/>
              <a:defRPr sz="1300"/>
            </a:lvl6pPr>
            <a:lvl7pPr marL="2637079" indent="0">
              <a:buNone/>
              <a:defRPr sz="1300"/>
            </a:lvl7pPr>
            <a:lvl8pPr marL="3076667" indent="0">
              <a:buNone/>
              <a:defRPr sz="1300"/>
            </a:lvl8pPr>
            <a:lvl9pPr marL="351625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590533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0600823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8"/>
            <a:ext cx="2628949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9" y="365138"/>
            <a:ext cx="7734447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1715413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0" y="1825687"/>
            <a:ext cx="5181697" cy="2098746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0" y="4076837"/>
            <a:ext cx="5181697" cy="210033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90541991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F366-3F0E-4F8C-BC04-A65BB0C9CA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6AE-5643-4336-A5D3-ABA5EE39F06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1260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084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7E57-5B59-4F16-B290-7FEF5866E1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B008-C39D-40F4-B928-54690C7C129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1303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3A1-C08F-4700-BC93-B5291C6BC1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4F5C-6E2B-4E49-B7CD-A030DF7FB1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3654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C83-0E32-4D03-A567-0509966715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779C-4FC4-4062-956E-8B47D8EA0A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0103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71C-A05C-4D35-B999-8B4D80C09C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2396-5EDE-4CDB-83DF-25C173F04BF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80881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67B-C3E8-4726-BA5D-630968917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060-DBB5-4737-8062-698CD22BBB8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63433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88D-6341-4B93-B8AB-6E5E5C1804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BD2-61D0-42F1-A2D6-C0F1278D1B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1724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561C-6D02-4605-A11F-B29B07A073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406-61F9-48C5-A336-A6375C92583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04715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02D-EA43-4009-8AA4-C5B600EFE9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23D8-3E0A-43F6-95A2-FA07C79F683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43733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42A0-2DCD-4F15-9AF6-8B0F3854DE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59DC-FB08-4A76-8B45-EFE46F95A6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788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6B84A2A-F366-4365-9381-694AA1EBF894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7" y="1152"/>
            <a:ext cx="12189692" cy="68557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835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advClick="0" advTm="3000">
    <p:random/>
  </p:transition>
  <p:hf sldNum="0" hdr="0"/>
  <p:txStyles>
    <p:titleStyle>
      <a:lvl1pPr marL="0" lvl="0" indent="0" algn="ctr" defTabSz="104817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99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567" lvl="0" indent="-392567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673" lvl="1" indent="-32824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9889" lvl="2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201" lvl="3" indent="-262598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7625" lvl="4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575" lvl="5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5952" lvl="6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329" lvl="7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4706" lvl="8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377" lvl="1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754" lvl="2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131" lvl="3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508" lvl="4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6886" lvl="5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263" lvl="6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5640" lvl="7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018" lvl="8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31C39-4128-4C6A-9BCA-12FB9465EE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ABEFF-4247-4DCA-9B54-E76FDE1A2B89}" type="slidenum">
              <a:rPr lang="vi-VN" altLang="vi-V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9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" y="-100013"/>
            <a:ext cx="12187592" cy="71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5" y="674694"/>
            <a:ext cx="89851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88" y="4503744"/>
            <a:ext cx="911847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00" y="4827594"/>
            <a:ext cx="4454501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4183761" y="2811469"/>
            <a:ext cx="437515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43" y="4143375"/>
            <a:ext cx="3067528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925490" y="773119"/>
            <a:ext cx="144092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508204" y="2825756"/>
            <a:ext cx="147584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3038000" y="2751144"/>
            <a:ext cx="6485766" cy="3078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724340" y="4143375"/>
            <a:ext cx="5284464" cy="10890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6" tIns="54613" rIns="109226" bIns="54613" anchor="ctr"/>
          <a:lstStyle/>
          <a:p>
            <a:pPr algn="ctr" defTabSz="1456158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72065844"/>
      </p:ext>
    </p:extLst>
  </p:cSld>
  <p:clrMapOvr>
    <a:masterClrMapping/>
  </p:clrMapOvr>
  <p:transition advClick="0" advTm="64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399" y="2337929"/>
            <a:ext cx="11514983" cy="242207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9" y="2498587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37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2999" y="3165373"/>
            <a:ext cx="7518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VÀ ĐO ĐỘ DÀI</a:t>
            </a:r>
            <a:endParaRPr lang="en-US" sz="3733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6" y="4771366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36/SGK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48"/>
    </mc:Choice>
    <mc:Fallback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7" y="4007800"/>
            <a:ext cx="12266007" cy="2519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45" y="2252193"/>
            <a:ext cx="4890490" cy="31893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67815" y="-826932"/>
            <a:ext cx="12603241" cy="8506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474556" y="1805707"/>
            <a:ext cx="3909819" cy="656945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algn="ctr"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US" altLang="zh-CN" sz="35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67" name="组合 47166"/>
          <p:cNvGrpSpPr/>
          <p:nvPr/>
        </p:nvGrpSpPr>
        <p:grpSpPr>
          <a:xfrm>
            <a:off x="776132" y="3226443"/>
            <a:ext cx="313655" cy="415282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1082905" y="3121764"/>
            <a:ext cx="8291832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(gang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ti –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776132" y="2578290"/>
            <a:ext cx="313655" cy="415282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1082904" y="2567760"/>
            <a:ext cx="9405643" cy="518354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vật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组合 47161"/>
          <p:cNvGrpSpPr/>
          <p:nvPr/>
        </p:nvGrpSpPr>
        <p:grpSpPr>
          <a:xfrm>
            <a:off x="814302" y="4128881"/>
            <a:ext cx="313655" cy="415284"/>
            <a:chOff x="1833" y="2086"/>
            <a:chExt cx="272" cy="400"/>
          </a:xfrm>
        </p:grpSpPr>
        <p:sp>
          <p:nvSpPr>
            <p:cNvPr id="21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" name="TextBox 71"/>
          <p:cNvSpPr txBox="1"/>
          <p:nvPr/>
        </p:nvSpPr>
        <p:spPr>
          <a:xfrm>
            <a:off x="1082904" y="4059452"/>
            <a:ext cx="8291833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phân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tích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so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sánh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组合 47161"/>
          <p:cNvGrpSpPr/>
          <p:nvPr/>
        </p:nvGrpSpPr>
        <p:grpSpPr>
          <a:xfrm>
            <a:off x="810842" y="5066569"/>
            <a:ext cx="313655" cy="415284"/>
            <a:chOff x="1833" y="2086"/>
            <a:chExt cx="272" cy="400"/>
          </a:xfrm>
        </p:grpSpPr>
        <p:sp>
          <p:nvSpPr>
            <p:cNvPr id="25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 smtClean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4</a:t>
              </a:r>
              <a:endParaRPr lang="en-US" altLang="zh-CN" sz="2100" b="1" dirty="0">
                <a:solidFill>
                  <a:srgbClr val="000000"/>
                </a:solidFill>
                <a:latin typeface="UTM Avo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71"/>
          <p:cNvSpPr txBox="1"/>
          <p:nvPr/>
        </p:nvSpPr>
        <p:spPr>
          <a:xfrm>
            <a:off x="1059746" y="4992109"/>
            <a:ext cx="8135529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Được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nghiệm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dụng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65803"/>
      </p:ext>
    </p:extLst>
  </p:cSld>
  <p:clrMapOvr>
    <a:masterClrMapping/>
  </p:clrMapOvr>
  <p:transition advTm="3393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1" grpId="0"/>
      <p:bldP spid="47176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058" b="5833"/>
          <a:stretch/>
        </p:blipFill>
        <p:spPr>
          <a:xfrm>
            <a:off x="1646846" y="0"/>
            <a:ext cx="9848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0"/>
            <a:ext cx="1935896" cy="97403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913264" y="674932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1388" y="1656459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13264" y="2659878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13264" y="360525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13264" y="617700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4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253"/>
    </mc:Choice>
    <mc:Fallback>
      <p:transition spd="slow" advTm="20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 smtClean="0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7889" y="2286000"/>
            <a:ext cx="4083160" cy="17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9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THƯ GIÃN</a:t>
            </a:r>
            <a:endParaRPr lang="en-US" sz="3599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5734053"/>
            <a:ext cx="3046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1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0"/>
    </mc:Choice>
    <mc:Fallback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5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3"/>
    </mc:Choice>
    <mc:Fallback>
      <p:transition spd="slow" advTm="53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 r="10333" b="47222"/>
          <a:stretch/>
        </p:blipFill>
        <p:spPr>
          <a:xfrm>
            <a:off x="670738" y="1157908"/>
            <a:ext cx="10683062" cy="570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42372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4053" r="77530" b="81771"/>
          <a:stretch/>
        </p:blipFill>
        <p:spPr>
          <a:xfrm>
            <a:off x="123825" y="1070112"/>
            <a:ext cx="1619250" cy="63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446643" y="5979381"/>
            <a:ext cx="477079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3"/>
    </mc:Choice>
    <mc:Fallback>
      <p:transition spd="slow" advTm="2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7552" r="6544" b="5775"/>
          <a:stretch/>
        </p:blipFill>
        <p:spPr>
          <a:xfrm>
            <a:off x="466024" y="734827"/>
            <a:ext cx="10861621" cy="59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10161767" y="3975652"/>
            <a:ext cx="6202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6"/>
    </mc:Choice>
    <mc:Fallback>
      <p:transition spd="slow" advTm="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xmlns="" id="{9BDEC1FE-ED6E-4F83-9286-1382C6B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B406DB-42E5-4FA3-96B1-F199261A0045}"/>
              </a:ext>
            </a:extLst>
          </p:cNvPr>
          <p:cNvSpPr/>
          <p:nvPr/>
        </p:nvSpPr>
        <p:spPr>
          <a:xfrm>
            <a:off x="3515533" y="1951735"/>
            <a:ext cx="5698805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BÀI HỌC </a:t>
            </a:r>
            <a:endParaRPr lang="vi-VN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3|32.9|23.8|21.6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132</Words>
  <Application>Microsoft Office PowerPoint</Application>
  <PresentationFormat>Widescreen</PresentationFormat>
  <Paragraphs>22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Microsoft YaHei</vt:lpstr>
      <vt:lpstr>宋体</vt:lpstr>
      <vt:lpstr>Arial</vt:lpstr>
      <vt:lpstr>Arial-Rounded</vt:lpstr>
      <vt:lpstr>Calibri</vt:lpstr>
      <vt:lpstr>Calibri Light</vt:lpstr>
      <vt:lpstr>Times New Roman</vt:lpstr>
      <vt:lpstr>UTM Avo</vt:lpstr>
      <vt:lpstr>Wingdings</vt:lpstr>
      <vt:lpstr>Office Theme</vt:lpstr>
      <vt:lpstr>1_Office Theme</vt:lpstr>
      <vt:lpstr>2_Office Theme</vt:lpstr>
      <vt:lpstr>4_Office Theme</vt:lpstr>
      <vt:lpstr>3_Office Theme</vt:lpstr>
      <vt:lpstr>2_默认设计模板</vt:lpstr>
      <vt:lpstr>5_Office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THAOCUONG</cp:lastModifiedBy>
  <cp:revision>45</cp:revision>
  <dcterms:created xsi:type="dcterms:W3CDTF">2020-08-07T08:50:12Z</dcterms:created>
  <dcterms:modified xsi:type="dcterms:W3CDTF">2022-02-26T09:34:45Z</dcterms:modified>
</cp:coreProperties>
</file>