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0" r:id="rId4"/>
    <p:sldId id="281" r:id="rId5"/>
    <p:sldId id="282" r:id="rId6"/>
    <p:sldId id="258" r:id="rId7"/>
    <p:sldId id="284" r:id="rId8"/>
    <p:sldId id="283" r:id="rId9"/>
    <p:sldId id="28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18-Feb-24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144</Words>
  <Application>Microsoft Office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Tran Tuan Duy</cp:lastModifiedBy>
  <cp:revision>166</cp:revision>
  <dcterms:created xsi:type="dcterms:W3CDTF">2021-01-09T02:19:28Z</dcterms:created>
  <dcterms:modified xsi:type="dcterms:W3CDTF">2024-02-18T13:41:32Z</dcterms:modified>
</cp:coreProperties>
</file>