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</p:sldMasterIdLst>
  <p:notesMasterIdLst>
    <p:notesMasterId r:id="rId10"/>
  </p:notesMasterIdLst>
  <p:sldIdLst>
    <p:sldId id="297" r:id="rId2"/>
    <p:sldId id="256" r:id="rId3"/>
    <p:sldId id="260" r:id="rId4"/>
    <p:sldId id="299" r:id="rId5"/>
    <p:sldId id="267" r:id="rId6"/>
    <p:sldId id="277" r:id="rId7"/>
    <p:sldId id="278" r:id="rId8"/>
    <p:sldId id="279" r:id="rId9"/>
  </p:sldIdLst>
  <p:sldSz cx="9144000" cy="5143500" type="screen16x9"/>
  <p:notesSz cx="6858000" cy="91440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VNI-Cooper" panose="020B060402020202020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42C"/>
    <a:srgbClr val="DFE686"/>
    <a:srgbClr val="008E00"/>
    <a:srgbClr val="009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6F-2FB2-439C-92FE-968188109694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6F-2FB2-439C-92FE-968188109694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4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6F-2FB2-439C-92FE-968188109694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0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9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6F-2FB2-439C-92FE-968188109694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9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6F-2FB2-439C-92FE-968188109694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3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6F-2FB2-439C-92FE-968188109694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3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6F-2FB2-439C-92FE-968188109694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5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6F-2FB2-439C-92FE-968188109694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9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6F-2FB2-439C-92FE-968188109694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3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6F-2FB2-439C-92FE-968188109694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1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A16F-2FB2-439C-92FE-968188109694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DDD305D-BD35-4438-97B3-B938B9D2BE96}"/>
              </a:ext>
            </a:extLst>
          </p:cNvPr>
          <p:cNvSpPr/>
          <p:nvPr/>
        </p:nvSpPr>
        <p:spPr>
          <a:xfrm rot="16200000">
            <a:off x="-2249250" y="337371"/>
            <a:ext cx="8967263" cy="4468760"/>
          </a:xfrm>
          <a:custGeom>
            <a:avLst/>
            <a:gdLst>
              <a:gd name="connsiteX0" fmla="*/ 0 w 1525539"/>
              <a:gd name="connsiteY0" fmla="*/ 0 h 760240"/>
              <a:gd name="connsiteX1" fmla="*/ 1525539 w 1525539"/>
              <a:gd name="connsiteY1" fmla="*/ 0 h 760240"/>
              <a:gd name="connsiteX2" fmla="*/ 1510320 w 1525539"/>
              <a:gd name="connsiteY2" fmla="*/ 150969 h 760240"/>
              <a:gd name="connsiteX3" fmla="*/ 762769 w 1525539"/>
              <a:gd name="connsiteY3" fmla="*/ 760240 h 760240"/>
              <a:gd name="connsiteX4" fmla="*/ 15219 w 1525539"/>
              <a:gd name="connsiteY4" fmla="*/ 150969 h 7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539" h="760240">
                <a:moveTo>
                  <a:pt x="0" y="0"/>
                </a:moveTo>
                <a:lnTo>
                  <a:pt x="1525539" y="0"/>
                </a:lnTo>
                <a:lnTo>
                  <a:pt x="1510320" y="150969"/>
                </a:lnTo>
                <a:cubicBezTo>
                  <a:pt x="1439168" y="498680"/>
                  <a:pt x="1131514" y="760240"/>
                  <a:pt x="762769" y="760240"/>
                </a:cubicBezTo>
                <a:cubicBezTo>
                  <a:pt x="394024" y="760240"/>
                  <a:pt x="86371" y="498680"/>
                  <a:pt x="15219" y="150969"/>
                </a:cubicBezTo>
                <a:close/>
              </a:path>
            </a:pathLst>
          </a:custGeom>
          <a:solidFill>
            <a:srgbClr val="CBEC8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cs typeface="+mn-ea"/>
              <a:sym typeface="+mn-lt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568A5A0-C73B-405B-8C20-80FEE549FB8D}"/>
              </a:ext>
            </a:extLst>
          </p:cNvPr>
          <p:cNvSpPr/>
          <p:nvPr/>
        </p:nvSpPr>
        <p:spPr>
          <a:xfrm rot="16200000">
            <a:off x="-1467024" y="1114426"/>
            <a:ext cx="5848697" cy="2914649"/>
          </a:xfrm>
          <a:custGeom>
            <a:avLst/>
            <a:gdLst>
              <a:gd name="connsiteX0" fmla="*/ 0 w 1525539"/>
              <a:gd name="connsiteY0" fmla="*/ 0 h 760240"/>
              <a:gd name="connsiteX1" fmla="*/ 1525539 w 1525539"/>
              <a:gd name="connsiteY1" fmla="*/ 0 h 760240"/>
              <a:gd name="connsiteX2" fmla="*/ 1510320 w 1525539"/>
              <a:gd name="connsiteY2" fmla="*/ 150969 h 760240"/>
              <a:gd name="connsiteX3" fmla="*/ 762769 w 1525539"/>
              <a:gd name="connsiteY3" fmla="*/ 760240 h 760240"/>
              <a:gd name="connsiteX4" fmla="*/ 15219 w 1525539"/>
              <a:gd name="connsiteY4" fmla="*/ 150969 h 7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539" h="760240">
                <a:moveTo>
                  <a:pt x="0" y="0"/>
                </a:moveTo>
                <a:lnTo>
                  <a:pt x="1525539" y="0"/>
                </a:lnTo>
                <a:lnTo>
                  <a:pt x="1510320" y="150969"/>
                </a:lnTo>
                <a:cubicBezTo>
                  <a:pt x="1439168" y="498680"/>
                  <a:pt x="1131514" y="760240"/>
                  <a:pt x="762769" y="760240"/>
                </a:cubicBezTo>
                <a:cubicBezTo>
                  <a:pt x="394024" y="760240"/>
                  <a:pt x="86371" y="498680"/>
                  <a:pt x="15219" y="150969"/>
                </a:cubicBezTo>
                <a:close/>
              </a:path>
            </a:pathLst>
          </a:custGeom>
          <a:solidFill>
            <a:srgbClr val="00A74F">
              <a:alpha val="39000"/>
            </a:srgbClr>
          </a:solidFill>
          <a:ln>
            <a:noFill/>
          </a:ln>
          <a:effectLst>
            <a:outerShdw blurRad="1270000" dist="571500" sx="90000" sy="90000" algn="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cs typeface="+mn-ea"/>
              <a:sym typeface="+mn-lt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F019B13-5797-40A4-B2CA-A815C5BC035A}"/>
              </a:ext>
            </a:extLst>
          </p:cNvPr>
          <p:cNvSpPr/>
          <p:nvPr/>
        </p:nvSpPr>
        <p:spPr>
          <a:xfrm rot="16200000">
            <a:off x="-918799" y="1659027"/>
            <a:ext cx="3663045" cy="1825448"/>
          </a:xfrm>
          <a:custGeom>
            <a:avLst/>
            <a:gdLst>
              <a:gd name="connsiteX0" fmla="*/ 0 w 1525539"/>
              <a:gd name="connsiteY0" fmla="*/ 0 h 760240"/>
              <a:gd name="connsiteX1" fmla="*/ 1525539 w 1525539"/>
              <a:gd name="connsiteY1" fmla="*/ 0 h 760240"/>
              <a:gd name="connsiteX2" fmla="*/ 1510320 w 1525539"/>
              <a:gd name="connsiteY2" fmla="*/ 150969 h 760240"/>
              <a:gd name="connsiteX3" fmla="*/ 762769 w 1525539"/>
              <a:gd name="connsiteY3" fmla="*/ 760240 h 760240"/>
              <a:gd name="connsiteX4" fmla="*/ 15219 w 1525539"/>
              <a:gd name="connsiteY4" fmla="*/ 150969 h 7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539" h="760240">
                <a:moveTo>
                  <a:pt x="0" y="0"/>
                </a:moveTo>
                <a:lnTo>
                  <a:pt x="1525539" y="0"/>
                </a:lnTo>
                <a:lnTo>
                  <a:pt x="1510320" y="150969"/>
                </a:lnTo>
                <a:cubicBezTo>
                  <a:pt x="1439168" y="498680"/>
                  <a:pt x="1131514" y="760240"/>
                  <a:pt x="762769" y="760240"/>
                </a:cubicBezTo>
                <a:cubicBezTo>
                  <a:pt x="394024" y="760240"/>
                  <a:pt x="86371" y="498680"/>
                  <a:pt x="15219" y="150969"/>
                </a:cubicBezTo>
                <a:close/>
              </a:path>
            </a:pathLst>
          </a:custGeom>
          <a:solidFill>
            <a:srgbClr val="3B9185"/>
          </a:solidFill>
          <a:ln>
            <a:noFill/>
          </a:ln>
          <a:effectLst>
            <a:outerShdw blurRad="1270000" dist="571500" sx="90000" sy="90000" algn="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cs typeface="+mn-ea"/>
              <a:sym typeface="+mn-lt"/>
            </a:endParaRPr>
          </a:p>
        </p:txBody>
      </p:sp>
      <p:pic>
        <p:nvPicPr>
          <p:cNvPr id="5" name="8">
            <a:extLst>
              <a:ext uri="{FF2B5EF4-FFF2-40B4-BE49-F238E27FC236}">
                <a16:creationId xmlns:a16="http://schemas.microsoft.com/office/drawing/2014/main" id="{86E45817-E206-4659-BD8D-D98CEE106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1" t="13836" r="2340" b="3536"/>
          <a:stretch>
            <a:fillRect/>
          </a:stretch>
        </p:blipFill>
        <p:spPr>
          <a:xfrm flipH="1">
            <a:off x="48829" y="1887793"/>
            <a:ext cx="2308592" cy="3255707"/>
          </a:xfrm>
          <a:prstGeom prst="rect">
            <a:avLst/>
          </a:prstGeom>
        </p:spPr>
      </p:pic>
      <p:grpSp>
        <p:nvGrpSpPr>
          <p:cNvPr id="6" name="14">
            <a:extLst>
              <a:ext uri="{FF2B5EF4-FFF2-40B4-BE49-F238E27FC236}">
                <a16:creationId xmlns:a16="http://schemas.microsoft.com/office/drawing/2014/main" id="{85131D54-2BFF-46DC-AA63-9D353206B38B}"/>
              </a:ext>
            </a:extLst>
          </p:cNvPr>
          <p:cNvGrpSpPr/>
          <p:nvPr/>
        </p:nvGrpSpPr>
        <p:grpSpPr>
          <a:xfrm>
            <a:off x="7021645" y="3540411"/>
            <a:ext cx="2125940" cy="1660735"/>
            <a:chOff x="7335072" y="2956015"/>
            <a:chExt cx="5111893" cy="3993291"/>
          </a:xfrm>
        </p:grpSpPr>
        <p:pic>
          <p:nvPicPr>
            <p:cNvPr id="7" name="11">
              <a:extLst>
                <a:ext uri="{FF2B5EF4-FFF2-40B4-BE49-F238E27FC236}">
                  <a16:creationId xmlns:a16="http://schemas.microsoft.com/office/drawing/2014/main" id="{0E4D260D-EB54-4F59-80A5-68DCB61A8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72" y="2956015"/>
              <a:ext cx="5111893" cy="3993291"/>
            </a:xfrm>
            <a:prstGeom prst="rect">
              <a:avLst/>
            </a:prstGeom>
          </p:spPr>
        </p:pic>
        <p:pic>
          <p:nvPicPr>
            <p:cNvPr id="8" name="12">
              <a:extLst>
                <a:ext uri="{FF2B5EF4-FFF2-40B4-BE49-F238E27FC236}">
                  <a16:creationId xmlns:a16="http://schemas.microsoft.com/office/drawing/2014/main" id="{12B890C7-5233-4E14-A2E7-E603BF1C2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4" t="6700" r="53507" b="61752"/>
            <a:stretch>
              <a:fillRect/>
            </a:stretch>
          </p:blipFill>
          <p:spPr>
            <a:xfrm>
              <a:off x="10210210" y="3405440"/>
              <a:ext cx="900242" cy="1338413"/>
            </a:xfrm>
            <a:prstGeom prst="rect">
              <a:avLst/>
            </a:prstGeom>
          </p:spPr>
        </p:pic>
      </p:grpSp>
      <p:pic>
        <p:nvPicPr>
          <p:cNvPr id="9" name="16">
            <a:extLst>
              <a:ext uri="{FF2B5EF4-FFF2-40B4-BE49-F238E27FC236}">
                <a16:creationId xmlns:a16="http://schemas.microsoft.com/office/drawing/2014/main" id="{13420D7E-9314-4C99-88AE-AADA3E1286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1206" r="68211" b="25883"/>
          <a:stretch>
            <a:fillRect/>
          </a:stretch>
        </p:blipFill>
        <p:spPr>
          <a:xfrm>
            <a:off x="6489671" y="3682281"/>
            <a:ext cx="689033" cy="1091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7508" y="1206024"/>
            <a:ext cx="66120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8E00"/>
                </a:solidFill>
                <a:latin typeface="VNI-Cooper" pitchFamily="2" charset="0"/>
              </a:rPr>
              <a:t>TÖÏ NHIEÂN </a:t>
            </a:r>
          </a:p>
          <a:p>
            <a:pPr algn="ctr"/>
            <a:r>
              <a:rPr lang="en-US" sz="6600" dirty="0">
                <a:solidFill>
                  <a:srgbClr val="008E00"/>
                </a:solidFill>
                <a:latin typeface="VNI-Cooper" pitchFamily="2" charset="0"/>
              </a:rPr>
              <a:t>         XAÕ HOÄI</a:t>
            </a:r>
          </a:p>
        </p:txBody>
      </p:sp>
    </p:spTree>
    <p:extLst>
      <p:ext uri="{BB962C8B-B14F-4D97-AF65-F5344CB8AC3E}">
        <p14:creationId xmlns:p14="http://schemas.microsoft.com/office/powerpoint/2010/main" val="25365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8996FC-C516-4929-AD28-4EDC71DD26BD}"/>
              </a:ext>
            </a:extLst>
          </p:cNvPr>
          <p:cNvSpPr/>
          <p:nvPr/>
        </p:nvSpPr>
        <p:spPr>
          <a:xfrm>
            <a:off x="4355976" y="1563638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11: Con người nơi e</a:t>
            </a:r>
            <a:r>
              <a:rPr lang="en-US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m </a:t>
            </a:r>
            <a:r>
              <a:rPr lang="vi-VN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sống</a:t>
            </a:r>
            <a:endParaRPr lang="en-US" sz="3200" b="1" dirty="0">
              <a:solidFill>
                <a:schemeClr val="bg1"/>
              </a:solidFill>
              <a:latin typeface="iCiel Panton Black" panose="00000A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04B1F-ACD2-450C-8BE4-30888B599755}"/>
              </a:ext>
            </a:extLst>
          </p:cNvPr>
          <p:cNvSpPr txBox="1"/>
          <p:nvPr/>
        </p:nvSpPr>
        <p:spPr>
          <a:xfrm>
            <a:off x="3059832" y="99329"/>
            <a:ext cx="6388625" cy="753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Chủ</a:t>
            </a:r>
            <a:r>
              <a:rPr lang="en-US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đề</a:t>
            </a:r>
            <a:r>
              <a:rPr lang="en-US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3: </a:t>
            </a:r>
            <a:r>
              <a:rPr lang="en-US" sz="3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Cộng</a:t>
            </a:r>
            <a:r>
              <a:rPr lang="en-US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đồng</a:t>
            </a:r>
            <a:r>
              <a:rPr lang="en-US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địa</a:t>
            </a:r>
            <a:r>
              <a:rPr lang="en-US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phương</a:t>
            </a:r>
            <a:r>
              <a:rPr lang="en-US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BDAA55-C473-4078-A1B7-17FEB1F2C07D}"/>
              </a:ext>
            </a:extLst>
          </p:cNvPr>
          <p:cNvSpPr txBox="1"/>
          <p:nvPr/>
        </p:nvSpPr>
        <p:spPr>
          <a:xfrm>
            <a:off x="936316" y="39326"/>
            <a:ext cx="7819246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vi-VN" sz="2000" b="1" dirty="0">
                <a:latin typeface="Lato" pitchFamily="34" charset="0"/>
                <a:cs typeface="Lato" pitchFamily="34" charset="0"/>
              </a:rPr>
              <a:t>Quan sát hình và cho biết công việc của những người trong hình.</a:t>
            </a:r>
            <a:endParaRPr lang="en-US" sz="20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ACF1A-2814-4208-92BB-711F1A14F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0" y="59160"/>
            <a:ext cx="372363" cy="5347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8418" y="672007"/>
            <a:ext cx="3226039" cy="2212927"/>
            <a:chOff x="278418" y="672007"/>
            <a:chExt cx="3226039" cy="22129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CDA8A0-1A95-4B74-AF8D-20385EBE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8" y="672007"/>
              <a:ext cx="3226039" cy="1967624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522512" y="2427734"/>
              <a:ext cx="457200" cy="457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45939" y="675786"/>
            <a:ext cx="3161261" cy="2166237"/>
            <a:chOff x="4845939" y="675786"/>
            <a:chExt cx="3161261" cy="21662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CD54C2B-8482-451F-B910-658481BA0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939" y="675786"/>
              <a:ext cx="3161261" cy="1937637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6192884" y="2384823"/>
              <a:ext cx="457200" cy="457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61637" y="2849772"/>
            <a:ext cx="4719694" cy="2288259"/>
            <a:chOff x="4061637" y="2849772"/>
            <a:chExt cx="4719694" cy="22882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D5E3BC-1CD7-45DD-B62F-C1B45D679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637" y="2849772"/>
              <a:ext cx="4719694" cy="2041247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6421484" y="4680831"/>
              <a:ext cx="457200" cy="457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7771" y="3050386"/>
            <a:ext cx="3324945" cy="2047475"/>
            <a:chOff x="167771" y="3050386"/>
            <a:chExt cx="3324945" cy="20474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9681D6-0A47-43EE-BE34-7FE223476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71" y="3050386"/>
              <a:ext cx="3324945" cy="1840634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601643" y="4640661"/>
              <a:ext cx="457200" cy="457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7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444"/>
          <a:stretch/>
        </p:blipFill>
        <p:spPr>
          <a:xfrm>
            <a:off x="0" y="0"/>
            <a:ext cx="6056733" cy="35267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076056" y="3531559"/>
            <a:ext cx="4047209" cy="1493416"/>
            <a:chOff x="5076056" y="3531559"/>
            <a:chExt cx="4047209" cy="1493416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076056" y="3531559"/>
              <a:ext cx="3851920" cy="1493416"/>
            </a:xfrm>
            <a:prstGeom prst="wedgeRoundRectCallout">
              <a:avLst>
                <a:gd name="adj1" fmla="val -44222"/>
                <a:gd name="adj2" fmla="val -68593"/>
                <a:gd name="adj3" fmla="val 16667"/>
              </a:avLst>
            </a:prstGeom>
            <a:solidFill>
              <a:srgbClr val="C7D4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90817" y="3634501"/>
              <a:ext cx="4032448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 người trong hình là ai ?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 việc của họ là gì ?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 việc đó đem lại lợi ích gì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38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968" y="408267"/>
            <a:ext cx="4047209" cy="1523866"/>
            <a:chOff x="5076056" y="3531559"/>
            <a:chExt cx="4047209" cy="1523866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5076056" y="3531559"/>
              <a:ext cx="3615161" cy="1523866"/>
            </a:xfrm>
            <a:prstGeom prst="wedgeRoundRectCallout">
              <a:avLst>
                <a:gd name="adj1" fmla="val 49549"/>
                <a:gd name="adj2" fmla="val 74274"/>
                <a:gd name="adj3" fmla="val 16667"/>
              </a:avLst>
            </a:prstGeom>
            <a:solidFill>
              <a:srgbClr val="C7D4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0817" y="3634501"/>
              <a:ext cx="4032448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 người trong hình là ai ?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 việc của họ là gì ?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 việc đó diễn ra ở đâu ?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79912" y="1347614"/>
            <a:ext cx="5136199" cy="3654400"/>
            <a:chOff x="3563888" y="768648"/>
            <a:chExt cx="5477115" cy="41635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390EB5-9A37-4255-9936-9E2043C8D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95" b="3236"/>
            <a:stretch/>
          </p:blipFill>
          <p:spPr>
            <a:xfrm>
              <a:off x="3563888" y="768648"/>
              <a:ext cx="5477115" cy="393498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6073845" y="4475029"/>
              <a:ext cx="457200" cy="457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A54E1B2-49F2-4624-8299-94D6B1F28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667"/>
            <a:ext cx="372363" cy="53471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651130" y="1330997"/>
            <a:ext cx="5472984" cy="3684857"/>
            <a:chOff x="3611519" y="1254251"/>
            <a:chExt cx="5472984" cy="368485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24862A4-840A-4223-A15B-96E440434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519" y="1254251"/>
              <a:ext cx="5472984" cy="3453756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6217836" y="4537821"/>
              <a:ext cx="428742" cy="401287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83067" y="1850037"/>
            <a:ext cx="5449374" cy="3165817"/>
            <a:chOff x="3635130" y="1397155"/>
            <a:chExt cx="5449374" cy="316581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C89D550-C150-45E0-8D50-A2010F311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130" y="1397155"/>
              <a:ext cx="5449374" cy="300183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6145446" y="4161685"/>
              <a:ext cx="428742" cy="401287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5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4612" y="831888"/>
            <a:ext cx="5487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atin typeface="Lato" pitchFamily="34" charset="0"/>
                <a:cs typeface="Lato" pitchFamily="34" charset="0"/>
              </a:rPr>
              <a:t>Cùng kể về công việc của bố mẹ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và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người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thân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2905F0-7CEE-41B8-98CF-D58DC1E9456C}"/>
              </a:ext>
            </a:extLst>
          </p:cNvPr>
          <p:cNvGrpSpPr/>
          <p:nvPr/>
        </p:nvGrpSpPr>
        <p:grpSpPr>
          <a:xfrm>
            <a:off x="755576" y="1231998"/>
            <a:ext cx="7740352" cy="3623666"/>
            <a:chOff x="701824" y="1084189"/>
            <a:chExt cx="7740352" cy="3623666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1097868" y="1212891"/>
              <a:ext cx="1745940" cy="555526"/>
            </a:xfrm>
            <a:prstGeom prst="wedgeRoundRectCallout">
              <a:avLst>
                <a:gd name="adj1" fmla="val -5606"/>
                <a:gd name="adj2" fmla="val 79521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latin typeface="Lato" panose="020F0502020204030203" pitchFamily="34" charset="0"/>
                  <a:cs typeface="Lato" panose="020F0502020204030203" pitchFamily="34" charset="0"/>
                </a:rPr>
                <a:t>Bố mình là...</a:t>
              </a:r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5796136" y="1084189"/>
              <a:ext cx="1872208" cy="555526"/>
            </a:xfrm>
            <a:prstGeom prst="wedgeRoundRectCallout">
              <a:avLst>
                <a:gd name="adj1" fmla="val -36575"/>
                <a:gd name="adj2" fmla="val 97632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latin typeface="Lato" panose="020F0502020204030203" pitchFamily="34" charset="0"/>
                  <a:cs typeface="Lato" panose="020F0502020204030203" pitchFamily="34" charset="0"/>
                </a:rPr>
                <a:t>Mẹ mình là...</a:t>
              </a:r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B6B10F-3D37-46F1-BF4F-22E9A404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24" y="1776766"/>
              <a:ext cx="7740352" cy="293108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32"/>
            <a:ext cx="3563888" cy="9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094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7614"/>
            <a:ext cx="6120680" cy="18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735833"/>
            <a:ext cx="7181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atin typeface="Lato" pitchFamily="34" charset="0"/>
                <a:cs typeface="Lato" pitchFamily="34" charset="0"/>
              </a:rPr>
              <a:t>Vẽ và nói với bạn về công việc mơ ước của em trong tương lai</a:t>
            </a:r>
            <a:endParaRPr lang="en-US" sz="20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8F69BE-62F8-42DD-A6E4-DA55CFFCC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09" y="1100080"/>
            <a:ext cx="6559981" cy="3796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95"/>
            <a:ext cx="2815871" cy="831175"/>
          </a:xfrm>
          <a:prstGeom prst="rect">
            <a:avLst/>
          </a:prstGeom>
        </p:spPr>
      </p:pic>
      <p:pic>
        <p:nvPicPr>
          <p:cNvPr id="5" name="FILE_20211202_004105_Thoại 0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-740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126</Words>
  <Application>Microsoft Office PowerPoint</Application>
  <PresentationFormat>On-screen Show (16:9)</PresentationFormat>
  <Paragraphs>24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iCiel Panton Black</vt:lpstr>
      <vt:lpstr>Lato</vt:lpstr>
      <vt:lpstr>VNI-Cooper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Tran Tuan Duy</cp:lastModifiedBy>
  <cp:revision>122</cp:revision>
  <dcterms:created xsi:type="dcterms:W3CDTF">2020-04-28T02:36:50Z</dcterms:created>
  <dcterms:modified xsi:type="dcterms:W3CDTF">2024-12-03T15:45:06Z</dcterms:modified>
</cp:coreProperties>
</file>