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5" r:id="rId4"/>
    <p:sldMasterId id="2147483911" r:id="rId5"/>
  </p:sldMasterIdLst>
  <p:notesMasterIdLst>
    <p:notesMasterId r:id="rId18"/>
  </p:notesMasterIdLst>
  <p:sldIdLst>
    <p:sldId id="2007577095" r:id="rId6"/>
    <p:sldId id="308" r:id="rId7"/>
    <p:sldId id="320" r:id="rId8"/>
    <p:sldId id="2007577113" r:id="rId9"/>
    <p:sldId id="2007577114" r:id="rId10"/>
    <p:sldId id="2007577115" r:id="rId11"/>
    <p:sldId id="2007577116" r:id="rId12"/>
    <p:sldId id="2007577117" r:id="rId13"/>
    <p:sldId id="2007577118" r:id="rId14"/>
    <p:sldId id="2007577120" r:id="rId15"/>
    <p:sldId id="2007577119" r:id="rId16"/>
    <p:sldId id="20075771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1440" autoAdjust="0"/>
  </p:normalViewPr>
  <p:slideViewPr>
    <p:cSldViewPr snapToGrid="0">
      <p:cViewPr varScale="1">
        <p:scale>
          <a:sx n="101" d="100"/>
          <a:sy n="101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18-Dec-24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3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18-Dec-24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949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18-Dec-24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2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94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05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89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94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03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54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24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6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88173" y="271064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14 :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Khối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lập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phương</a:t>
            </a:r>
            <a:endParaRPr lang="en-US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Khối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hộp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chữ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nhật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(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Tiết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2)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68055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414711" y="1059621"/>
            <a:ext cx="728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LÀM QUEN VỚI MỘT SỐ HÌNH KHỐI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2">
        <p14:ferris dir="l"/>
      </p:transition>
    </mc:Choice>
    <mc:Fallback xmlns="">
      <p:transition spd="slow" advTm="16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470" y="437322"/>
            <a:ext cx="974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a.Hình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?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pic>
        <p:nvPicPr>
          <p:cNvPr id="5122" name="Picture 2" descr="C:\Users\sony\Desktop\1dc9f3f53d40f61eaf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98" y="1510748"/>
            <a:ext cx="8301289" cy="35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53AFA1-15A9-488B-B050-82CF7739D647}"/>
              </a:ext>
            </a:extLst>
          </p:cNvPr>
          <p:cNvSpPr/>
          <p:nvPr/>
        </p:nvSpPr>
        <p:spPr>
          <a:xfrm>
            <a:off x="6713241" y="4187687"/>
            <a:ext cx="79208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8470" y="437322"/>
            <a:ext cx="974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b.Hình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?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pic>
        <p:nvPicPr>
          <p:cNvPr id="6147" name="Picture 3" descr="C:\Users\sony\Desktop\8a6b5de69353580d0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2" y="1295399"/>
            <a:ext cx="10159035" cy="257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53AFA1-15A9-488B-B050-82CF7739D647}"/>
              </a:ext>
            </a:extLst>
          </p:cNvPr>
          <p:cNvSpPr/>
          <p:nvPr/>
        </p:nvSpPr>
        <p:spPr>
          <a:xfrm>
            <a:off x="2645692" y="3101651"/>
            <a:ext cx="79208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33DC-02EA-42C6-9591-51CACEE5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0B1B-F744-4419-B215-260F6339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3DB45-F563-4CAC-867C-84D21CEEE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t="40550" r="375" b="21651"/>
          <a:stretch/>
        </p:blipFill>
        <p:spPr>
          <a:xfrm>
            <a:off x="-17151" y="0"/>
            <a:ext cx="12432704" cy="72974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5A55A7-9896-43F2-B3E3-25482C158CA4}"/>
              </a:ext>
            </a:extLst>
          </p:cNvPr>
          <p:cNvSpPr/>
          <p:nvPr/>
        </p:nvSpPr>
        <p:spPr>
          <a:xfrm>
            <a:off x="6672064" y="3284984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2A9801-2A9F-46F5-8F1C-9044718C8458}"/>
              </a:ext>
            </a:extLst>
          </p:cNvPr>
          <p:cNvSpPr/>
          <p:nvPr/>
        </p:nvSpPr>
        <p:spPr>
          <a:xfrm>
            <a:off x="3503712" y="6309320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B9CC7C-49AB-4BB3-82B4-687AAEBF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48658"/>
          <a:stretch/>
        </p:blipFill>
        <p:spPr>
          <a:xfrm>
            <a:off x="907522" y="806218"/>
            <a:ext cx="9767105" cy="51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31">
        <p14:ferris dir="l"/>
      </p:transition>
    </mc:Choice>
    <mc:Fallback xmlns="">
      <p:transition spd="slow" advTm="2543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ction Button: Home 33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131" y="596348"/>
            <a:ext cx="735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bao</a:t>
            </a:r>
            <a:r>
              <a:rPr lang="en-US" sz="3600" dirty="0"/>
              <a:t> </a:t>
            </a:r>
            <a:r>
              <a:rPr lang="en-US" sz="3600" dirty="0" err="1"/>
              <a:t>nhiêu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?</a:t>
            </a:r>
          </a:p>
        </p:txBody>
      </p:sp>
      <p:pic>
        <p:nvPicPr>
          <p:cNvPr id="1026" name="Picture 2" descr="C:\Users\sony\Desktop\03545de8165ddd0384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12" y="1176141"/>
            <a:ext cx="8292721" cy="43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1095" y="407964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5374" y="407964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6155" y="407964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9460" y="4097256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1461" y="407964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3772" y="5231971"/>
            <a:ext cx="617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5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8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91">
        <p14:ferris dir="l"/>
      </p:transition>
    </mc:Choice>
    <mc:Fallback xmlns="">
      <p:transition spd="slow" advTm="406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  <p:bldP spid="11" grpId="0"/>
      <p:bldP spid="12" grpId="0"/>
      <p:bldP spid="13" grpId="0"/>
      <p:bldP spid="4" grpId="0"/>
    </p:bldLst>
  </p:timing>
  <p:extLst>
    <p:ext uri="{E180D4A7-C9FB-4DFB-919C-405C955672EB}">
      <p14:showEvtLst xmlns:p14="http://schemas.microsoft.com/office/powerpoint/2010/main">
        <p14:triggerEvt type="onClick" time="21900" objId="20"/>
        <p14:triggerEvt type="onClick" time="25714" objId="25"/>
        <p14:triggerEvt type="onClick" time="30515" objId="2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739" y="331304"/>
            <a:ext cx="911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b.Có</a:t>
            </a:r>
            <a:r>
              <a:rPr lang="en-US" sz="3600" dirty="0"/>
              <a:t> </a:t>
            </a:r>
            <a:r>
              <a:rPr lang="en-US" sz="3600" dirty="0" err="1"/>
              <a:t>bao</a:t>
            </a:r>
            <a:r>
              <a:rPr lang="en-US" sz="3600" dirty="0"/>
              <a:t> </a:t>
            </a:r>
            <a:r>
              <a:rPr lang="en-US" sz="3600" dirty="0" err="1"/>
              <a:t>nhiêu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đỏ</a:t>
            </a:r>
            <a:r>
              <a:rPr lang="en-US" sz="3600" dirty="0"/>
              <a:t> ?</a:t>
            </a:r>
          </a:p>
        </p:txBody>
      </p:sp>
      <p:pic>
        <p:nvPicPr>
          <p:cNvPr id="2050" name="Picture 2" descr="C:\Users\sony\Desktop\03545de8165ddd0384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36" y="977634"/>
            <a:ext cx="7683923" cy="407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3790" y="2867070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8729" y="2867070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0836" y="5231971"/>
            <a:ext cx="724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2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đỏ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2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D20505-5244-4E13-9210-20024A6ED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49953" r="961" b="22175"/>
          <a:stretch/>
        </p:blipFill>
        <p:spPr>
          <a:xfrm>
            <a:off x="1241956" y="200608"/>
            <a:ext cx="9841093" cy="57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470" y="437322"/>
            <a:ext cx="974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a.Chữ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bởi</a:t>
            </a:r>
            <a:r>
              <a:rPr lang="en-US" sz="3600" dirty="0"/>
              <a:t> </a:t>
            </a:r>
            <a:r>
              <a:rPr lang="en-US" sz="3600" dirty="0" err="1"/>
              <a:t>nhiều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                                  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7739" y="5524358"/>
            <a:ext cx="950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H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xếp</a:t>
            </a:r>
            <a:r>
              <a:rPr lang="en-US" sz="3200" dirty="0"/>
              <a:t> </a:t>
            </a:r>
            <a:r>
              <a:rPr lang="en-US" sz="3200" dirty="0" err="1"/>
              <a:t>bởi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lập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6834" y="4621294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0070" y="4651165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4651165"/>
            <a:ext cx="45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pic>
        <p:nvPicPr>
          <p:cNvPr id="3075" name="Picture 3" descr="C:\Users\sony\Desktop\b3d1e5ee2a5be105b8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72" y="2090531"/>
            <a:ext cx="749670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ony\Desktop\fcf91aac52199947c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27" y="2160344"/>
            <a:ext cx="8474260" cy="30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8470" y="437322"/>
            <a:ext cx="974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b.Hai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bởi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7739" y="5524358"/>
            <a:ext cx="9501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xếp</a:t>
            </a:r>
            <a:r>
              <a:rPr lang="en-US" sz="3200" dirty="0"/>
              <a:t> </a:t>
            </a:r>
            <a:r>
              <a:rPr lang="en-US" sz="3200" dirty="0" err="1"/>
              <a:t>bởi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lập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</p:txBody>
      </p:sp>
      <p:pic>
        <p:nvPicPr>
          <p:cNvPr id="4098" name="Picture 2" descr="C:\Users\sony\Desktop\b3d1e5ee2a5be105b8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20" y="1838739"/>
            <a:ext cx="6992017" cy="22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7391" y="4638261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0249" y="4774216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1182" y="4774216"/>
            <a:ext cx="46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53AFA1-15A9-488B-B050-82CF7739D647}"/>
              </a:ext>
            </a:extLst>
          </p:cNvPr>
          <p:cNvSpPr/>
          <p:nvPr/>
        </p:nvSpPr>
        <p:spPr>
          <a:xfrm>
            <a:off x="7315200" y="1838739"/>
            <a:ext cx="2213113" cy="2184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53AFA1-15A9-488B-B050-82CF7739D647}"/>
              </a:ext>
            </a:extLst>
          </p:cNvPr>
          <p:cNvSpPr/>
          <p:nvPr/>
        </p:nvSpPr>
        <p:spPr>
          <a:xfrm>
            <a:off x="2398918" y="1627185"/>
            <a:ext cx="2432105" cy="22026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4AF272D-26CB-4794-A2E6-C8D73CFFA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42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C036B-A9F4-4E3F-9905-7B44ABDD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08E5D9-433F-4E6A-9483-5401CEB7D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1" t="21316" r="961" b="59592"/>
          <a:stretch/>
        </p:blipFill>
        <p:spPr>
          <a:xfrm>
            <a:off x="-504734" y="1402671"/>
            <a:ext cx="13201467" cy="3960440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553AFA1-15A9-488B-B050-82CF7739D647}"/>
              </a:ext>
            </a:extLst>
          </p:cNvPr>
          <p:cNvSpPr/>
          <p:nvPr/>
        </p:nvSpPr>
        <p:spPr>
          <a:xfrm>
            <a:off x="8880310" y="3864132"/>
            <a:ext cx="1056117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33DB45-F563-4CAC-867C-84D21CEEE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" t="40550" r="375" b="21651"/>
          <a:stretch/>
        </p:blipFill>
        <p:spPr>
          <a:xfrm>
            <a:off x="1680401" y="413005"/>
            <a:ext cx="8192467" cy="641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45">
        <p14:ferris dir="l"/>
      </p:transition>
    </mc:Choice>
    <mc:Fallback xmlns="">
      <p:transition spd="slow" advTm="96545">
        <p:fade/>
      </p:transition>
    </mc:Fallback>
  </mc:AlternateContent>
  <p:extLst>
    <p:ext uri="{E180D4A7-C9FB-4DFB-919C-405C955672EB}">
      <p14:showEvtLst xmlns:p14="http://schemas.microsoft.com/office/powerpoint/2010/main">
        <p14:triggerEvt type="onClick" time="51357" objId="17"/>
        <p14:triggerEvt type="onClick" time="55841" objId="18"/>
        <p14:triggerEvt type="onClick" time="60251" objId="19"/>
        <p14:triggerEvt type="onClick" time="64195" objId="20"/>
        <p14:triggerEvt type="onClick" time="69440" objId="21"/>
        <p14:triggerEvt type="onClick" time="73496" objId="22"/>
        <p14:triggerEvt type="onClick" time="77415" objId="24"/>
        <p14:triggerEvt type="onClick" time="80403" objId="2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159</Words>
  <Application>Microsoft Office PowerPoint</Application>
  <PresentationFormat>Widescreen</PresentationFormat>
  <Paragraphs>31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微软雅黑</vt:lpstr>
      <vt:lpstr>Arial</vt:lpstr>
      <vt:lpstr>Arial-Rounded</vt:lpstr>
      <vt:lpstr>Calibri</vt:lpstr>
      <vt:lpstr>2_Office 主题</vt:lpstr>
      <vt:lpstr>https://www.freeppt7.com</vt:lpstr>
      <vt:lpstr>3_Office 主题</vt:lpstr>
      <vt:lpstr>3_Office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Tuan Duy</cp:lastModifiedBy>
  <cp:revision>115</cp:revision>
  <dcterms:created xsi:type="dcterms:W3CDTF">2021-07-20T01:55:21Z</dcterms:created>
  <dcterms:modified xsi:type="dcterms:W3CDTF">2024-12-18T14:38:24Z</dcterms:modified>
</cp:coreProperties>
</file>