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24"/>
  </p:notesMasterIdLst>
  <p:handoutMasterIdLst>
    <p:handoutMasterId r:id="rId25"/>
  </p:handoutMasterIdLst>
  <p:sldIdLst>
    <p:sldId id="2007577109" r:id="rId4"/>
    <p:sldId id="2007577095" r:id="rId5"/>
    <p:sldId id="2007577112" r:id="rId6"/>
    <p:sldId id="292" r:id="rId7"/>
    <p:sldId id="298" r:id="rId8"/>
    <p:sldId id="260" r:id="rId9"/>
    <p:sldId id="297" r:id="rId10"/>
    <p:sldId id="299" r:id="rId11"/>
    <p:sldId id="300" r:id="rId12"/>
    <p:sldId id="301" r:id="rId13"/>
    <p:sldId id="284" r:id="rId14"/>
    <p:sldId id="302" r:id="rId15"/>
    <p:sldId id="304" r:id="rId16"/>
    <p:sldId id="305" r:id="rId17"/>
    <p:sldId id="306" r:id="rId18"/>
    <p:sldId id="307" r:id="rId19"/>
    <p:sldId id="311" r:id="rId20"/>
    <p:sldId id="310" r:id="rId21"/>
    <p:sldId id="303" r:id="rId22"/>
    <p:sldId id="20075770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8766" autoAdjust="0"/>
  </p:normalViewPr>
  <p:slideViewPr>
    <p:cSldViewPr snapToGrid="0">
      <p:cViewPr varScale="1">
        <p:scale>
          <a:sx n="68" d="100"/>
          <a:sy n="68" d="100"/>
        </p:scale>
        <p:origin x="90" y="3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0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8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46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5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5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00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43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8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08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8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35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8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7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29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8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1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4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0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52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1.wav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64.png"/><Relationship Id="rId3" Type="http://schemas.openxmlformats.org/officeDocument/2006/relationships/slide" Target="slide13.xml"/><Relationship Id="rId7" Type="http://schemas.openxmlformats.org/officeDocument/2006/relationships/image" Target="../media/image61.png"/><Relationship Id="rId12" Type="http://schemas.openxmlformats.org/officeDocument/2006/relationships/slide" Target="slide17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slide" Target="slide16.xml"/><Relationship Id="rId4" Type="http://schemas.openxmlformats.org/officeDocument/2006/relationships/image" Target="../media/image59.png"/><Relationship Id="rId9" Type="http://schemas.openxmlformats.org/officeDocument/2006/relationships/image" Target="../media/image62.png"/><Relationship Id="rId1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10.xml"/><Relationship Id="rId18" Type="http://schemas.openxmlformats.org/officeDocument/2006/relationships/image" Target="../media/image37.png"/><Relationship Id="rId3" Type="http://schemas.openxmlformats.org/officeDocument/2006/relationships/slide" Target="slide14.xml"/><Relationship Id="rId7" Type="http://schemas.openxmlformats.org/officeDocument/2006/relationships/slide" Target="slide6.xml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11" Type="http://schemas.openxmlformats.org/officeDocument/2006/relationships/slide" Target="slide9.xml"/><Relationship Id="rId5" Type="http://schemas.openxmlformats.org/officeDocument/2006/relationships/slide" Target="slide16.xml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openxmlformats.org/officeDocument/2006/relationships/image" Target="../media/image38.png"/><Relationship Id="rId4" Type="http://schemas.openxmlformats.org/officeDocument/2006/relationships/slide" Target="slide5.xml"/><Relationship Id="rId9" Type="http://schemas.openxmlformats.org/officeDocument/2006/relationships/slide" Target="slide7.xml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slide" Target="slide4.xml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slide" Target="slide4.xml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51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636815" y="6256341"/>
            <a:ext cx="555185" cy="5631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7" y="1994803"/>
            <a:ext cx="1347529" cy="119687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74370" y="400050"/>
            <a:ext cx="3672227" cy="237974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vịt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21" y="1901424"/>
            <a:ext cx="1347529" cy="119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81" y="3157680"/>
            <a:ext cx="1347529" cy="11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3" y="3818627"/>
            <a:ext cx="1347529" cy="1196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109" y="3336130"/>
            <a:ext cx="1430978" cy="1196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97" y="11549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E180D4A7-C9FB-4DFB-919C-405C955672EB}">
      <p14:showEvtLst xmlns:p14="http://schemas.microsoft.com/office/powerpoint/2010/main">
        <p14:triggerEvt type="onClick" time="14915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1695991"/>
            <a:ext cx="10359603" cy="4532326"/>
          </a:xfrm>
          <a:prstGeom prst="roundRect">
            <a:avLst>
              <a:gd name="adj" fmla="val 38607"/>
            </a:avLst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83242" y="1406518"/>
            <a:ext cx="8081246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40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40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1" y="3170082"/>
            <a:ext cx="1927279" cy="141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6" y="3170083"/>
            <a:ext cx="1959085" cy="1436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3161514"/>
            <a:ext cx="1938963" cy="142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2" y="3149852"/>
            <a:ext cx="1986673" cy="1456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547917"/>
            <a:ext cx="2030996" cy="10154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C0F458-BE13-4297-B6FE-C5C2569AB888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31776" objId="12"/>
        <p14:triggerEvt type="onClick" time="34176" objId="1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21333" y="656291"/>
            <a:ext cx="870544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3.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Có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bao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nhiêu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củ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r>
              <a:rPr lang="en-GB" sz="4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?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3231880" y="1620658"/>
            <a:ext cx="3468340" cy="10322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" y="1859492"/>
            <a:ext cx="2671792" cy="4342217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3231883" y="3123852"/>
            <a:ext cx="3468337" cy="1060522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3231881" y="4628584"/>
            <a:ext cx="3473267" cy="1060522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7843343" y="1620659"/>
            <a:ext cx="3596610" cy="1087370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7843340" y="3090850"/>
            <a:ext cx="3596613" cy="1093524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7843341" y="4610688"/>
            <a:ext cx="3583440" cy="10833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33913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8951" y="339147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8951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4529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4529" y="3407977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529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" y="576251"/>
            <a:ext cx="2030996" cy="10154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2FFD591-E420-4F26-943E-E17E4E21A90C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82377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0" name="Action Button: Home 19">
            <a:hlinkClick r:id="rId6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9D5D3D-4E1B-43A1-8597-F0313D23DEF1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3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 mod="1">
    <p:ext uri="{E180D4A7-C9FB-4DFB-919C-405C955672EB}">
      <p14:showEvtLst xmlns:p14="http://schemas.microsoft.com/office/powerpoint/2010/main">
        <p14:triggerEvt type="onClick" time="12326" objId="4"/>
        <p14:triggerEvt type="onClick" time="14405" objId="11"/>
        <p14:triggerEvt type="onClick" time="16153" objId="12"/>
        <p14:triggerEvt type="onClick" time="22843" objId="16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3" y="2210815"/>
            <a:ext cx="1315506" cy="2217777"/>
          </a:xfrm>
          <a:prstGeom prst="rect">
            <a:avLst/>
          </a:prstGeom>
        </p:spPr>
      </p:pic>
      <p:sp>
        <p:nvSpPr>
          <p:cNvPr id="15" name="Action Button: Home 14">
            <a:hlinkClick r:id="rId6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C1ECBE-99F4-4C5E-9E4D-A514805C5581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 mod="1">
    <p:ext uri="{E180D4A7-C9FB-4DFB-919C-405C955672EB}">
      <p14:showEvtLst xmlns:p14="http://schemas.microsoft.com/office/powerpoint/2010/main">
        <p14:triggerEvt type="onClick" time="11630" objId="4"/>
        <p14:triggerEvt type="onClick" time="12999" objId="12"/>
        <p14:triggerEvt type="onClick" time="16236" objId="16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4" y="2210812"/>
            <a:ext cx="1315506" cy="2217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8" name="Action Button: Home 17">
            <a:hlinkClick r:id="rId6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BC44A6-46C6-41B3-9C06-EFE39DA8362A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6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 mod="1">
    <p:ext uri="{E180D4A7-C9FB-4DFB-919C-405C955672EB}">
      <p14:showEvtLst xmlns:p14="http://schemas.microsoft.com/office/powerpoint/2010/main">
        <p14:triggerEvt type="onClick" time="5684" objId="4"/>
        <p14:triggerEvt type="onClick" time="8347" objId="11"/>
        <p14:triggerEvt type="onClick" time="10625" objId="13"/>
        <p14:triggerEvt type="onClick" time="12949" objId="15"/>
        <p14:triggerEvt type="onClick" time="17657" objId="16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56" y="2210813"/>
            <a:ext cx="1315506" cy="2217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39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90" y="2210813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58" y="2320110"/>
            <a:ext cx="1315506" cy="2217777"/>
          </a:xfrm>
          <a:prstGeom prst="rect">
            <a:avLst/>
          </a:prstGeom>
        </p:spPr>
      </p:pic>
      <p:sp>
        <p:nvSpPr>
          <p:cNvPr id="18" name="Action Button: Home 17">
            <a:hlinkClick r:id="rId6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95F97A-8D3F-40C6-BB8B-2BA0C0DA5E67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0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 mod="1">
    <p:ext uri="{E180D4A7-C9FB-4DFB-919C-405C955672EB}">
      <p14:showEvtLst xmlns:p14="http://schemas.microsoft.com/office/powerpoint/2010/main">
        <p14:triggerEvt type="onClick" time="7883" objId="11"/>
        <p14:triggerEvt type="onClick" time="11651" objId="16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59" y="2320107"/>
            <a:ext cx="1066077" cy="1999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762E47-9158-4E72-9B34-A8EFCE67319D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1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 mod="1">
    <p:ext uri="{E180D4A7-C9FB-4DFB-919C-405C955672EB}">
      <p14:showEvtLst xmlns:p14="http://schemas.microsoft.com/office/powerpoint/2010/main">
        <p14:triggerEvt type="onClick" time="10281" objId="4"/>
        <p14:triggerEvt type="onClick" time="11740" objId="11"/>
        <p14:triggerEvt type="onClick" time="13091" objId="14"/>
        <p14:triggerEvt type="onClick" time="14491" objId="13"/>
        <p14:triggerEvt type="onClick" time="15940" objId="15"/>
        <p14:triggerEvt type="onClick" time="20533" objId="16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0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865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0" y="2320109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64" y="2320108"/>
            <a:ext cx="1315506" cy="2217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8" y="2320108"/>
            <a:ext cx="1315506" cy="2217777"/>
          </a:xfrm>
          <a:prstGeom prst="rect">
            <a:avLst/>
          </a:prstGeom>
        </p:spPr>
      </p:pic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57214" y="1244941"/>
            <a:ext cx="3016655" cy="16753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Không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củ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cà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rốt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đã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tô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màu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nào</a:t>
            </a:r>
            <a:endParaRPr lang="en-GB" sz="28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3439B7-CA88-4095-B261-5EF2536FDFFD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  <p:extLst mod="1">
    <p:ext uri="{E180D4A7-C9FB-4DFB-919C-405C955672EB}">
      <p14:showEvtLst xmlns:p14="http://schemas.microsoft.com/office/powerpoint/2010/main">
        <p14:triggerEvt type="onClick" time="8016" objId="16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4426"/>
            <a:ext cx="6026174" cy="451963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30742" y="398727"/>
            <a:ext cx="733611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bao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nhiêu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gà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ghi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2?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/>
        </p:blipFill>
        <p:spPr>
          <a:xfrm>
            <a:off x="4041321" y="3627444"/>
            <a:ext cx="2510953" cy="23601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/>
        </p:blipFill>
        <p:spPr>
          <a:xfrm>
            <a:off x="5412860" y="1993439"/>
            <a:ext cx="1013643" cy="1234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/>
        </p:blipFill>
        <p:spPr>
          <a:xfrm>
            <a:off x="7114748" y="2449987"/>
            <a:ext cx="1225717" cy="1413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/>
        </p:blipFill>
        <p:spPr>
          <a:xfrm>
            <a:off x="6482564" y="5054039"/>
            <a:ext cx="1112563" cy="128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7782487" y="4010607"/>
            <a:ext cx="1115955" cy="1271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/>
        </p:blipFill>
        <p:spPr>
          <a:xfrm>
            <a:off x="9672833" y="1034905"/>
            <a:ext cx="2273116" cy="2259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8902939" y="2667091"/>
            <a:ext cx="1115955" cy="1271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/>
        </p:blipFill>
        <p:spPr>
          <a:xfrm>
            <a:off x="8823404" y="5049118"/>
            <a:ext cx="975753" cy="1451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/>
        </p:blipFill>
        <p:spPr>
          <a:xfrm>
            <a:off x="9803655" y="3627443"/>
            <a:ext cx="2253291" cy="22344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5" y="337348"/>
            <a:ext cx="2030996" cy="101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851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 mod="1">
    <p:ext uri="{E180D4A7-C9FB-4DFB-919C-405C955672EB}">
      <p14:showEvtLst xmlns:p14="http://schemas.microsoft.com/office/powerpoint/2010/main">
        <p14:triggerEvt type="onClick" time="25272" objId="3"/>
        <p14:triggerEvt type="onClick" time="27755" objId="10"/>
        <p14:triggerEvt type="onClick" time="34554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245703" y="2325022"/>
            <a:ext cx="9634331" cy="8972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B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ài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1: 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Các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con 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số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0,1, 2, 3, 4, 5 </a:t>
            </a:r>
            <a:endParaRPr lang="vi-VN" sz="4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615469" y="896203"/>
            <a:ext cx="2205877" cy="1240636"/>
            <a:chOff x="1523997" y="1729"/>
            <a:chExt cx="2233188" cy="10135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66434" y="1729"/>
              <a:ext cx="2190751" cy="980661"/>
              <a:chOff x="1548899" y="3224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48899" y="3224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36605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0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8C349-D723-4013-8E21-77BAD3D2FCF4}"/>
              </a:ext>
            </a:extLst>
          </p:cNvPr>
          <p:cNvSpPr txBox="1"/>
          <p:nvPr/>
        </p:nvSpPr>
        <p:spPr>
          <a:xfrm>
            <a:off x="4082822" y="3551252"/>
            <a:ext cx="3854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904" y="2055285"/>
            <a:ext cx="7577527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>
                <a:solidFill>
                  <a:srgbClr val="0070C0"/>
                </a:solidFill>
                <a:latin typeface="UNI Chu viet tay" panose="03030302030807070C03" pitchFamily="66" charset="0"/>
              </a:rPr>
              <a:t>Củng</a:t>
            </a:r>
            <a:r>
              <a:rPr lang="en-US" sz="8000" b="1" dirty="0">
                <a:solidFill>
                  <a:srgbClr val="0070C0"/>
                </a:solidFill>
                <a:latin typeface="UNI Chu viet tay" panose="03030302030807070C03" pitchFamily="66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UNI Chu viet tay" panose="03030302030807070C03" pitchFamily="66" charset="0"/>
              </a:rPr>
              <a:t>cố</a:t>
            </a:r>
            <a:r>
              <a:rPr lang="en-US" sz="8000" b="1" dirty="0">
                <a:solidFill>
                  <a:srgbClr val="0070C0"/>
                </a:solidFill>
                <a:latin typeface="UNI Chu viet tay" panose="03030302030807070C03" pitchFamily="66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UNI Chu viet tay" panose="03030302030807070C03" pitchFamily="66" charset="0"/>
              </a:rPr>
              <a:t>bài</a:t>
            </a:r>
            <a:r>
              <a:rPr lang="en-US" sz="8000" b="1" dirty="0">
                <a:solidFill>
                  <a:srgbClr val="0070C0"/>
                </a:solidFill>
                <a:latin typeface="UNI Chu viet tay" panose="03030302030807070C03" pitchFamily="66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UNI Chu viet tay" panose="03030302030807070C03" pitchFamily="66" charset="0"/>
              </a:rPr>
              <a:t>học</a:t>
            </a:r>
            <a:endParaRPr lang="en-US" sz="8000" b="1" dirty="0">
              <a:solidFill>
                <a:srgbClr val="0070C0"/>
              </a:solidFill>
              <a:latin typeface="UNI Chu viet tay" panose="03030302030807070C03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9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618768" y="207651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746229" y="205409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2746229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189718" y="201900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189718" y="386968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633207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8" y="2290865"/>
            <a:ext cx="1529938" cy="1121954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4" y="2376606"/>
            <a:ext cx="1252116" cy="918219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1" y="4142680"/>
            <a:ext cx="1380978" cy="1012718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9" y="4084878"/>
            <a:ext cx="1541571" cy="1130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90" y="4133031"/>
            <a:ext cx="547682" cy="5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56" y="4152079"/>
            <a:ext cx="543918" cy="543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97" y="4704476"/>
            <a:ext cx="496601" cy="496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41" y="4703230"/>
            <a:ext cx="497847" cy="49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5" y="595467"/>
            <a:ext cx="2287521" cy="114376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970518" y="1044382"/>
            <a:ext cx="694007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40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40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00087" y="3254288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80218" y="3232902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83657" y="3259994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00087" y="5080399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980218" y="505901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83657" y="5086105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B4E08-4BB5-49B0-91FC-1E42FA96D840}"/>
              </a:ext>
            </a:extLst>
          </p:cNvPr>
          <p:cNvSpPr/>
          <p:nvPr/>
        </p:nvSpPr>
        <p:spPr>
          <a:xfrm>
            <a:off x="7257256" y="6546574"/>
            <a:ext cx="3132448" cy="2317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350777" y="6059684"/>
            <a:ext cx="580573" cy="5888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61183" y="885790"/>
            <a:ext cx="3727938" cy="2200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vật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6" y="221904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E180D4A7-C9FB-4DFB-919C-405C955672EB}">
      <p14:showEvtLst xmlns:p14="http://schemas.microsoft.com/office/powerpoint/2010/main">
        <p14:triggerEvt type="onClick" time="20992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534573" y="897523"/>
            <a:ext cx="4000498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427859" y="6128347"/>
            <a:ext cx="572109" cy="580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16" y="3899588"/>
            <a:ext cx="2600808" cy="287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68" y="2141384"/>
            <a:ext cx="1437532" cy="127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90" y="2327223"/>
            <a:ext cx="1616180" cy="143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4" y="3253064"/>
            <a:ext cx="1634018" cy="145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0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E180D4A7-C9FB-4DFB-919C-405C955672EB}">
      <p14:showEvtLst xmlns:p14="http://schemas.microsoft.com/office/powerpoint/2010/main">
        <p14:triggerEvt type="onClick" time="15232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624502" y="6253837"/>
            <a:ext cx="567498" cy="5756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2578249"/>
            <a:ext cx="2236426" cy="198639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422032" y="834390"/>
            <a:ext cx="3938954" cy="269747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mèo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9" y="3956125"/>
            <a:ext cx="2600808" cy="287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6" y="2666283"/>
            <a:ext cx="2038195" cy="181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7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E180D4A7-C9FB-4DFB-919C-405C955672EB}">
      <p14:showEvtLst xmlns:p14="http://schemas.microsoft.com/office/powerpoint/2010/main">
        <p14:triggerEvt type="onClick" time="15016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607338" y="6227600"/>
            <a:ext cx="584662" cy="593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74081" y="707367"/>
            <a:ext cx="3582604" cy="272163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gà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823" y="3956125"/>
            <a:ext cx="2600808" cy="287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1935902"/>
            <a:ext cx="1459139" cy="1459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0" y="2090914"/>
            <a:ext cx="1449110" cy="144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61" y="3466190"/>
            <a:ext cx="1323049" cy="1323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0" y="3406346"/>
            <a:ext cx="1326369" cy="132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E180D4A7-C9FB-4DFB-919C-405C955672EB}">
      <p14:showEvtLst xmlns:p14="http://schemas.microsoft.com/office/powerpoint/2010/main">
        <p14:triggerEvt type="onClick" time="16391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11562113" y="6257176"/>
            <a:ext cx="554362" cy="5622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1" y="2289132"/>
            <a:ext cx="2515680" cy="2234424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732564" y="392881"/>
            <a:ext cx="3819773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bao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chú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thỏ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E180D4A7-C9FB-4DFB-919C-405C955672EB}">
      <p14:showEvtLst xmlns:p14="http://schemas.microsoft.com/office/powerpoint/2010/main">
        <p14:triggerEvt type="onClick" time="16681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228</Words>
  <Application>Microsoft Office PowerPoint</Application>
  <PresentationFormat>Widescreen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Microsoft YaHei</vt:lpstr>
      <vt:lpstr>Microsoft YaHei</vt:lpstr>
      <vt:lpstr>Arial</vt:lpstr>
      <vt:lpstr>Arial-Rounded</vt:lpstr>
      <vt:lpstr>Calibri</vt:lpstr>
      <vt:lpstr>等线</vt:lpstr>
      <vt:lpstr>Lato Heavy</vt:lpstr>
      <vt:lpstr>UNI Chu viet tay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Tuan Duy</cp:lastModifiedBy>
  <cp:revision>54</cp:revision>
  <dcterms:created xsi:type="dcterms:W3CDTF">2021-07-24T01:07:49Z</dcterms:created>
  <dcterms:modified xsi:type="dcterms:W3CDTF">2023-10-08T17:47:08Z</dcterms:modified>
</cp:coreProperties>
</file>