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328" r:id="rId5"/>
    <p:sldId id="261" r:id="rId6"/>
    <p:sldId id="329" r:id="rId7"/>
    <p:sldId id="262" r:id="rId8"/>
    <p:sldId id="330" r:id="rId9"/>
    <p:sldId id="263" r:id="rId10"/>
    <p:sldId id="327" r:id="rId11"/>
    <p:sldId id="317" r:id="rId12"/>
    <p:sldId id="324" r:id="rId13"/>
    <p:sldId id="325" r:id="rId14"/>
    <p:sldId id="320" r:id="rId15"/>
    <p:sldId id="331" r:id="rId16"/>
    <p:sldId id="332" r:id="rId17"/>
    <p:sldId id="270" r:id="rId18"/>
    <p:sldId id="333" r:id="rId19"/>
    <p:sldId id="267" r:id="rId20"/>
    <p:sldId id="318" r:id="rId21"/>
    <p:sldId id="271" r:id="rId22"/>
    <p:sldId id="319" r:id="rId23"/>
    <p:sldId id="273" r:id="rId24"/>
    <p:sldId id="326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iCiel Cadena" panose="020B0604020202020204" charset="0"/>
      <p:bold r:id="rId34"/>
    </p:embeddedFont>
    <p:embeddedFont>
      <p:font typeface="Lato bold" panose="020B0604020202020204" charset="0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369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09-Oct-23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0"/>
            <a:ext cx="72681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Tự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nhiên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và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Xã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hội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/>
            </a:r>
            <a:b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</a:br>
            <a:r>
              <a:rPr lang="en-US" sz="4400" dirty="0" err="1" smtClean="0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 smtClean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3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 mod="1"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1311</TotalTime>
  <Words>409</Words>
  <Application>Microsoft Office PowerPoint</Application>
  <PresentationFormat>Widescreen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Lato</vt:lpstr>
      <vt:lpstr>Arial</vt:lpstr>
      <vt:lpstr>r0c0i Linotte</vt:lpstr>
      <vt:lpstr>iCiel Cadena</vt:lpstr>
      <vt:lpstr>Lato bold</vt:lpstr>
      <vt:lpstr>Calibri Light</vt:lpstr>
      <vt:lpstr>Office Theme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Tran Tuan Duy</cp:lastModifiedBy>
  <cp:revision>107</cp:revision>
  <dcterms:created xsi:type="dcterms:W3CDTF">2020-05-19T08:38:25Z</dcterms:created>
  <dcterms:modified xsi:type="dcterms:W3CDTF">2023-10-08T17:51:39Z</dcterms:modified>
  <cp:category>9Slide.vn</cp:category>
</cp:coreProperties>
</file>