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57" r:id="rId6"/>
    <p:sldId id="261" r:id="rId7"/>
    <p:sldId id="262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5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5AD8-1793-4970-A2C4-177ECF257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23031F-9DBE-4AA3-A9B3-EB5251587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2DBB9-154F-486B-AB3E-C55468260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BDB6-08EE-4586-90D5-38DC6E06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94926-0D66-4C3B-B282-318727CE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0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B24E-51C6-4D9A-A258-F46A17469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9CB5A-D3B4-45CD-942E-350BCDA68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CB671-9772-4BAA-8931-18C4377F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B54E5-3C79-4683-9F4D-A559D2AB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A115F-E032-4063-9CAE-E5FC4BD4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9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EADC97-57BD-4B2C-B95A-729026811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8477E-8380-4D8B-B015-7085E7DA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3E45-C21B-49E8-86F3-2B80246E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4D8B-6912-4153-892D-F4D1BCA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DB1A-E380-4469-A500-47FDA1B9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2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FC57D-E573-4DC3-B472-49FC2446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2885C-0E71-4F54-A39F-A2B797101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93AB-CAA6-41BE-89E9-99D98A82D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0DB2-C8CA-417A-A3A1-0F68866E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303F-9E1E-4555-A0E3-E5B962E6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0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DA49-4732-447B-A370-25A074F0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44E58-B78A-4E4E-A759-3DA7C04EC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06B48-689C-4D35-B14A-05668CC9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7949E-4946-407F-AC86-91A94A22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2CA6F-C436-4AD1-B466-E0EC5D7B2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5D92-A13D-44A8-8605-7CE0CE60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5F2D-6A2F-4840-8A0A-D59A9D48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3D985-7A7E-4327-8BD7-E67294DA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044A-4D80-45FC-8F02-16307288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A70DB-3DAA-4088-9F10-F72786CB8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B9C54-B49B-4FD6-8760-10D1B23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5494F-9427-4529-BFED-4D63D7C93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C106D-3E60-4BE0-8FDB-6D47E37A4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CA491-A247-4992-A499-80F3C9C3F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844F5-676C-43BA-B68F-D306B728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D0E00-A985-4EB6-9352-CE70A4F92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CE34D-C449-433B-AAF2-5538FB455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F4839-C526-4CDD-9715-0EB56234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AEA380-C8B2-445C-8A68-FD90552A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0C4D-43BB-4EB9-8B89-3920CA20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76F2C9-2F94-424A-9BD0-D5981F2CD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8E4B06-58DE-4A05-BC50-9530A9B9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6A9D0-4CE4-4201-B067-91764EC7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4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EAB96-A422-4C2B-A319-583247F6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64A2D-69AA-4A2F-93C7-60D3DD8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A4581-E841-4F1E-9F5F-E48FC70F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124F1-AD5D-4EF7-827F-30B497E2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A519F-7238-472A-915F-E5A4DA14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46F2B-EE67-4EA7-A77E-16E7E2EBD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458C-519F-4812-9E3A-C9BD7767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75B52-7DAB-4E0C-A5AF-A2036835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2B7E1-DBFD-40FD-A8B2-C88ECB0E8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73BDB-127D-491D-831D-8D70859AC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07548-62BD-4C95-9E04-3AA4F79AE7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65051-3E98-4AE2-96B7-32560273E6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F1D72-214C-4A36-84EE-FAB72F0A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CA474-149E-40F8-B44A-3F43D91F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59ECC-FA1B-408B-B5C1-B29AE604E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9E10C-60E4-4B61-A1CC-F043E926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0B088-18CB-4BAD-AD1D-A64A9B5C8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EE329-D361-46DC-AE89-8AC8659EB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CF78-D236-4ABC-AB14-98EDAE46DE49}" type="datetimeFigureOut">
              <a:rPr lang="en-US" smtClean="0"/>
              <a:t>04-Jun-23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68FF-A30C-4AB0-BF38-89EEC9BD1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355E2-8796-4D1A-A040-E26AEB9DB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78496-345D-4FB6-AF2D-19D6BE8D0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74630"/>
          <a:stretch/>
        </p:blipFill>
        <p:spPr>
          <a:xfrm>
            <a:off x="1390306" y="1066800"/>
            <a:ext cx="9761524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30992" y="1066800"/>
            <a:ext cx="3924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58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t="33868" r="9516" b="48553"/>
          <a:stretch/>
        </p:blipFill>
        <p:spPr>
          <a:xfrm>
            <a:off x="168965" y="1073425"/>
            <a:ext cx="11627480" cy="38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 t="39467" r="62667" b="49449"/>
          <a:stretch/>
        </p:blipFill>
        <p:spPr>
          <a:xfrm>
            <a:off x="4521200" y="1955799"/>
            <a:ext cx="31369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8" t="39307" r="49789" b="49609"/>
          <a:stretch/>
        </p:blipFill>
        <p:spPr>
          <a:xfrm>
            <a:off x="4521200" y="1955799"/>
            <a:ext cx="29591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4" t="38868" r="36911" b="50048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8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52" t="39187" r="24033" b="49729"/>
          <a:stretch/>
        </p:blipFill>
        <p:spPr>
          <a:xfrm>
            <a:off x="4521200" y="1955799"/>
            <a:ext cx="2984500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3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02A6F9-359E-4FB6-8C26-EA0F35263AA3}"/>
              </a:ext>
            </a:extLst>
          </p:cNvPr>
          <p:cNvGrpSpPr/>
          <p:nvPr/>
        </p:nvGrpSpPr>
        <p:grpSpPr>
          <a:xfrm>
            <a:off x="168965" y="1073425"/>
            <a:ext cx="11627480" cy="5111618"/>
            <a:chOff x="168965" y="1073425"/>
            <a:chExt cx="11627480" cy="51116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C922E1-06B6-4260-84ED-4544BE9372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7" t="53646" r="13726" b="22749"/>
            <a:stretch/>
          </p:blipFill>
          <p:spPr>
            <a:xfrm>
              <a:off x="168965" y="1073425"/>
              <a:ext cx="11627480" cy="5111618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3BDAF95-4A35-4A31-BD00-DF459F37D979}"/>
                </a:ext>
              </a:extLst>
            </p:cNvPr>
            <p:cNvSpPr/>
            <p:nvPr/>
          </p:nvSpPr>
          <p:spPr>
            <a:xfrm>
              <a:off x="667820" y="5476126"/>
              <a:ext cx="7006976" cy="688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512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80083" r="37206" b="3747"/>
          <a:stretch/>
        </p:blipFill>
        <p:spPr>
          <a:xfrm>
            <a:off x="1043609" y="1252330"/>
            <a:ext cx="9716976" cy="41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7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25555" r="6664" b="64815"/>
          <a:stretch/>
        </p:blipFill>
        <p:spPr>
          <a:xfrm>
            <a:off x="681892" y="1701800"/>
            <a:ext cx="10828215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34690" r="12002" b="40738"/>
          <a:stretch/>
        </p:blipFill>
        <p:spPr>
          <a:xfrm>
            <a:off x="696761" y="495570"/>
            <a:ext cx="10798478" cy="48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8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D32-DF89-47F6-AF88-42801A6D9A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4" t="58515" r="11164" b="8177"/>
          <a:stretch/>
        </p:blipFill>
        <p:spPr>
          <a:xfrm>
            <a:off x="696761" y="165100"/>
            <a:ext cx="10798478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5639" r="6774" b="65231"/>
          <a:stretch/>
        </p:blipFill>
        <p:spPr>
          <a:xfrm>
            <a:off x="1063487" y="675861"/>
            <a:ext cx="10609406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7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8" t="16120" r="64713" b="67090"/>
          <a:stretch/>
        </p:blipFill>
        <p:spPr>
          <a:xfrm>
            <a:off x="3369364" y="1540565"/>
            <a:ext cx="4651513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321429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t="16931" r="46585" b="66279"/>
          <a:stretch/>
        </p:blipFill>
        <p:spPr>
          <a:xfrm>
            <a:off x="3906079" y="1366275"/>
            <a:ext cx="3518452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95900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15846" r="24275" b="67364"/>
          <a:stretch/>
        </p:blipFill>
        <p:spPr>
          <a:xfrm>
            <a:off x="3796747" y="1366275"/>
            <a:ext cx="4253947" cy="4125449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57732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C922E1-06B6-4260-84ED-4544BE93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5" t="17250" r="2547" b="65960"/>
          <a:stretch/>
        </p:blipFill>
        <p:spPr>
          <a:xfrm>
            <a:off x="4457147" y="983931"/>
            <a:ext cx="5042453" cy="4890137"/>
          </a:xfrm>
          <a:prstGeom prst="parallelogram">
            <a:avLst>
              <a:gd name="adj" fmla="val 9913"/>
            </a:avLst>
          </a:prstGeom>
        </p:spPr>
      </p:pic>
    </p:spTree>
    <p:extLst>
      <p:ext uri="{BB962C8B-B14F-4D97-AF65-F5344CB8AC3E}">
        <p14:creationId xmlns:p14="http://schemas.microsoft.com/office/powerpoint/2010/main" val="237984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Tran Tuan Duy</cp:lastModifiedBy>
  <cp:revision>3</cp:revision>
  <dcterms:created xsi:type="dcterms:W3CDTF">2020-08-15T01:47:18Z</dcterms:created>
  <dcterms:modified xsi:type="dcterms:W3CDTF">2023-06-03T17:45:12Z</dcterms:modified>
</cp:coreProperties>
</file>